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49" r:id="rId2"/>
    <p:sldMasterId id="2147483651" r:id="rId3"/>
  </p:sldMasterIdLst>
  <p:notesMasterIdLst>
    <p:notesMasterId r:id="rId14"/>
  </p:notesMasterIdLst>
  <p:handoutMasterIdLst>
    <p:handoutMasterId r:id="rId15"/>
  </p:handoutMasterIdLst>
  <p:sldIdLst>
    <p:sldId id="257" r:id="rId4"/>
    <p:sldId id="258" r:id="rId5"/>
    <p:sldId id="259" r:id="rId6"/>
    <p:sldId id="261" r:id="rId7"/>
    <p:sldId id="267" r:id="rId8"/>
    <p:sldId id="284" r:id="rId9"/>
    <p:sldId id="278" r:id="rId10"/>
    <p:sldId id="287" r:id="rId11"/>
    <p:sldId id="288" r:id="rId12"/>
    <p:sldId id="286" r:id="rId13"/>
  </p:sldIdLst>
  <p:sldSz cx="9144000" cy="5143500" type="screen16x9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4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FF9900"/>
    <a:srgbClr val="0027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6}" styleName="Medium Style 2 - Accent 6">
    <a:wholeTbl>
      <a:tcTxStyle>
        <a:fontRef idx="minor">
          <a:srgbClr val="000000"/>
        </a:fontRef>
        <a:srgbClr val="000000"/>
      </a:tcTxStyle>
      <a:tcStyle>
        <a:tcBdr>
          <a:left>
            <a:ln w="12700" cmpd="sng">
              <a:solidFill>
                <a:srgbClr val="FFFFFF"/>
              </a:solidFill>
            </a:ln>
          </a:left>
          <a:right>
            <a:ln w="12700" cmpd="sng">
              <a:solidFill>
                <a:srgbClr val="FFFFFF"/>
              </a:solidFill>
            </a:ln>
          </a:right>
          <a:top>
            <a:ln w="12700" cmpd="sng">
              <a:solidFill>
                <a:srgbClr val="FFFFFF"/>
              </a:solidFill>
            </a:ln>
          </a:top>
          <a:bottom>
            <a:ln w="12700" cmpd="sng">
              <a:solidFill>
                <a:srgbClr val="FFFFFF"/>
              </a:solidFill>
            </a:ln>
          </a:bottom>
          <a:insideH>
            <a:ln w="12700" cmpd="sng">
              <a:solidFill>
                <a:srgbClr val="FFFFFF"/>
              </a:solidFill>
            </a:ln>
          </a:insideH>
          <a:insideV>
            <a:ln w="12700" cmpd="sng">
              <a:solidFill>
                <a:srgbClr val="FFFFFF"/>
              </a:solidFill>
            </a:ln>
          </a:insideV>
        </a:tcBdr>
        <a:fill>
          <a:solidFill>
            <a:srgbClr val="70AD47">
              <a:tint val="20000"/>
            </a:srgbClr>
          </a:solidFill>
        </a:fill>
      </a:tcStyle>
    </a:wholeTbl>
    <a:band1H>
      <a:tcStyle>
        <a:tcBdr/>
        <a:fill>
          <a:solidFill>
            <a:srgbClr val="70AD47">
              <a:tint val="40000"/>
            </a:srgbClr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70AD47">
              <a:tint val="40000"/>
            </a:srgb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rgbClr val="000000"/>
      </a:tcTxStyle>
      <a:tcStyle>
        <a:tcBdr/>
        <a:fill>
          <a:solidFill>
            <a:srgbClr val="70AD47"/>
          </a:solidFill>
        </a:fill>
      </a:tcStyle>
    </a:lastCol>
    <a:firstCol>
      <a:tcTxStyle b="on">
        <a:fontRef idx="minor">
          <a:srgbClr val="000000"/>
        </a:fontRef>
        <a:srgbClr val="000000"/>
      </a:tcTxStyle>
      <a:tcStyle>
        <a:tcBdr/>
        <a:fill>
          <a:solidFill>
            <a:srgbClr val="70AD47"/>
          </a:solidFill>
        </a:fill>
      </a:tcStyle>
    </a:firstCol>
    <a:lastRow>
      <a:tcTxStyle b="on">
        <a:fontRef idx="minor">
          <a:srgbClr val="000000"/>
        </a:fontRef>
        <a:srgbClr val="000000"/>
      </a:tcTxStyle>
      <a:tcStyle>
        <a:tcBdr>
          <a:top>
            <a:ln w="38100" cmpd="sng">
              <a:solidFill>
                <a:srgbClr val="FFFFFF"/>
              </a:solidFill>
            </a:ln>
          </a:top>
        </a:tcBdr>
        <a:fill>
          <a:solidFill>
            <a:srgbClr val="70AD47"/>
          </a:solidFill>
        </a:fill>
      </a:tcStyle>
    </a:lastRow>
    <a:firstRow>
      <a:tcTxStyle b="on">
        <a:fontRef idx="minor">
          <a:srgbClr val="000000"/>
        </a:fontRef>
        <a:srgbClr val="000000"/>
      </a:tcTxStyle>
      <a:tcStyle>
        <a:tcBdr>
          <a:top>
            <a:ln w="38100" cmpd="sng">
              <a:solidFill>
                <a:srgbClr val="FFFFFF"/>
              </a:solidFill>
            </a:ln>
          </a:top>
        </a:tcBdr>
        <a:fill>
          <a:solidFill>
            <a:srgbClr val="70AD47"/>
          </a:solidFill>
        </a:fill>
      </a:tcStyle>
    </a:firstRow>
  </a:tblStyle>
  <a:tblStyle styleId="{00A15C55-8517-42AA-B614-E9B94910E394}" styleName="Medium Style 2 - Accent 4">
    <a:wholeTbl>
      <a:tcTxStyle>
        <a:fontRef idx="minor">
          <a:srgbClr val="000000"/>
        </a:fontRef>
        <a:srgbClr val="000000"/>
      </a:tcTxStyle>
      <a:tcStyle>
        <a:tcBdr>
          <a:left>
            <a:ln w="12700" cmpd="sng">
              <a:solidFill>
                <a:srgbClr val="FFFFFF"/>
              </a:solidFill>
            </a:ln>
          </a:left>
          <a:right>
            <a:ln w="12700" cmpd="sng">
              <a:solidFill>
                <a:srgbClr val="FFFFFF"/>
              </a:solidFill>
            </a:ln>
          </a:right>
          <a:top>
            <a:ln w="12700" cmpd="sng">
              <a:solidFill>
                <a:srgbClr val="FFFFFF"/>
              </a:solidFill>
            </a:ln>
          </a:top>
          <a:bottom>
            <a:ln w="12700" cmpd="sng">
              <a:solidFill>
                <a:srgbClr val="FFFFFF"/>
              </a:solidFill>
            </a:ln>
          </a:bottom>
          <a:insideH>
            <a:ln w="12700" cmpd="sng">
              <a:solidFill>
                <a:srgbClr val="FFFFFF"/>
              </a:solidFill>
            </a:ln>
          </a:insideH>
          <a:insideV>
            <a:ln w="12700" cmpd="sng">
              <a:solidFill>
                <a:srgbClr val="FFFFFF"/>
              </a:solidFill>
            </a:ln>
          </a:insideV>
        </a:tcBdr>
        <a:fill>
          <a:solidFill>
            <a:srgbClr val="FFC000">
              <a:tint val="20000"/>
            </a:srgbClr>
          </a:solidFill>
        </a:fill>
      </a:tcStyle>
    </a:wholeTbl>
    <a:band1H>
      <a:tcStyle>
        <a:tcBdr/>
        <a:fill>
          <a:solidFill>
            <a:srgbClr val="FFC000">
              <a:tint val="40000"/>
            </a:srgbClr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FFC000">
              <a:tint val="40000"/>
            </a:srgb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rgbClr val="000000"/>
      </a:tcTxStyle>
      <a:tcStyle>
        <a:tcBdr/>
        <a:fill>
          <a:solidFill>
            <a:srgbClr val="FFC000"/>
          </a:solidFill>
        </a:fill>
      </a:tcStyle>
    </a:lastCol>
    <a:firstCol>
      <a:tcTxStyle b="on">
        <a:fontRef idx="minor">
          <a:srgbClr val="000000"/>
        </a:fontRef>
        <a:srgbClr val="000000"/>
      </a:tcTxStyle>
      <a:tcStyle>
        <a:tcBdr/>
        <a:fill>
          <a:solidFill>
            <a:srgbClr val="FFC000"/>
          </a:solidFill>
        </a:fill>
      </a:tcStyle>
    </a:firstCol>
    <a:lastRow>
      <a:tcTxStyle b="on">
        <a:fontRef idx="minor">
          <a:srgbClr val="000000"/>
        </a:fontRef>
        <a:srgbClr val="000000"/>
      </a:tcTxStyle>
      <a:tcStyle>
        <a:tcBdr>
          <a:top>
            <a:ln w="38100" cmpd="sng">
              <a:solidFill>
                <a:srgbClr val="FFFFFF"/>
              </a:solidFill>
            </a:ln>
          </a:top>
        </a:tcBdr>
        <a:fill>
          <a:solidFill>
            <a:srgbClr val="FFC000"/>
          </a:solidFill>
        </a:fill>
      </a:tcStyle>
    </a:lastRow>
    <a:firstRow>
      <a:tcTxStyle b="on">
        <a:fontRef idx="minor">
          <a:srgbClr val="000000"/>
        </a:fontRef>
        <a:srgbClr val="000000"/>
      </a:tcTxStyle>
      <a:tcStyle>
        <a:tcBdr>
          <a:top>
            <a:ln w="38100" cmpd="sng">
              <a:solidFill>
                <a:srgbClr val="FFFFFF"/>
              </a:solidFill>
            </a:ln>
          </a:top>
        </a:tcBdr>
        <a:fill>
          <a:solidFill>
            <a:srgbClr val="FFC000"/>
          </a:solidFill>
        </a:fill>
      </a:tcStyle>
    </a:firstRow>
  </a:tblStyle>
  <a:tblStyle styleId="{F5AB1C69-6EDB-4FF4-983F-18BD219EF323}" styleName="Medium Style 2 - Accent 3">
    <a:wholeTbl>
      <a:tcTxStyle>
        <a:fontRef idx="minor">
          <a:srgbClr val="000000"/>
        </a:fontRef>
        <a:srgbClr val="000000"/>
      </a:tcTxStyle>
      <a:tcStyle>
        <a:tcBdr>
          <a:left>
            <a:ln w="12700" cmpd="sng">
              <a:solidFill>
                <a:srgbClr val="FFFFFF"/>
              </a:solidFill>
            </a:ln>
          </a:left>
          <a:right>
            <a:ln w="12700" cmpd="sng">
              <a:solidFill>
                <a:srgbClr val="FFFFFF"/>
              </a:solidFill>
            </a:ln>
          </a:right>
          <a:top>
            <a:ln w="12700" cmpd="sng">
              <a:solidFill>
                <a:srgbClr val="FFFFFF"/>
              </a:solidFill>
            </a:ln>
          </a:top>
          <a:bottom>
            <a:ln w="12700" cmpd="sng">
              <a:solidFill>
                <a:srgbClr val="FFFFFF"/>
              </a:solidFill>
            </a:ln>
          </a:bottom>
          <a:insideH>
            <a:ln w="12700" cmpd="sng">
              <a:solidFill>
                <a:srgbClr val="FFFFFF"/>
              </a:solidFill>
            </a:ln>
          </a:insideH>
          <a:insideV>
            <a:ln w="12700" cmpd="sng">
              <a:solidFill>
                <a:srgbClr val="FFFFFF"/>
              </a:solidFill>
            </a:ln>
          </a:insideV>
        </a:tcBdr>
        <a:fill>
          <a:solidFill>
            <a:srgbClr val="A5A5A5">
              <a:tint val="20000"/>
            </a:srgbClr>
          </a:solidFill>
        </a:fill>
      </a:tcStyle>
    </a:wholeTbl>
    <a:band1H>
      <a:tcStyle>
        <a:tcBdr/>
        <a:fill>
          <a:solidFill>
            <a:srgbClr val="A5A5A5">
              <a:tint val="40000"/>
            </a:srgbClr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A5A5A5">
              <a:tint val="40000"/>
            </a:srgb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rgbClr val="000000"/>
      </a:tcTxStyle>
      <a:tcStyle>
        <a:tcBdr/>
        <a:fill>
          <a:solidFill>
            <a:srgbClr val="A5A5A5"/>
          </a:solidFill>
        </a:fill>
      </a:tcStyle>
    </a:lastCol>
    <a:firstCol>
      <a:tcTxStyle b="on">
        <a:fontRef idx="minor">
          <a:srgbClr val="000000"/>
        </a:fontRef>
        <a:srgbClr val="000000"/>
      </a:tcTxStyle>
      <a:tcStyle>
        <a:tcBdr/>
        <a:fill>
          <a:solidFill>
            <a:srgbClr val="A5A5A5"/>
          </a:solidFill>
        </a:fill>
      </a:tcStyle>
    </a:firstCol>
    <a:lastRow>
      <a:tcTxStyle b="on">
        <a:fontRef idx="minor">
          <a:srgbClr val="000000"/>
        </a:fontRef>
        <a:srgbClr val="000000"/>
      </a:tcTxStyle>
      <a:tcStyle>
        <a:tcBdr>
          <a:top>
            <a:ln w="38100" cmpd="sng">
              <a:solidFill>
                <a:srgbClr val="FFFFFF"/>
              </a:solidFill>
            </a:ln>
          </a:top>
        </a:tcBdr>
        <a:fill>
          <a:solidFill>
            <a:srgbClr val="A5A5A5"/>
          </a:solidFill>
        </a:fill>
      </a:tcStyle>
    </a:lastRow>
    <a:firstRow>
      <a:tcTxStyle b="on">
        <a:fontRef idx="minor">
          <a:srgbClr val="000000"/>
        </a:fontRef>
        <a:srgbClr val="000000"/>
      </a:tcTxStyle>
      <a:tcStyle>
        <a:tcBdr>
          <a:top>
            <a:ln w="38100" cmpd="sng">
              <a:solidFill>
                <a:srgbClr val="FFFFFF"/>
              </a:solidFill>
            </a:ln>
          </a:top>
        </a:tcBdr>
        <a:fill>
          <a:solidFill>
            <a:srgbClr val="A5A5A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38" autoAdjust="0"/>
  </p:normalViewPr>
  <p:slideViewPr>
    <p:cSldViewPr snapToGrid="0" snapToObjects="1" showGuides="1">
      <p:cViewPr varScale="1">
        <p:scale>
          <a:sx n="79" d="100"/>
          <a:sy n="79" d="100"/>
        </p:scale>
        <p:origin x="108" y="1146"/>
      </p:cViewPr>
      <p:guideLst>
        <p:guide orient="horz" pos="1624"/>
        <p:guide pos="28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f Fathan" userId="63904b1c5c510bde" providerId="LiveId" clId="{01F1274C-DC33-47CE-A66C-CC7F9A304AA0}"/>
    <pc:docChg chg="undo custSel addSld delSld modSld sldOrd delMainMaster">
      <pc:chgData name="Alif Fathan" userId="63904b1c5c510bde" providerId="LiveId" clId="{01F1274C-DC33-47CE-A66C-CC7F9A304AA0}" dt="2022-01-08T03:13:56.913" v="437" actId="478"/>
      <pc:docMkLst>
        <pc:docMk/>
      </pc:docMkLst>
      <pc:sldChg chg="del">
        <pc:chgData name="Alif Fathan" userId="63904b1c5c510bde" providerId="LiveId" clId="{01F1274C-DC33-47CE-A66C-CC7F9A304AA0}" dt="2022-01-08T03:02:51.439" v="18" actId="47"/>
        <pc:sldMkLst>
          <pc:docMk/>
          <pc:sldMk cId="0" sldId="260"/>
        </pc:sldMkLst>
      </pc:sldChg>
      <pc:sldChg chg="del">
        <pc:chgData name="Alif Fathan" userId="63904b1c5c510bde" providerId="LiveId" clId="{01F1274C-DC33-47CE-A66C-CC7F9A304AA0}" dt="2022-01-08T03:02:09.108" v="0" actId="47"/>
        <pc:sldMkLst>
          <pc:docMk/>
          <pc:sldMk cId="0" sldId="262"/>
        </pc:sldMkLst>
      </pc:sldChg>
      <pc:sldChg chg="del">
        <pc:chgData name="Alif Fathan" userId="63904b1c5c510bde" providerId="LiveId" clId="{01F1274C-DC33-47CE-A66C-CC7F9A304AA0}" dt="2022-01-08T03:02:55.556" v="20" actId="47"/>
        <pc:sldMkLst>
          <pc:docMk/>
          <pc:sldMk cId="0" sldId="263"/>
        </pc:sldMkLst>
      </pc:sldChg>
      <pc:sldChg chg="del">
        <pc:chgData name="Alif Fathan" userId="63904b1c5c510bde" providerId="LiveId" clId="{01F1274C-DC33-47CE-A66C-CC7F9A304AA0}" dt="2022-01-08T03:02:53.778" v="19" actId="47"/>
        <pc:sldMkLst>
          <pc:docMk/>
          <pc:sldMk cId="0" sldId="264"/>
        </pc:sldMkLst>
      </pc:sldChg>
      <pc:sldChg chg="del">
        <pc:chgData name="Alif Fathan" userId="63904b1c5c510bde" providerId="LiveId" clId="{01F1274C-DC33-47CE-A66C-CC7F9A304AA0}" dt="2022-01-08T03:02:46.022" v="17" actId="47"/>
        <pc:sldMkLst>
          <pc:docMk/>
          <pc:sldMk cId="0" sldId="265"/>
        </pc:sldMkLst>
      </pc:sldChg>
      <pc:sldChg chg="del">
        <pc:chgData name="Alif Fathan" userId="63904b1c5c510bde" providerId="LiveId" clId="{01F1274C-DC33-47CE-A66C-CC7F9A304AA0}" dt="2022-01-08T03:02:42.629" v="16" actId="47"/>
        <pc:sldMkLst>
          <pc:docMk/>
          <pc:sldMk cId="0" sldId="266"/>
        </pc:sldMkLst>
      </pc:sldChg>
      <pc:sldChg chg="del">
        <pc:chgData name="Alif Fathan" userId="63904b1c5c510bde" providerId="LiveId" clId="{01F1274C-DC33-47CE-A66C-CC7F9A304AA0}" dt="2022-01-08T03:02:41.306" v="15" actId="47"/>
        <pc:sldMkLst>
          <pc:docMk/>
          <pc:sldMk cId="0" sldId="268"/>
        </pc:sldMkLst>
      </pc:sldChg>
      <pc:sldChg chg="del">
        <pc:chgData name="Alif Fathan" userId="63904b1c5c510bde" providerId="LiveId" clId="{01F1274C-DC33-47CE-A66C-CC7F9A304AA0}" dt="2022-01-08T03:03:01.892" v="23" actId="47"/>
        <pc:sldMkLst>
          <pc:docMk/>
          <pc:sldMk cId="0" sldId="269"/>
        </pc:sldMkLst>
      </pc:sldChg>
      <pc:sldChg chg="del">
        <pc:chgData name="Alif Fathan" userId="63904b1c5c510bde" providerId="LiveId" clId="{01F1274C-DC33-47CE-A66C-CC7F9A304AA0}" dt="2022-01-08T03:02:39.910" v="14" actId="47"/>
        <pc:sldMkLst>
          <pc:docMk/>
          <pc:sldMk cId="0" sldId="270"/>
        </pc:sldMkLst>
      </pc:sldChg>
      <pc:sldChg chg="del">
        <pc:chgData name="Alif Fathan" userId="63904b1c5c510bde" providerId="LiveId" clId="{01F1274C-DC33-47CE-A66C-CC7F9A304AA0}" dt="2022-01-08T03:02:57.792" v="21" actId="47"/>
        <pc:sldMkLst>
          <pc:docMk/>
          <pc:sldMk cId="0" sldId="271"/>
        </pc:sldMkLst>
      </pc:sldChg>
      <pc:sldChg chg="del">
        <pc:chgData name="Alif Fathan" userId="63904b1c5c510bde" providerId="LiveId" clId="{01F1274C-DC33-47CE-A66C-CC7F9A304AA0}" dt="2022-01-08T03:02:38.402" v="13" actId="47"/>
        <pc:sldMkLst>
          <pc:docMk/>
          <pc:sldMk cId="0" sldId="272"/>
        </pc:sldMkLst>
      </pc:sldChg>
      <pc:sldChg chg="del">
        <pc:chgData name="Alif Fathan" userId="63904b1c5c510bde" providerId="LiveId" clId="{01F1274C-DC33-47CE-A66C-CC7F9A304AA0}" dt="2022-01-08T03:02:37.485" v="12" actId="47"/>
        <pc:sldMkLst>
          <pc:docMk/>
          <pc:sldMk cId="0" sldId="273"/>
        </pc:sldMkLst>
      </pc:sldChg>
      <pc:sldChg chg="del">
        <pc:chgData name="Alif Fathan" userId="63904b1c5c510bde" providerId="LiveId" clId="{01F1274C-DC33-47CE-A66C-CC7F9A304AA0}" dt="2022-01-08T03:03:00.608" v="22" actId="47"/>
        <pc:sldMkLst>
          <pc:docMk/>
          <pc:sldMk cId="0" sldId="274"/>
        </pc:sldMkLst>
      </pc:sldChg>
      <pc:sldChg chg="del">
        <pc:chgData name="Alif Fathan" userId="63904b1c5c510bde" providerId="LiveId" clId="{01F1274C-DC33-47CE-A66C-CC7F9A304AA0}" dt="2022-01-08T03:02:35.902" v="11" actId="47"/>
        <pc:sldMkLst>
          <pc:docMk/>
          <pc:sldMk cId="0" sldId="275"/>
        </pc:sldMkLst>
      </pc:sldChg>
      <pc:sldChg chg="del">
        <pc:chgData name="Alif Fathan" userId="63904b1c5c510bde" providerId="LiveId" clId="{01F1274C-DC33-47CE-A66C-CC7F9A304AA0}" dt="2022-01-08T03:02:34.375" v="10" actId="47"/>
        <pc:sldMkLst>
          <pc:docMk/>
          <pc:sldMk cId="0" sldId="276"/>
        </pc:sldMkLst>
      </pc:sldChg>
      <pc:sldChg chg="del">
        <pc:chgData name="Alif Fathan" userId="63904b1c5c510bde" providerId="LiveId" clId="{01F1274C-DC33-47CE-A66C-CC7F9A304AA0}" dt="2022-01-08T03:02:31.599" v="9" actId="47"/>
        <pc:sldMkLst>
          <pc:docMk/>
          <pc:sldMk cId="0" sldId="277"/>
        </pc:sldMkLst>
      </pc:sldChg>
      <pc:sldChg chg="addSp delSp modSp add del mod modAnim">
        <pc:chgData name="Alif Fathan" userId="63904b1c5c510bde" providerId="LiveId" clId="{01F1274C-DC33-47CE-A66C-CC7F9A304AA0}" dt="2022-01-08T03:13:14.825" v="429"/>
        <pc:sldMkLst>
          <pc:docMk/>
          <pc:sldMk cId="0" sldId="278"/>
        </pc:sldMkLst>
        <pc:spChg chg="add mod">
          <ac:chgData name="Alif Fathan" userId="63904b1c5c510bde" providerId="LiveId" clId="{01F1274C-DC33-47CE-A66C-CC7F9A304AA0}" dt="2022-01-08T03:13:14.825" v="429"/>
          <ac:spMkLst>
            <pc:docMk/>
            <pc:sldMk cId="0" sldId="278"/>
            <ac:spMk id="7" creationId="{FDDFFA5D-CC0D-44B3-A513-09B27CD610A4}"/>
          </ac:spMkLst>
        </pc:spChg>
        <pc:spChg chg="mod">
          <ac:chgData name="Alif Fathan" userId="63904b1c5c510bde" providerId="LiveId" clId="{01F1274C-DC33-47CE-A66C-CC7F9A304AA0}" dt="2022-01-08T03:05:57.125" v="262" actId="1076"/>
          <ac:spMkLst>
            <pc:docMk/>
            <pc:sldMk cId="0" sldId="278"/>
            <ac:spMk id="1049012" creationId="{00000000-0000-0000-0000-000000000000}"/>
          </ac:spMkLst>
        </pc:spChg>
        <pc:spChg chg="mod">
          <ac:chgData name="Alif Fathan" userId="63904b1c5c510bde" providerId="LiveId" clId="{01F1274C-DC33-47CE-A66C-CC7F9A304AA0}" dt="2022-01-08T03:08:46.122" v="335" actId="255"/>
          <ac:spMkLst>
            <pc:docMk/>
            <pc:sldMk cId="0" sldId="278"/>
            <ac:spMk id="1049013" creationId="{00000000-0000-0000-0000-000000000000}"/>
          </ac:spMkLst>
        </pc:spChg>
        <pc:spChg chg="mod">
          <ac:chgData name="Alif Fathan" userId="63904b1c5c510bde" providerId="LiveId" clId="{01F1274C-DC33-47CE-A66C-CC7F9A304AA0}" dt="2022-01-08T03:05:53.700" v="261" actId="1076"/>
          <ac:spMkLst>
            <pc:docMk/>
            <pc:sldMk cId="0" sldId="278"/>
            <ac:spMk id="1049014" creationId="{00000000-0000-0000-0000-000000000000}"/>
          </ac:spMkLst>
        </pc:spChg>
        <pc:spChg chg="del">
          <ac:chgData name="Alif Fathan" userId="63904b1c5c510bde" providerId="LiveId" clId="{01F1274C-DC33-47CE-A66C-CC7F9A304AA0}" dt="2022-01-08T03:05:15.040" v="260" actId="478"/>
          <ac:spMkLst>
            <pc:docMk/>
            <pc:sldMk cId="0" sldId="278"/>
            <ac:spMk id="1049015" creationId="{00000000-0000-0000-0000-000000000000}"/>
          </ac:spMkLst>
        </pc:spChg>
        <pc:spChg chg="del mod">
          <ac:chgData name="Alif Fathan" userId="63904b1c5c510bde" providerId="LiveId" clId="{01F1274C-DC33-47CE-A66C-CC7F9A304AA0}" dt="2022-01-08T03:05:11.339" v="259" actId="478"/>
          <ac:spMkLst>
            <pc:docMk/>
            <pc:sldMk cId="0" sldId="278"/>
            <ac:spMk id="1049016" creationId="{00000000-0000-0000-0000-000000000000}"/>
          </ac:spMkLst>
        </pc:spChg>
      </pc:sldChg>
      <pc:sldChg chg="del">
        <pc:chgData name="Alif Fathan" userId="63904b1c5c510bde" providerId="LiveId" clId="{01F1274C-DC33-47CE-A66C-CC7F9A304AA0}" dt="2022-01-08T03:02:23.763" v="6" actId="47"/>
        <pc:sldMkLst>
          <pc:docMk/>
          <pc:sldMk cId="0" sldId="279"/>
        </pc:sldMkLst>
      </pc:sldChg>
      <pc:sldChg chg="del">
        <pc:chgData name="Alif Fathan" userId="63904b1c5c510bde" providerId="LiveId" clId="{01F1274C-DC33-47CE-A66C-CC7F9A304AA0}" dt="2022-01-08T03:02:22.249" v="5" actId="47"/>
        <pc:sldMkLst>
          <pc:docMk/>
          <pc:sldMk cId="0" sldId="280"/>
        </pc:sldMkLst>
      </pc:sldChg>
      <pc:sldChg chg="del">
        <pc:chgData name="Alif Fathan" userId="63904b1c5c510bde" providerId="LiveId" clId="{01F1274C-DC33-47CE-A66C-CC7F9A304AA0}" dt="2022-01-08T03:02:20.773" v="4" actId="47"/>
        <pc:sldMkLst>
          <pc:docMk/>
          <pc:sldMk cId="0" sldId="281"/>
        </pc:sldMkLst>
      </pc:sldChg>
      <pc:sldChg chg="del">
        <pc:chgData name="Alif Fathan" userId="63904b1c5c510bde" providerId="LiveId" clId="{01F1274C-DC33-47CE-A66C-CC7F9A304AA0}" dt="2022-01-08T03:02:18.914" v="3" actId="47"/>
        <pc:sldMkLst>
          <pc:docMk/>
          <pc:sldMk cId="0" sldId="282"/>
        </pc:sldMkLst>
      </pc:sldChg>
      <pc:sldChg chg="del">
        <pc:chgData name="Alif Fathan" userId="63904b1c5c510bde" providerId="LiveId" clId="{01F1274C-DC33-47CE-A66C-CC7F9A304AA0}" dt="2022-01-08T03:02:15.334" v="2" actId="47"/>
        <pc:sldMkLst>
          <pc:docMk/>
          <pc:sldMk cId="0" sldId="283"/>
        </pc:sldMkLst>
      </pc:sldChg>
      <pc:sldChg chg="del">
        <pc:chgData name="Alif Fathan" userId="63904b1c5c510bde" providerId="LiveId" clId="{01F1274C-DC33-47CE-A66C-CC7F9A304AA0}" dt="2022-01-08T03:02:13.732" v="1" actId="47"/>
        <pc:sldMkLst>
          <pc:docMk/>
          <pc:sldMk cId="0" sldId="285"/>
        </pc:sldMkLst>
      </pc:sldChg>
      <pc:sldChg chg="delSp modSp mod delAnim">
        <pc:chgData name="Alif Fathan" userId="63904b1c5c510bde" providerId="LiveId" clId="{01F1274C-DC33-47CE-A66C-CC7F9A304AA0}" dt="2022-01-08T03:13:56.913" v="437" actId="478"/>
        <pc:sldMkLst>
          <pc:docMk/>
          <pc:sldMk cId="0" sldId="286"/>
        </pc:sldMkLst>
        <pc:spChg chg="del mod">
          <ac:chgData name="Alif Fathan" userId="63904b1c5c510bde" providerId="LiveId" clId="{01F1274C-DC33-47CE-A66C-CC7F9A304AA0}" dt="2022-01-08T03:13:47.505" v="433" actId="478"/>
          <ac:spMkLst>
            <pc:docMk/>
            <pc:sldMk cId="0" sldId="286"/>
            <ac:spMk id="1049130" creationId="{00000000-0000-0000-0000-000000000000}"/>
          </ac:spMkLst>
        </pc:spChg>
        <pc:spChg chg="del">
          <ac:chgData name="Alif Fathan" userId="63904b1c5c510bde" providerId="LiveId" clId="{01F1274C-DC33-47CE-A66C-CC7F9A304AA0}" dt="2022-01-08T03:13:56.913" v="437" actId="478"/>
          <ac:spMkLst>
            <pc:docMk/>
            <pc:sldMk cId="0" sldId="286"/>
            <ac:spMk id="1049131" creationId="{00000000-0000-0000-0000-000000000000}"/>
          </ac:spMkLst>
        </pc:spChg>
        <pc:spChg chg="del mod">
          <ac:chgData name="Alif Fathan" userId="63904b1c5c510bde" providerId="LiveId" clId="{01F1274C-DC33-47CE-A66C-CC7F9A304AA0}" dt="2022-01-08T03:13:52.586" v="436" actId="478"/>
          <ac:spMkLst>
            <pc:docMk/>
            <pc:sldMk cId="0" sldId="286"/>
            <ac:spMk id="1049132" creationId="{00000000-0000-0000-0000-000000000000}"/>
          </ac:spMkLst>
        </pc:spChg>
        <pc:spChg chg="del">
          <ac:chgData name="Alif Fathan" userId="63904b1c5c510bde" providerId="LiveId" clId="{01F1274C-DC33-47CE-A66C-CC7F9A304AA0}" dt="2022-01-08T03:13:49.360" v="434" actId="478"/>
          <ac:spMkLst>
            <pc:docMk/>
            <pc:sldMk cId="0" sldId="286"/>
            <ac:spMk id="1049133" creationId="{00000000-0000-0000-0000-000000000000}"/>
          </ac:spMkLst>
        </pc:spChg>
      </pc:sldChg>
      <pc:sldChg chg="addSp modSp add mod modAnim">
        <pc:chgData name="Alif Fathan" userId="63904b1c5c510bde" providerId="LiveId" clId="{01F1274C-DC33-47CE-A66C-CC7F9A304AA0}" dt="2022-01-08T03:13:19.058" v="430"/>
        <pc:sldMkLst>
          <pc:docMk/>
          <pc:sldMk cId="1070953663" sldId="287"/>
        </pc:sldMkLst>
        <pc:spChg chg="add mod">
          <ac:chgData name="Alif Fathan" userId="63904b1c5c510bde" providerId="LiveId" clId="{01F1274C-DC33-47CE-A66C-CC7F9A304AA0}" dt="2022-01-08T03:10:34.118" v="344" actId="14100"/>
          <ac:spMkLst>
            <pc:docMk/>
            <pc:sldMk cId="1070953663" sldId="287"/>
            <ac:spMk id="6" creationId="{5D857F12-8B2C-420E-A83D-CFD3015CD7D6}"/>
          </ac:spMkLst>
        </pc:spChg>
        <pc:spChg chg="add mod">
          <ac:chgData name="Alif Fathan" userId="63904b1c5c510bde" providerId="LiveId" clId="{01F1274C-DC33-47CE-A66C-CC7F9A304AA0}" dt="2022-01-08T03:13:19.058" v="430"/>
          <ac:spMkLst>
            <pc:docMk/>
            <pc:sldMk cId="1070953663" sldId="287"/>
            <ac:spMk id="7" creationId="{EEB0523F-026C-4BE8-AD99-DE63E6F8375C}"/>
          </ac:spMkLst>
        </pc:spChg>
        <pc:spChg chg="mod">
          <ac:chgData name="Alif Fathan" userId="63904b1c5c510bde" providerId="LiveId" clId="{01F1274C-DC33-47CE-A66C-CC7F9A304AA0}" dt="2022-01-08T03:08:32.316" v="333" actId="1076"/>
          <ac:spMkLst>
            <pc:docMk/>
            <pc:sldMk cId="1070953663" sldId="287"/>
            <ac:spMk id="1049012" creationId="{00000000-0000-0000-0000-000000000000}"/>
          </ac:spMkLst>
        </pc:spChg>
        <pc:spChg chg="mod">
          <ac:chgData name="Alif Fathan" userId="63904b1c5c510bde" providerId="LiveId" clId="{01F1274C-DC33-47CE-A66C-CC7F9A304AA0}" dt="2022-01-08T03:10:43.215" v="345" actId="255"/>
          <ac:spMkLst>
            <pc:docMk/>
            <pc:sldMk cId="1070953663" sldId="287"/>
            <ac:spMk id="1049013" creationId="{00000000-0000-0000-0000-000000000000}"/>
          </ac:spMkLst>
        </pc:spChg>
        <pc:spChg chg="mod">
          <ac:chgData name="Alif Fathan" userId="63904b1c5c510bde" providerId="LiveId" clId="{01F1274C-DC33-47CE-A66C-CC7F9A304AA0}" dt="2022-01-08T03:08:30.303" v="332" actId="1076"/>
          <ac:spMkLst>
            <pc:docMk/>
            <pc:sldMk cId="1070953663" sldId="287"/>
            <ac:spMk id="1049014" creationId="{00000000-0000-0000-0000-000000000000}"/>
          </ac:spMkLst>
        </pc:spChg>
      </pc:sldChg>
      <pc:sldChg chg="addSp modSp add mod ord modAnim">
        <pc:chgData name="Alif Fathan" userId="63904b1c5c510bde" providerId="LiveId" clId="{01F1274C-DC33-47CE-A66C-CC7F9A304AA0}" dt="2022-01-08T03:13:23.366" v="431"/>
        <pc:sldMkLst>
          <pc:docMk/>
          <pc:sldMk cId="1228532721" sldId="288"/>
        </pc:sldMkLst>
        <pc:spChg chg="add mod">
          <ac:chgData name="Alif Fathan" userId="63904b1c5c510bde" providerId="LiveId" clId="{01F1274C-DC33-47CE-A66C-CC7F9A304AA0}" dt="2022-01-08T03:13:23.366" v="431"/>
          <ac:spMkLst>
            <pc:docMk/>
            <pc:sldMk cId="1228532721" sldId="288"/>
            <ac:spMk id="5" creationId="{4A035B93-B8FB-443C-8832-537918E6CF6B}"/>
          </ac:spMkLst>
        </pc:spChg>
        <pc:spChg chg="mod">
          <ac:chgData name="Alif Fathan" userId="63904b1c5c510bde" providerId="LiveId" clId="{01F1274C-DC33-47CE-A66C-CC7F9A304AA0}" dt="2022-01-08T03:11:46.999" v="351" actId="255"/>
          <ac:spMkLst>
            <pc:docMk/>
            <pc:sldMk cId="1228532721" sldId="288"/>
            <ac:spMk id="1049013" creationId="{00000000-0000-0000-0000-000000000000}"/>
          </ac:spMkLst>
        </pc:spChg>
        <pc:spChg chg="mod">
          <ac:chgData name="Alif Fathan" userId="63904b1c5c510bde" providerId="LiveId" clId="{01F1274C-DC33-47CE-A66C-CC7F9A304AA0}" dt="2022-01-08T03:12:58.289" v="428" actId="14100"/>
          <ac:spMkLst>
            <pc:docMk/>
            <pc:sldMk cId="1228532721" sldId="288"/>
            <ac:spMk id="1049014" creationId="{00000000-0000-0000-0000-000000000000}"/>
          </ac:spMkLst>
        </pc:spChg>
      </pc:sldChg>
      <pc:sldMasterChg chg="del delSldLayout">
        <pc:chgData name="Alif Fathan" userId="63904b1c5c510bde" providerId="LiveId" clId="{01F1274C-DC33-47CE-A66C-CC7F9A304AA0}" dt="2022-01-08T03:02:38.402" v="13" actId="47"/>
        <pc:sldMasterMkLst>
          <pc:docMk/>
          <pc:sldMasterMk cId="0" sldId="2147483650"/>
        </pc:sldMasterMkLst>
        <pc:sldLayoutChg chg="del">
          <pc:chgData name="Alif Fathan" userId="63904b1c5c510bde" providerId="LiveId" clId="{01F1274C-DC33-47CE-A66C-CC7F9A304AA0}" dt="2022-01-08T03:02:38.402" v="13" actId="47"/>
          <pc:sldLayoutMkLst>
            <pc:docMk/>
            <pc:sldMasterMk cId="0" sldId="2147483650"/>
            <pc:sldLayoutMk cId="0" sldId="2147483710"/>
          </pc:sldLayoutMkLst>
        </pc:sldLayoutChg>
        <pc:sldLayoutChg chg="del">
          <pc:chgData name="Alif Fathan" userId="63904b1c5c510bde" providerId="LiveId" clId="{01F1274C-DC33-47CE-A66C-CC7F9A304AA0}" dt="2022-01-08T03:02:38.402" v="13" actId="47"/>
          <pc:sldLayoutMkLst>
            <pc:docMk/>
            <pc:sldMasterMk cId="0" sldId="2147483650"/>
            <pc:sldLayoutMk cId="0" sldId="2147483711"/>
          </pc:sldLayoutMkLst>
        </pc:sldLayoutChg>
        <pc:sldLayoutChg chg="del">
          <pc:chgData name="Alif Fathan" userId="63904b1c5c510bde" providerId="LiveId" clId="{01F1274C-DC33-47CE-A66C-CC7F9A304AA0}" dt="2022-01-08T03:02:38.402" v="13" actId="47"/>
          <pc:sldLayoutMkLst>
            <pc:docMk/>
            <pc:sldMasterMk cId="0" sldId="2147483650"/>
            <pc:sldLayoutMk cId="0" sldId="2147483712"/>
          </pc:sldLayoutMkLst>
        </pc:sldLayoutChg>
        <pc:sldLayoutChg chg="del">
          <pc:chgData name="Alif Fathan" userId="63904b1c5c510bde" providerId="LiveId" clId="{01F1274C-DC33-47CE-A66C-CC7F9A304AA0}" dt="2022-01-08T03:02:38.402" v="13" actId="47"/>
          <pc:sldLayoutMkLst>
            <pc:docMk/>
            <pc:sldMasterMk cId="0" sldId="2147483650"/>
            <pc:sldLayoutMk cId="0" sldId="2147483713"/>
          </pc:sldLayoutMkLst>
        </pc:sldLayoutChg>
        <pc:sldLayoutChg chg="del">
          <pc:chgData name="Alif Fathan" userId="63904b1c5c510bde" providerId="LiveId" clId="{01F1274C-DC33-47CE-A66C-CC7F9A304AA0}" dt="2022-01-08T03:02:38.402" v="13" actId="47"/>
          <pc:sldLayoutMkLst>
            <pc:docMk/>
            <pc:sldMasterMk cId="0" sldId="2147483650"/>
            <pc:sldLayoutMk cId="0" sldId="2147483714"/>
          </pc:sldLayoutMkLst>
        </pc:sldLayoutChg>
        <pc:sldLayoutChg chg="del">
          <pc:chgData name="Alif Fathan" userId="63904b1c5c510bde" providerId="LiveId" clId="{01F1274C-DC33-47CE-A66C-CC7F9A304AA0}" dt="2022-01-08T03:02:38.402" v="13" actId="47"/>
          <pc:sldLayoutMkLst>
            <pc:docMk/>
            <pc:sldMasterMk cId="0" sldId="2147483650"/>
            <pc:sldLayoutMk cId="0" sldId="2147483715"/>
          </pc:sldLayoutMkLst>
        </pc:sldLayoutChg>
        <pc:sldLayoutChg chg="del">
          <pc:chgData name="Alif Fathan" userId="63904b1c5c510bde" providerId="LiveId" clId="{01F1274C-DC33-47CE-A66C-CC7F9A304AA0}" dt="2022-01-08T03:02:38.402" v="13" actId="47"/>
          <pc:sldLayoutMkLst>
            <pc:docMk/>
            <pc:sldMasterMk cId="0" sldId="2147483650"/>
            <pc:sldLayoutMk cId="0" sldId="2147483716"/>
          </pc:sldLayoutMkLst>
        </pc:sldLayoutChg>
        <pc:sldLayoutChg chg="del">
          <pc:chgData name="Alif Fathan" userId="63904b1c5c510bde" providerId="LiveId" clId="{01F1274C-DC33-47CE-A66C-CC7F9A304AA0}" dt="2022-01-08T03:02:38.402" v="13" actId="47"/>
          <pc:sldLayoutMkLst>
            <pc:docMk/>
            <pc:sldMasterMk cId="0" sldId="2147483650"/>
            <pc:sldLayoutMk cId="0" sldId="2147483717"/>
          </pc:sldLayoutMkLst>
        </pc:sldLayoutChg>
        <pc:sldLayoutChg chg="del">
          <pc:chgData name="Alif Fathan" userId="63904b1c5c510bde" providerId="LiveId" clId="{01F1274C-DC33-47CE-A66C-CC7F9A304AA0}" dt="2022-01-08T03:02:38.402" v="13" actId="47"/>
          <pc:sldLayoutMkLst>
            <pc:docMk/>
            <pc:sldMasterMk cId="0" sldId="2147483650"/>
            <pc:sldLayoutMk cId="0" sldId="2147483718"/>
          </pc:sldLayoutMkLst>
        </pc:sldLayoutChg>
        <pc:sldLayoutChg chg="del">
          <pc:chgData name="Alif Fathan" userId="63904b1c5c510bde" providerId="LiveId" clId="{01F1274C-DC33-47CE-A66C-CC7F9A304AA0}" dt="2022-01-08T03:02:38.402" v="13" actId="47"/>
          <pc:sldLayoutMkLst>
            <pc:docMk/>
            <pc:sldMasterMk cId="0" sldId="2147483650"/>
            <pc:sldLayoutMk cId="0" sldId="2147483719"/>
          </pc:sldLayoutMkLst>
        </pc:sldLayoutChg>
        <pc:sldLayoutChg chg="del">
          <pc:chgData name="Alif Fathan" userId="63904b1c5c510bde" providerId="LiveId" clId="{01F1274C-DC33-47CE-A66C-CC7F9A304AA0}" dt="2022-01-08T03:02:38.402" v="13" actId="47"/>
          <pc:sldLayoutMkLst>
            <pc:docMk/>
            <pc:sldMasterMk cId="0" sldId="2147483650"/>
            <pc:sldLayoutMk cId="0" sldId="2147483720"/>
          </pc:sldLayoutMkLst>
        </pc:sldLayoutChg>
      </pc:sldMasterChg>
      <pc:sldMasterChg chg="del delSldLayout">
        <pc:chgData name="Alif Fathan" userId="63904b1c5c510bde" providerId="LiveId" clId="{01F1274C-DC33-47CE-A66C-CC7F9A304AA0}" dt="2022-01-08T03:02:09.108" v="0" actId="47"/>
        <pc:sldMasterMkLst>
          <pc:docMk/>
          <pc:sldMasterMk cId="0" sldId="2147483652"/>
        </pc:sldMasterMkLst>
        <pc:sldLayoutChg chg="del">
          <pc:chgData name="Alif Fathan" userId="63904b1c5c510bde" providerId="LiveId" clId="{01F1274C-DC33-47CE-A66C-CC7F9A304AA0}" dt="2022-01-08T03:02:09.108" v="0" actId="47"/>
          <pc:sldLayoutMkLst>
            <pc:docMk/>
            <pc:sldMasterMk cId="0" sldId="2147483652"/>
            <pc:sldLayoutMk cId="0" sldId="2147483688"/>
          </pc:sldLayoutMkLst>
        </pc:sldLayoutChg>
        <pc:sldLayoutChg chg="del">
          <pc:chgData name="Alif Fathan" userId="63904b1c5c510bde" providerId="LiveId" clId="{01F1274C-DC33-47CE-A66C-CC7F9A304AA0}" dt="2022-01-08T03:02:09.108" v="0" actId="47"/>
          <pc:sldLayoutMkLst>
            <pc:docMk/>
            <pc:sldMasterMk cId="0" sldId="2147483652"/>
            <pc:sldLayoutMk cId="0" sldId="2147483689"/>
          </pc:sldLayoutMkLst>
        </pc:sldLayoutChg>
        <pc:sldLayoutChg chg="del">
          <pc:chgData name="Alif Fathan" userId="63904b1c5c510bde" providerId="LiveId" clId="{01F1274C-DC33-47CE-A66C-CC7F9A304AA0}" dt="2022-01-08T03:02:09.108" v="0" actId="47"/>
          <pc:sldLayoutMkLst>
            <pc:docMk/>
            <pc:sldMasterMk cId="0" sldId="2147483652"/>
            <pc:sldLayoutMk cId="0" sldId="2147483690"/>
          </pc:sldLayoutMkLst>
        </pc:sldLayoutChg>
        <pc:sldLayoutChg chg="del">
          <pc:chgData name="Alif Fathan" userId="63904b1c5c510bde" providerId="LiveId" clId="{01F1274C-DC33-47CE-A66C-CC7F9A304AA0}" dt="2022-01-08T03:02:09.108" v="0" actId="47"/>
          <pc:sldLayoutMkLst>
            <pc:docMk/>
            <pc:sldMasterMk cId="0" sldId="2147483652"/>
            <pc:sldLayoutMk cId="0" sldId="2147483691"/>
          </pc:sldLayoutMkLst>
        </pc:sldLayoutChg>
        <pc:sldLayoutChg chg="del">
          <pc:chgData name="Alif Fathan" userId="63904b1c5c510bde" providerId="LiveId" clId="{01F1274C-DC33-47CE-A66C-CC7F9A304AA0}" dt="2022-01-08T03:02:09.108" v="0" actId="47"/>
          <pc:sldLayoutMkLst>
            <pc:docMk/>
            <pc:sldMasterMk cId="0" sldId="2147483652"/>
            <pc:sldLayoutMk cId="0" sldId="2147483692"/>
          </pc:sldLayoutMkLst>
        </pc:sldLayoutChg>
        <pc:sldLayoutChg chg="del">
          <pc:chgData name="Alif Fathan" userId="63904b1c5c510bde" providerId="LiveId" clId="{01F1274C-DC33-47CE-A66C-CC7F9A304AA0}" dt="2022-01-08T03:02:09.108" v="0" actId="47"/>
          <pc:sldLayoutMkLst>
            <pc:docMk/>
            <pc:sldMasterMk cId="0" sldId="2147483652"/>
            <pc:sldLayoutMk cId="0" sldId="2147483693"/>
          </pc:sldLayoutMkLst>
        </pc:sldLayoutChg>
        <pc:sldLayoutChg chg="del">
          <pc:chgData name="Alif Fathan" userId="63904b1c5c510bde" providerId="LiveId" clId="{01F1274C-DC33-47CE-A66C-CC7F9A304AA0}" dt="2022-01-08T03:02:09.108" v="0" actId="47"/>
          <pc:sldLayoutMkLst>
            <pc:docMk/>
            <pc:sldMasterMk cId="0" sldId="2147483652"/>
            <pc:sldLayoutMk cId="0" sldId="2147483694"/>
          </pc:sldLayoutMkLst>
        </pc:sldLayoutChg>
        <pc:sldLayoutChg chg="del">
          <pc:chgData name="Alif Fathan" userId="63904b1c5c510bde" providerId="LiveId" clId="{01F1274C-DC33-47CE-A66C-CC7F9A304AA0}" dt="2022-01-08T03:02:09.108" v="0" actId="47"/>
          <pc:sldLayoutMkLst>
            <pc:docMk/>
            <pc:sldMasterMk cId="0" sldId="2147483652"/>
            <pc:sldLayoutMk cId="0" sldId="2147483695"/>
          </pc:sldLayoutMkLst>
        </pc:sldLayoutChg>
        <pc:sldLayoutChg chg="del">
          <pc:chgData name="Alif Fathan" userId="63904b1c5c510bde" providerId="LiveId" clId="{01F1274C-DC33-47CE-A66C-CC7F9A304AA0}" dt="2022-01-08T03:02:09.108" v="0" actId="47"/>
          <pc:sldLayoutMkLst>
            <pc:docMk/>
            <pc:sldMasterMk cId="0" sldId="2147483652"/>
            <pc:sldLayoutMk cId="0" sldId="2147483696"/>
          </pc:sldLayoutMkLst>
        </pc:sldLayoutChg>
        <pc:sldLayoutChg chg="del">
          <pc:chgData name="Alif Fathan" userId="63904b1c5c510bde" providerId="LiveId" clId="{01F1274C-DC33-47CE-A66C-CC7F9A304AA0}" dt="2022-01-08T03:02:09.108" v="0" actId="47"/>
          <pc:sldLayoutMkLst>
            <pc:docMk/>
            <pc:sldMasterMk cId="0" sldId="2147483652"/>
            <pc:sldLayoutMk cId="0" sldId="2147483697"/>
          </pc:sldLayoutMkLst>
        </pc:sldLayoutChg>
        <pc:sldLayoutChg chg="del">
          <pc:chgData name="Alif Fathan" userId="63904b1c5c510bde" providerId="LiveId" clId="{01F1274C-DC33-47CE-A66C-CC7F9A304AA0}" dt="2022-01-08T03:02:09.108" v="0" actId="47"/>
          <pc:sldLayoutMkLst>
            <pc:docMk/>
            <pc:sldMasterMk cId="0" sldId="2147483652"/>
            <pc:sldLayoutMk cId="0" sldId="2147483698"/>
          </pc:sldLayoutMkLst>
        </pc:sldLayoutChg>
      </pc:sldMasterChg>
      <pc:sldMasterChg chg="del delSldLayout">
        <pc:chgData name="Alif Fathan" userId="63904b1c5c510bde" providerId="LiveId" clId="{01F1274C-DC33-47CE-A66C-CC7F9A304AA0}" dt="2022-01-08T03:02:39.910" v="14" actId="47"/>
        <pc:sldMasterMkLst>
          <pc:docMk/>
          <pc:sldMasterMk cId="0" sldId="2147483653"/>
        </pc:sldMasterMkLst>
        <pc:sldLayoutChg chg="del">
          <pc:chgData name="Alif Fathan" userId="63904b1c5c510bde" providerId="LiveId" clId="{01F1274C-DC33-47CE-A66C-CC7F9A304AA0}" dt="2022-01-08T03:02:39.910" v="14" actId="47"/>
          <pc:sldLayoutMkLst>
            <pc:docMk/>
            <pc:sldMasterMk cId="0" sldId="2147483653"/>
            <pc:sldLayoutMk cId="0" sldId="2147483699"/>
          </pc:sldLayoutMkLst>
        </pc:sldLayoutChg>
        <pc:sldLayoutChg chg="del">
          <pc:chgData name="Alif Fathan" userId="63904b1c5c510bde" providerId="LiveId" clId="{01F1274C-DC33-47CE-A66C-CC7F9A304AA0}" dt="2022-01-08T03:02:39.910" v="14" actId="47"/>
          <pc:sldLayoutMkLst>
            <pc:docMk/>
            <pc:sldMasterMk cId="0" sldId="2147483653"/>
            <pc:sldLayoutMk cId="0" sldId="2147483700"/>
          </pc:sldLayoutMkLst>
        </pc:sldLayoutChg>
        <pc:sldLayoutChg chg="del">
          <pc:chgData name="Alif Fathan" userId="63904b1c5c510bde" providerId="LiveId" clId="{01F1274C-DC33-47CE-A66C-CC7F9A304AA0}" dt="2022-01-08T03:02:39.910" v="14" actId="47"/>
          <pc:sldLayoutMkLst>
            <pc:docMk/>
            <pc:sldMasterMk cId="0" sldId="2147483653"/>
            <pc:sldLayoutMk cId="0" sldId="2147483701"/>
          </pc:sldLayoutMkLst>
        </pc:sldLayoutChg>
        <pc:sldLayoutChg chg="del">
          <pc:chgData name="Alif Fathan" userId="63904b1c5c510bde" providerId="LiveId" clId="{01F1274C-DC33-47CE-A66C-CC7F9A304AA0}" dt="2022-01-08T03:02:39.910" v="14" actId="47"/>
          <pc:sldLayoutMkLst>
            <pc:docMk/>
            <pc:sldMasterMk cId="0" sldId="2147483653"/>
            <pc:sldLayoutMk cId="0" sldId="2147483702"/>
          </pc:sldLayoutMkLst>
        </pc:sldLayoutChg>
        <pc:sldLayoutChg chg="del">
          <pc:chgData name="Alif Fathan" userId="63904b1c5c510bde" providerId="LiveId" clId="{01F1274C-DC33-47CE-A66C-CC7F9A304AA0}" dt="2022-01-08T03:02:39.910" v="14" actId="47"/>
          <pc:sldLayoutMkLst>
            <pc:docMk/>
            <pc:sldMasterMk cId="0" sldId="2147483653"/>
            <pc:sldLayoutMk cId="0" sldId="2147483703"/>
          </pc:sldLayoutMkLst>
        </pc:sldLayoutChg>
        <pc:sldLayoutChg chg="del">
          <pc:chgData name="Alif Fathan" userId="63904b1c5c510bde" providerId="LiveId" clId="{01F1274C-DC33-47CE-A66C-CC7F9A304AA0}" dt="2022-01-08T03:02:39.910" v="14" actId="47"/>
          <pc:sldLayoutMkLst>
            <pc:docMk/>
            <pc:sldMasterMk cId="0" sldId="2147483653"/>
            <pc:sldLayoutMk cId="0" sldId="2147483704"/>
          </pc:sldLayoutMkLst>
        </pc:sldLayoutChg>
        <pc:sldLayoutChg chg="del">
          <pc:chgData name="Alif Fathan" userId="63904b1c5c510bde" providerId="LiveId" clId="{01F1274C-DC33-47CE-A66C-CC7F9A304AA0}" dt="2022-01-08T03:02:39.910" v="14" actId="47"/>
          <pc:sldLayoutMkLst>
            <pc:docMk/>
            <pc:sldMasterMk cId="0" sldId="2147483653"/>
            <pc:sldLayoutMk cId="0" sldId="2147483705"/>
          </pc:sldLayoutMkLst>
        </pc:sldLayoutChg>
        <pc:sldLayoutChg chg="del">
          <pc:chgData name="Alif Fathan" userId="63904b1c5c510bde" providerId="LiveId" clId="{01F1274C-DC33-47CE-A66C-CC7F9A304AA0}" dt="2022-01-08T03:02:39.910" v="14" actId="47"/>
          <pc:sldLayoutMkLst>
            <pc:docMk/>
            <pc:sldMasterMk cId="0" sldId="2147483653"/>
            <pc:sldLayoutMk cId="0" sldId="2147483706"/>
          </pc:sldLayoutMkLst>
        </pc:sldLayoutChg>
        <pc:sldLayoutChg chg="del">
          <pc:chgData name="Alif Fathan" userId="63904b1c5c510bde" providerId="LiveId" clId="{01F1274C-DC33-47CE-A66C-CC7F9A304AA0}" dt="2022-01-08T03:02:39.910" v="14" actId="47"/>
          <pc:sldLayoutMkLst>
            <pc:docMk/>
            <pc:sldMasterMk cId="0" sldId="2147483653"/>
            <pc:sldLayoutMk cId="0" sldId="2147483707"/>
          </pc:sldLayoutMkLst>
        </pc:sldLayoutChg>
        <pc:sldLayoutChg chg="del">
          <pc:chgData name="Alif Fathan" userId="63904b1c5c510bde" providerId="LiveId" clId="{01F1274C-DC33-47CE-A66C-CC7F9A304AA0}" dt="2022-01-08T03:02:39.910" v="14" actId="47"/>
          <pc:sldLayoutMkLst>
            <pc:docMk/>
            <pc:sldMasterMk cId="0" sldId="2147483653"/>
            <pc:sldLayoutMk cId="0" sldId="2147483708"/>
          </pc:sldLayoutMkLst>
        </pc:sldLayoutChg>
        <pc:sldLayoutChg chg="del">
          <pc:chgData name="Alif Fathan" userId="63904b1c5c510bde" providerId="LiveId" clId="{01F1274C-DC33-47CE-A66C-CC7F9A304AA0}" dt="2022-01-08T03:02:39.910" v="14" actId="47"/>
          <pc:sldLayoutMkLst>
            <pc:docMk/>
            <pc:sldMasterMk cId="0" sldId="2147483653"/>
            <pc:sldLayoutMk cId="0" sldId="214748370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6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465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1049466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467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5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 Unicode MS" panose="020B0604020202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049459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rial Unicode MS" panose="020B0604020202020204" charset="-122"/>
              </a:defRPr>
            </a:lvl1pPr>
          </a:lstStyle>
          <a:p>
            <a:fld id="{D2A48B96-639E-45A3-A0BA-2464DFDB1FAA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1049460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9461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462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 Unicode MS" panose="020B0604020202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049463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rial Unicode MS" panose="020B0604020202020204" charset="-122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rial Unicode MS" panose="020B0604020202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rial Unicode MS" panose="020B0604020202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rial Unicode MS" panose="020B0604020202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rial Unicode MS" panose="020B0604020202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rial Unicode MS" panose="020B0604020202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标题 1"/>
          <p:cNvSpPr>
            <a:spLocks noGrp="1"/>
          </p:cNvSpPr>
          <p:nvPr>
            <p:ph type="ctrTitle"/>
          </p:nvPr>
        </p:nvSpPr>
        <p:spPr>
          <a:xfrm>
            <a:off x="1143002" y="841921"/>
            <a:ext cx="6858010" cy="1791016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z="337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48603" name="副标题 2"/>
          <p:cNvSpPr>
            <a:spLocks noGrp="1"/>
          </p:cNvSpPr>
          <p:nvPr>
            <p:ph type="subTitle" idx="1"/>
          </p:nvPr>
        </p:nvSpPr>
        <p:spPr>
          <a:xfrm>
            <a:off x="1143002" y="2702005"/>
            <a:ext cx="6858010" cy="12420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860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z="1350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04860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104860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104860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918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4918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104918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104918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63" name="竖排标题 1"/>
          <p:cNvSpPr>
            <a:spLocks noGrp="1"/>
          </p:cNvSpPr>
          <p:nvPr>
            <p:ph type="title" orient="vert"/>
          </p:nvPr>
        </p:nvSpPr>
        <p:spPr>
          <a:xfrm>
            <a:off x="6629410" y="206015"/>
            <a:ext cx="2057403" cy="438941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9164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206015"/>
            <a:ext cx="6052939" cy="438941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4916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104916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104916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1143002" y="841921"/>
            <a:ext cx="6858010" cy="1791016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z="337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48582" name="副标题 2"/>
          <p:cNvSpPr>
            <a:spLocks noGrp="1"/>
          </p:cNvSpPr>
          <p:nvPr>
            <p:ph type="subTitle" idx="1"/>
          </p:nvPr>
        </p:nvSpPr>
        <p:spPr>
          <a:xfrm>
            <a:off x="1143002" y="2702005"/>
            <a:ext cx="6858010" cy="12420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860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z="1350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928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492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10492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10492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89" name="标题 1"/>
          <p:cNvSpPr>
            <a:spLocks noGrp="1"/>
          </p:cNvSpPr>
          <p:nvPr>
            <p:ph type="title"/>
          </p:nvPr>
        </p:nvSpPr>
        <p:spPr>
          <a:xfrm>
            <a:off x="623888" y="1282530"/>
            <a:ext cx="7886712" cy="2139930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z="337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49290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5"/>
            <a:ext cx="7886712" cy="112533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86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350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4929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104929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104929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9247" name="内容占位符 2"/>
          <p:cNvSpPr>
            <a:spLocks noGrp="1"/>
          </p:cNvSpPr>
          <p:nvPr>
            <p:ph sz="half" idx="1"/>
          </p:nvPr>
        </p:nvSpPr>
        <p:spPr>
          <a:xfrm>
            <a:off x="457201" y="1200362"/>
            <a:ext cx="4032510" cy="3395071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49248" name="内容占位符 3"/>
          <p:cNvSpPr>
            <a:spLocks noGrp="1"/>
          </p:cNvSpPr>
          <p:nvPr>
            <p:ph sz="half" idx="2"/>
          </p:nvPr>
        </p:nvSpPr>
        <p:spPr>
          <a:xfrm>
            <a:off x="4654303" y="1200362"/>
            <a:ext cx="4032510" cy="3395071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4924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104925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104925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62" name="标题 1"/>
          <p:cNvSpPr>
            <a:spLocks noGrp="1"/>
          </p:cNvSpPr>
          <p:nvPr>
            <p:ph type="title"/>
          </p:nvPr>
        </p:nvSpPr>
        <p:spPr>
          <a:xfrm>
            <a:off x="629842" y="273892"/>
            <a:ext cx="7886712" cy="994348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9263" name="文本占位符 2"/>
          <p:cNvSpPr>
            <a:spLocks noGrp="1"/>
          </p:cNvSpPr>
          <p:nvPr>
            <p:ph type="body" idx="1"/>
          </p:nvPr>
        </p:nvSpPr>
        <p:spPr>
          <a:xfrm>
            <a:off x="890082" y="1334064"/>
            <a:ext cx="3655186" cy="618043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860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49264" name="内容占位符 3"/>
          <p:cNvSpPr>
            <a:spLocks noGrp="1"/>
          </p:cNvSpPr>
          <p:nvPr>
            <p:ph sz="half" idx="2"/>
          </p:nvPr>
        </p:nvSpPr>
        <p:spPr>
          <a:xfrm>
            <a:off x="890082" y="1999387"/>
            <a:ext cx="3655186" cy="264368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4926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11" y="1334064"/>
            <a:ext cx="3673187" cy="618043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860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49266" name="内容占位符 5"/>
          <p:cNvSpPr>
            <a:spLocks noGrp="1"/>
          </p:cNvSpPr>
          <p:nvPr>
            <p:ph sz="quarter" idx="4"/>
          </p:nvPr>
        </p:nvSpPr>
        <p:spPr>
          <a:xfrm>
            <a:off x="4692711" y="1999387"/>
            <a:ext cx="3673187" cy="264368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4926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104926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104926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9259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1049260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104926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86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104928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104928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52" name="标题 1"/>
          <p:cNvSpPr>
            <a:spLocks noGrp="1"/>
          </p:cNvSpPr>
          <p:nvPr>
            <p:ph type="title"/>
          </p:nvPr>
        </p:nvSpPr>
        <p:spPr>
          <a:xfrm>
            <a:off x="629842" y="342961"/>
            <a:ext cx="2949182" cy="1200362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9253" name="内容占位符 2"/>
          <p:cNvSpPr>
            <a:spLocks noGrp="1"/>
          </p:cNvSpPr>
          <p:nvPr>
            <p:ph idx="1"/>
          </p:nvPr>
        </p:nvSpPr>
        <p:spPr>
          <a:xfrm>
            <a:off x="3887397" y="740699"/>
            <a:ext cx="4629157" cy="3655864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z="1575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z="135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z="1125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z="1125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4925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1543322"/>
            <a:ext cx="2949182" cy="285919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860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04925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104925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104925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9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4914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104914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104915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75" name="标题 1"/>
          <p:cNvSpPr>
            <a:spLocks noGrp="1"/>
          </p:cNvSpPr>
          <p:nvPr>
            <p:ph type="title"/>
          </p:nvPr>
        </p:nvSpPr>
        <p:spPr>
          <a:xfrm>
            <a:off x="629842" y="342961"/>
            <a:ext cx="3124016" cy="1200362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9276" name="图片占位符 2"/>
          <p:cNvSpPr>
            <a:spLocks noGrp="1"/>
          </p:cNvSpPr>
          <p:nvPr>
            <p:ph type="pic" idx="1"/>
          </p:nvPr>
        </p:nvSpPr>
        <p:spPr>
          <a:xfrm>
            <a:off x="3887397" y="342961"/>
            <a:ext cx="4629157" cy="4053603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860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1049277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1543322"/>
            <a:ext cx="3124016" cy="2859196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860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z="112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4927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104927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104928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9271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4927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104927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104927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94" name="竖排标题 1"/>
          <p:cNvSpPr>
            <a:spLocks noGrp="1"/>
          </p:cNvSpPr>
          <p:nvPr>
            <p:ph type="title" orient="vert"/>
          </p:nvPr>
        </p:nvSpPr>
        <p:spPr>
          <a:xfrm>
            <a:off x="6629410" y="206015"/>
            <a:ext cx="2057403" cy="438941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929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206015"/>
            <a:ext cx="6052939" cy="438941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4929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104929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104929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标题 1"/>
          <p:cNvSpPr>
            <a:spLocks noGrp="1"/>
          </p:cNvSpPr>
          <p:nvPr>
            <p:ph type="ctrTitle"/>
          </p:nvPr>
        </p:nvSpPr>
        <p:spPr>
          <a:xfrm>
            <a:off x="1143002" y="841921"/>
            <a:ext cx="6858010" cy="1791016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z="337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48696" name="副标题 2"/>
          <p:cNvSpPr>
            <a:spLocks noGrp="1"/>
          </p:cNvSpPr>
          <p:nvPr>
            <p:ph type="subTitle" idx="1"/>
          </p:nvPr>
        </p:nvSpPr>
        <p:spPr>
          <a:xfrm>
            <a:off x="1143002" y="2702005"/>
            <a:ext cx="6858010" cy="12420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860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z="1350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04869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104869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104869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940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4940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104940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104940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38" name="标题 1"/>
          <p:cNvSpPr>
            <a:spLocks noGrp="1"/>
          </p:cNvSpPr>
          <p:nvPr>
            <p:ph type="title"/>
          </p:nvPr>
        </p:nvSpPr>
        <p:spPr>
          <a:xfrm>
            <a:off x="623888" y="1282530"/>
            <a:ext cx="7886712" cy="2139930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z="337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49439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5"/>
            <a:ext cx="7886712" cy="112533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86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350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4944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104944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104944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4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9448" name="内容占位符 2"/>
          <p:cNvSpPr>
            <a:spLocks noGrp="1"/>
          </p:cNvSpPr>
          <p:nvPr>
            <p:ph sz="half" idx="1"/>
          </p:nvPr>
        </p:nvSpPr>
        <p:spPr>
          <a:xfrm>
            <a:off x="457201" y="1200362"/>
            <a:ext cx="4032510" cy="3395071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49449" name="内容占位符 3"/>
          <p:cNvSpPr>
            <a:spLocks noGrp="1"/>
          </p:cNvSpPr>
          <p:nvPr>
            <p:ph sz="half" idx="2"/>
          </p:nvPr>
        </p:nvSpPr>
        <p:spPr>
          <a:xfrm>
            <a:off x="4654303" y="1200362"/>
            <a:ext cx="4032510" cy="3395071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4945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104945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104945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21" name="标题 1"/>
          <p:cNvSpPr>
            <a:spLocks noGrp="1"/>
          </p:cNvSpPr>
          <p:nvPr>
            <p:ph type="title"/>
          </p:nvPr>
        </p:nvSpPr>
        <p:spPr>
          <a:xfrm>
            <a:off x="629842" y="273892"/>
            <a:ext cx="7886712" cy="994348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9422" name="文本占位符 2"/>
          <p:cNvSpPr>
            <a:spLocks noGrp="1"/>
          </p:cNvSpPr>
          <p:nvPr>
            <p:ph type="body" idx="1"/>
          </p:nvPr>
        </p:nvSpPr>
        <p:spPr>
          <a:xfrm>
            <a:off x="890082" y="1334064"/>
            <a:ext cx="3655186" cy="618043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860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49423" name="内容占位符 3"/>
          <p:cNvSpPr>
            <a:spLocks noGrp="1"/>
          </p:cNvSpPr>
          <p:nvPr>
            <p:ph sz="half" idx="2"/>
          </p:nvPr>
        </p:nvSpPr>
        <p:spPr>
          <a:xfrm>
            <a:off x="890082" y="1999387"/>
            <a:ext cx="3655186" cy="264368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49424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11" y="1334064"/>
            <a:ext cx="3673187" cy="618043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860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49425" name="内容占位符 5"/>
          <p:cNvSpPr>
            <a:spLocks noGrp="1"/>
          </p:cNvSpPr>
          <p:nvPr>
            <p:ph sz="quarter" idx="4"/>
          </p:nvPr>
        </p:nvSpPr>
        <p:spPr>
          <a:xfrm>
            <a:off x="4692711" y="1999387"/>
            <a:ext cx="3673187" cy="264368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49426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1049427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1049428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4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944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104944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104944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29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1049430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104943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77" name="标题 1"/>
          <p:cNvSpPr>
            <a:spLocks noGrp="1"/>
          </p:cNvSpPr>
          <p:nvPr>
            <p:ph type="title"/>
          </p:nvPr>
        </p:nvSpPr>
        <p:spPr>
          <a:xfrm>
            <a:off x="623888" y="1282530"/>
            <a:ext cx="7886712" cy="2139930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z="337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49178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5"/>
            <a:ext cx="7886712" cy="112533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86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350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4917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104918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104918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32" name="标题 1"/>
          <p:cNvSpPr>
            <a:spLocks noGrp="1"/>
          </p:cNvSpPr>
          <p:nvPr>
            <p:ph type="title"/>
          </p:nvPr>
        </p:nvSpPr>
        <p:spPr>
          <a:xfrm>
            <a:off x="629842" y="342961"/>
            <a:ext cx="2949182" cy="1200362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9433" name="内容占位符 2"/>
          <p:cNvSpPr>
            <a:spLocks noGrp="1"/>
          </p:cNvSpPr>
          <p:nvPr>
            <p:ph idx="1"/>
          </p:nvPr>
        </p:nvSpPr>
        <p:spPr>
          <a:xfrm>
            <a:off x="3887397" y="740699"/>
            <a:ext cx="4629157" cy="3655864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z="1575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z="135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z="1125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z="1125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4943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1543322"/>
            <a:ext cx="2949182" cy="285919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860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04943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104943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104943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10" name="标题 1"/>
          <p:cNvSpPr>
            <a:spLocks noGrp="1"/>
          </p:cNvSpPr>
          <p:nvPr>
            <p:ph type="title"/>
          </p:nvPr>
        </p:nvSpPr>
        <p:spPr>
          <a:xfrm>
            <a:off x="629842" y="342961"/>
            <a:ext cx="3124016" cy="1200362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9411" name="图片占位符 2"/>
          <p:cNvSpPr>
            <a:spLocks noGrp="1"/>
          </p:cNvSpPr>
          <p:nvPr>
            <p:ph type="pic" idx="1"/>
          </p:nvPr>
        </p:nvSpPr>
        <p:spPr>
          <a:xfrm>
            <a:off x="3887397" y="342961"/>
            <a:ext cx="4629157" cy="4053603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860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1049412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1543322"/>
            <a:ext cx="3124016" cy="2859196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860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z="112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4941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104941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104941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9454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4945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104945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104945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16" name="竖排标题 1"/>
          <p:cNvSpPr>
            <a:spLocks noGrp="1"/>
          </p:cNvSpPr>
          <p:nvPr>
            <p:ph type="title" orient="vert"/>
          </p:nvPr>
        </p:nvSpPr>
        <p:spPr>
          <a:xfrm>
            <a:off x="6629410" y="206015"/>
            <a:ext cx="2057403" cy="438941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941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206015"/>
            <a:ext cx="6052939" cy="438941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4941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104941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104942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9141" name="内容占位符 2"/>
          <p:cNvSpPr>
            <a:spLocks noGrp="1"/>
          </p:cNvSpPr>
          <p:nvPr>
            <p:ph sz="half" idx="1"/>
          </p:nvPr>
        </p:nvSpPr>
        <p:spPr>
          <a:xfrm>
            <a:off x="457201" y="1200362"/>
            <a:ext cx="4032510" cy="3395071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49142" name="内容占位符 3"/>
          <p:cNvSpPr>
            <a:spLocks noGrp="1"/>
          </p:cNvSpPr>
          <p:nvPr>
            <p:ph sz="half" idx="2"/>
          </p:nvPr>
        </p:nvSpPr>
        <p:spPr>
          <a:xfrm>
            <a:off x="4654303" y="1200362"/>
            <a:ext cx="4032510" cy="3395071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4914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104914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104914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51" name="标题 1"/>
          <p:cNvSpPr>
            <a:spLocks noGrp="1"/>
          </p:cNvSpPr>
          <p:nvPr>
            <p:ph type="title"/>
          </p:nvPr>
        </p:nvSpPr>
        <p:spPr>
          <a:xfrm>
            <a:off x="629842" y="273892"/>
            <a:ext cx="7886712" cy="994348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9152" name="文本占位符 2"/>
          <p:cNvSpPr>
            <a:spLocks noGrp="1"/>
          </p:cNvSpPr>
          <p:nvPr>
            <p:ph type="body" idx="1"/>
          </p:nvPr>
        </p:nvSpPr>
        <p:spPr>
          <a:xfrm>
            <a:off x="890082" y="1334064"/>
            <a:ext cx="3655186" cy="618043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860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49153" name="内容占位符 3"/>
          <p:cNvSpPr>
            <a:spLocks noGrp="1"/>
          </p:cNvSpPr>
          <p:nvPr>
            <p:ph sz="half" idx="2"/>
          </p:nvPr>
        </p:nvSpPr>
        <p:spPr>
          <a:xfrm>
            <a:off x="890082" y="1999387"/>
            <a:ext cx="3655186" cy="264368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49154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11" y="1334064"/>
            <a:ext cx="3673187" cy="618043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860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49155" name="内容占位符 5"/>
          <p:cNvSpPr>
            <a:spLocks noGrp="1"/>
          </p:cNvSpPr>
          <p:nvPr>
            <p:ph sz="quarter" idx="4"/>
          </p:nvPr>
        </p:nvSpPr>
        <p:spPr>
          <a:xfrm>
            <a:off x="4692711" y="1999387"/>
            <a:ext cx="3673187" cy="264368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49156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1049157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1049158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5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9160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1049161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104916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68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104916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104917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87" name="标题 1"/>
          <p:cNvSpPr>
            <a:spLocks noGrp="1"/>
          </p:cNvSpPr>
          <p:nvPr>
            <p:ph type="title"/>
          </p:nvPr>
        </p:nvSpPr>
        <p:spPr>
          <a:xfrm>
            <a:off x="629842" y="342961"/>
            <a:ext cx="2949182" cy="1200362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9188" name="内容占位符 2"/>
          <p:cNvSpPr>
            <a:spLocks noGrp="1"/>
          </p:cNvSpPr>
          <p:nvPr>
            <p:ph idx="1"/>
          </p:nvPr>
        </p:nvSpPr>
        <p:spPr>
          <a:xfrm>
            <a:off x="3887397" y="740699"/>
            <a:ext cx="4629157" cy="3655864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z="1575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z="135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z="1125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z="1125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49189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1543322"/>
            <a:ext cx="2949182" cy="285919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860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04919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104919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104919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71" name="标题 1"/>
          <p:cNvSpPr>
            <a:spLocks noGrp="1"/>
          </p:cNvSpPr>
          <p:nvPr>
            <p:ph type="title"/>
          </p:nvPr>
        </p:nvSpPr>
        <p:spPr>
          <a:xfrm>
            <a:off x="629842" y="342961"/>
            <a:ext cx="3124016" cy="1200362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9172" name="图片占位符 2"/>
          <p:cNvSpPr>
            <a:spLocks noGrp="1"/>
          </p:cNvSpPr>
          <p:nvPr>
            <p:ph type="pic" idx="1"/>
          </p:nvPr>
        </p:nvSpPr>
        <p:spPr>
          <a:xfrm>
            <a:off x="3887397" y="342961"/>
            <a:ext cx="4629157" cy="4053603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860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1049173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1543322"/>
            <a:ext cx="3124016" cy="2859196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860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z="112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4917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104917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104917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标题 1025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48598" name="文本占位符 1026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600" cy="33956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57175"/>
            <a:r>
              <a:rPr lang="zh-CN" altLang="en-US"/>
              <a:t>单击此处编辑母版文本样式</a:t>
            </a:r>
          </a:p>
          <a:p>
            <a:pPr lvl="1" indent="-214630"/>
            <a:r>
              <a:rPr lang="zh-CN" altLang="en-US"/>
              <a:t>第二级</a:t>
            </a:r>
          </a:p>
          <a:p>
            <a:pPr lvl="2" indent="-171450"/>
            <a:r>
              <a:rPr lang="zh-CN" altLang="en-US"/>
              <a:t>第三级</a:t>
            </a:r>
          </a:p>
          <a:p>
            <a:pPr lvl="3" indent="-171450"/>
            <a:r>
              <a:rPr lang="zh-CN" altLang="en-US"/>
              <a:t>第四级</a:t>
            </a:r>
          </a:p>
          <a:p>
            <a:pPr lvl="4" indent="-171450"/>
            <a:r>
              <a:rPr lang="zh-CN" altLang="en-US"/>
              <a:t>第五级</a:t>
            </a:r>
          </a:p>
        </p:txBody>
      </p:sp>
      <p:sp>
        <p:nvSpPr>
          <p:cNvPr id="1048599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4684713"/>
            <a:ext cx="2133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>
                <a:ea typeface="Arial Unicode MS" panose="020B0604020202020204" charset="-122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48600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4684713"/>
            <a:ext cx="2895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>
                <a:ea typeface="Arial Unicode MS" panose="020B0604020202020204" charset="-122"/>
              </a:defRPr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48601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4684713"/>
            <a:ext cx="2133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50">
                <a:ea typeface="Arial Unicode MS" panose="020B0604020202020204" charset="-122"/>
                <a:cs typeface="Arial Unicode MS" panose="020B0604020202020204" charset="-122"/>
              </a:defRPr>
            </a:lvl1pPr>
          </a:lstStyle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sldNum="0" hdr="0" ftr="0" dt="0"/>
  <p:txStyles>
    <p:titleStyle>
      <a:lvl1pPr marL="0" lvl="0" indent="0" algn="ctr" defTabSz="6858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latin typeface="+mj-lt"/>
          <a:ea typeface="Arial Unicode MS" panose="020B0604020202020204" charset="-122"/>
          <a:cs typeface="+mj-cs"/>
        </a:defRPr>
      </a:lvl1pPr>
    </p:titleStyle>
    <p:bodyStyle>
      <a:lvl1pPr marL="257175" lvl="0" indent="-256540" algn="l" defTabSz="685800" eaLnBrk="1" fontAlgn="base" latinLnBrk="0" hangingPunct="1"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1pPr>
      <a:lvl2pPr marL="557530" lvl="1" indent="-213995" algn="l" defTabSz="685800" eaLnBrk="1" fontAlgn="base" latinLnBrk="0" hangingPunct="1"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2pPr>
      <a:lvl3pPr marL="857250" lvl="2" indent="-170815" algn="l" defTabSz="685800" eaLnBrk="1" fontAlgn="base" latinLnBrk="0" hangingPunct="1"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3pPr>
      <a:lvl4pPr marL="1200150" lvl="3" indent="-170815" algn="l" defTabSz="685800" eaLnBrk="1" fontAlgn="base" latinLnBrk="0" hangingPunct="1"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4pPr>
      <a:lvl5pPr marL="1543050" lvl="4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5pPr>
      <a:lvl6pPr marL="1886585" lvl="5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 1025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48577" name="文本占位符 1026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600" cy="33956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57175"/>
            <a:r>
              <a:rPr lang="zh-CN" altLang="en-US"/>
              <a:t>单击此处编辑母版文本样式</a:t>
            </a:r>
          </a:p>
          <a:p>
            <a:pPr lvl="1" indent="-214630"/>
            <a:r>
              <a:rPr lang="zh-CN" altLang="en-US"/>
              <a:t>第二级</a:t>
            </a:r>
          </a:p>
          <a:p>
            <a:pPr lvl="2" indent="-171450"/>
            <a:r>
              <a:rPr lang="zh-CN" altLang="en-US"/>
              <a:t>第三级</a:t>
            </a:r>
          </a:p>
          <a:p>
            <a:pPr lvl="3" indent="-171450"/>
            <a:r>
              <a:rPr lang="zh-CN" altLang="en-US"/>
              <a:t>第四级</a:t>
            </a:r>
          </a:p>
          <a:p>
            <a:pPr lvl="4" indent="-171450"/>
            <a:r>
              <a:rPr lang="zh-CN" altLang="en-US"/>
              <a:t>第五级</a:t>
            </a:r>
          </a:p>
        </p:txBody>
      </p:sp>
      <p:sp>
        <p:nvSpPr>
          <p:cNvPr id="104857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4684713"/>
            <a:ext cx="2133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>
                <a:ea typeface="Arial Unicode MS" panose="020B0604020202020204" charset="-122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4857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4684713"/>
            <a:ext cx="2895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>
                <a:ea typeface="Arial Unicode MS" panose="020B0604020202020204" charset="-122"/>
              </a:defRPr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4858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4684713"/>
            <a:ext cx="2133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50">
                <a:ea typeface="Arial Unicode MS" panose="020B0604020202020204" charset="-122"/>
                <a:cs typeface="Arial Unicode MS" panose="020B0604020202020204" charset="-122"/>
              </a:defRPr>
            </a:lvl1pPr>
          </a:lstStyle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sldNum="0" hdr="0" ftr="0" dt="0"/>
  <p:txStyles>
    <p:titleStyle>
      <a:lvl1pPr marL="0" lvl="0" indent="0" algn="ctr" defTabSz="6858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latin typeface="+mj-lt"/>
          <a:ea typeface="Arial Unicode MS" panose="020B0604020202020204" charset="-122"/>
          <a:cs typeface="+mj-cs"/>
        </a:defRPr>
      </a:lvl1pPr>
    </p:titleStyle>
    <p:bodyStyle>
      <a:lvl1pPr marL="257175" lvl="0" indent="-256540" algn="l" defTabSz="685800" eaLnBrk="1" fontAlgn="base" latinLnBrk="0" hangingPunct="1"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1pPr>
      <a:lvl2pPr marL="557530" lvl="1" indent="-213995" algn="l" defTabSz="685800" eaLnBrk="1" fontAlgn="base" latinLnBrk="0" hangingPunct="1"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2pPr>
      <a:lvl3pPr marL="857250" lvl="2" indent="-170815" algn="l" defTabSz="685800" eaLnBrk="1" fontAlgn="base" latinLnBrk="0" hangingPunct="1"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3pPr>
      <a:lvl4pPr marL="1200150" lvl="3" indent="-170815" algn="l" defTabSz="685800" eaLnBrk="1" fontAlgn="base" latinLnBrk="0" hangingPunct="1"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4pPr>
      <a:lvl5pPr marL="1543050" lvl="4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5pPr>
      <a:lvl6pPr marL="1886585" lvl="5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标题 1025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48691" name="文本占位符 1026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600" cy="33956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57175"/>
            <a:r>
              <a:rPr lang="zh-CN" altLang="en-US"/>
              <a:t>单击此处编辑母版文本样式</a:t>
            </a:r>
          </a:p>
          <a:p>
            <a:pPr lvl="1" indent="-214630"/>
            <a:r>
              <a:rPr lang="zh-CN" altLang="en-US"/>
              <a:t>第二级</a:t>
            </a:r>
          </a:p>
          <a:p>
            <a:pPr lvl="2" indent="-171450"/>
            <a:r>
              <a:rPr lang="zh-CN" altLang="en-US"/>
              <a:t>第三级</a:t>
            </a:r>
          </a:p>
          <a:p>
            <a:pPr lvl="3" indent="-171450"/>
            <a:r>
              <a:rPr lang="zh-CN" altLang="en-US"/>
              <a:t>第四级</a:t>
            </a:r>
          </a:p>
          <a:p>
            <a:pPr lvl="4" indent="-171450"/>
            <a:r>
              <a:rPr lang="zh-CN" altLang="en-US"/>
              <a:t>第五级</a:t>
            </a:r>
          </a:p>
        </p:txBody>
      </p:sp>
      <p:sp>
        <p:nvSpPr>
          <p:cNvPr id="1048692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4684713"/>
            <a:ext cx="2133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>
                <a:ea typeface="Arial Unicode MS" panose="020B0604020202020204" charset="-122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48693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4684713"/>
            <a:ext cx="2895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>
                <a:ea typeface="Arial Unicode MS" panose="020B0604020202020204" charset="-122"/>
              </a:defRPr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48694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4684713"/>
            <a:ext cx="2133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50">
                <a:ea typeface="Arial Unicode MS" panose="020B0604020202020204" charset="-122"/>
                <a:cs typeface="Arial Unicode MS" panose="020B0604020202020204" charset="-122"/>
              </a:defRPr>
            </a:lvl1pPr>
          </a:lstStyle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lvl1pPr marL="0" lvl="0" indent="0" algn="ctr" defTabSz="6858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latin typeface="+mj-lt"/>
          <a:ea typeface="Arial Unicode MS" panose="020B0604020202020204" charset="-122"/>
          <a:cs typeface="+mj-cs"/>
        </a:defRPr>
      </a:lvl1pPr>
    </p:titleStyle>
    <p:bodyStyle>
      <a:lvl1pPr marL="257175" lvl="0" indent="-256540" algn="l" defTabSz="685800" eaLnBrk="1" fontAlgn="base" latinLnBrk="0" hangingPunct="1"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1pPr>
      <a:lvl2pPr marL="557530" lvl="1" indent="-213995" algn="l" defTabSz="685800" eaLnBrk="1" fontAlgn="base" latinLnBrk="0" hangingPunct="1"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2pPr>
      <a:lvl3pPr marL="857250" lvl="2" indent="-170815" algn="l" defTabSz="685800" eaLnBrk="1" fontAlgn="base" latinLnBrk="0" hangingPunct="1"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3pPr>
      <a:lvl4pPr marL="1200150" lvl="3" indent="-170815" algn="l" defTabSz="685800" eaLnBrk="1" fontAlgn="base" latinLnBrk="0" hangingPunct="1"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4pPr>
      <a:lvl5pPr marL="1543050" lvl="4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5pPr>
      <a:lvl6pPr marL="1886585" lvl="5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7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文本框 2"/>
          <p:cNvSpPr txBox="1"/>
          <p:nvPr/>
        </p:nvSpPr>
        <p:spPr>
          <a:xfrm>
            <a:off x="1570355" y="2431733"/>
            <a:ext cx="6011863" cy="751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en-US" altLang="in" sz="3200" b="1" i="1">
                <a:solidFill>
                  <a:schemeClr val="bg1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  <a:latin typeface="AndroidClock"/>
                <a:ea typeface="Arial Unicode MS" panose="020B0604020202020204" charset="-122"/>
              </a:rPr>
              <a:t>ASSALAMUALAIKUM WR.WB.</a:t>
            </a:r>
            <a:endParaRPr lang="en-US" altLang="zh-CN" sz="3200" b="1" i="1">
              <a:solidFill>
                <a:srgbClr val="FF9900"/>
              </a:solidFill>
              <a:effectLst>
                <a:outerShdw blurRad="38100" dist="38100" dir="2700000" algn="br" rotWithShape="0">
                  <a:srgbClr val="000000"/>
                </a:outerShdw>
              </a:effectLst>
              <a:latin typeface="AndroidClock"/>
              <a:ea typeface="Arial Unicode MS" panose="020B0604020202020204" charset="-122"/>
            </a:endParaRPr>
          </a:p>
        </p:txBody>
      </p:sp>
      <p:sp>
        <p:nvSpPr>
          <p:cNvPr id="1048587" name="矩形 1"/>
          <p:cNvSpPr/>
          <p:nvPr/>
        </p:nvSpPr>
        <p:spPr>
          <a:xfrm>
            <a:off x="-9525" y="3232150"/>
            <a:ext cx="9153525" cy="76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1048588" name="文本框 4"/>
          <p:cNvSpPr txBox="1"/>
          <p:nvPr/>
        </p:nvSpPr>
        <p:spPr>
          <a:xfrm>
            <a:off x="965200" y="3495675"/>
            <a:ext cx="7204075" cy="61213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in" sz="2000" b="0" dirty="0">
                <a:solidFill>
                  <a:schemeClr val="bg1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  <a:latin typeface="Carrois Gothic SC"/>
                <a:ea typeface="Arial Unicode MS" panose="020B0604020202020204" charset="-122"/>
                <a:sym typeface="Arial" panose="020B0604020202020204" pitchFamily="34" charset="0"/>
              </a:rPr>
              <a:t>TEKNIK INFORMATIKA 01</a:t>
            </a:r>
            <a:endParaRPr lang="en-US" altLang="en-US" sz="2000" b="0" dirty="0">
              <a:solidFill>
                <a:schemeClr val="bg1"/>
              </a:solidFill>
              <a:effectLst>
                <a:outerShdw blurRad="38100" dist="38100" dir="2700000" algn="br" rotWithShape="0">
                  <a:srgbClr val="000000"/>
                </a:outerShdw>
              </a:effectLst>
              <a:latin typeface="Carrois Gothic SC"/>
              <a:ea typeface="Arial Unicode MS" panose="020B0604020202020204" charset="-122"/>
              <a:sym typeface="宋体" panose="02010600030101010101" pitchFamily="2" charset="-122"/>
            </a:endParaRPr>
          </a:p>
        </p:txBody>
      </p:sp>
      <p:grpSp>
        <p:nvGrpSpPr>
          <p:cNvPr id="32" name="组合 65"/>
          <p:cNvGrpSpPr/>
          <p:nvPr/>
        </p:nvGrpSpPr>
        <p:grpSpPr>
          <a:xfrm>
            <a:off x="4043363" y="1035050"/>
            <a:ext cx="1049337" cy="1052513"/>
            <a:chOff x="5959" y="2302"/>
            <a:chExt cx="937" cy="937"/>
          </a:xfrm>
        </p:grpSpPr>
        <p:sp>
          <p:nvSpPr>
            <p:cNvPr id="1048591" name="椭圆 5"/>
            <p:cNvSpPr/>
            <p:nvPr/>
          </p:nvSpPr>
          <p:spPr>
            <a:xfrm>
              <a:off x="5959" y="2302"/>
              <a:ext cx="937" cy="937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>
                <a:ea typeface="Arial Unicode MS" panose="020B0604020202020204" charset="-122"/>
              </a:endParaRPr>
            </a:p>
          </p:txBody>
        </p:sp>
        <p:sp>
          <p:nvSpPr>
            <p:cNvPr id="1048592" name="Freeform 14"/>
            <p:cNvSpPr>
              <a:spLocks noEditPoints="1"/>
            </p:cNvSpPr>
            <p:nvPr/>
          </p:nvSpPr>
          <p:spPr>
            <a:xfrm>
              <a:off x="6199" y="2505"/>
              <a:ext cx="472" cy="539"/>
            </a:xfrm>
            <a:custGeom>
              <a:avLst/>
              <a:gdLst/>
              <a:ahLst/>
              <a:cxnLst>
                <a:cxn ang="0">
                  <a:pos x="268" y="386"/>
                </a:cxn>
                <a:cxn ang="0">
                  <a:pos x="221" y="486"/>
                </a:cxn>
                <a:cxn ang="0">
                  <a:pos x="127" y="621"/>
                </a:cxn>
                <a:cxn ang="0">
                  <a:pos x="0" y="730"/>
                </a:cxn>
                <a:cxn ang="0">
                  <a:pos x="13" y="619"/>
                </a:cxn>
                <a:cxn ang="0">
                  <a:pos x="62" y="465"/>
                </a:cxn>
                <a:cxn ang="0">
                  <a:pos x="152" y="319"/>
                </a:cxn>
                <a:cxn ang="0">
                  <a:pos x="313" y="754"/>
                </a:cxn>
                <a:cxn ang="0">
                  <a:pos x="610" y="236"/>
                </a:cxn>
                <a:cxn ang="0">
                  <a:pos x="621" y="30"/>
                </a:cxn>
                <a:cxn ang="0">
                  <a:pos x="619" y="26"/>
                </a:cxn>
                <a:cxn ang="0">
                  <a:pos x="651" y="3"/>
                </a:cxn>
                <a:cxn ang="0">
                  <a:pos x="662" y="18"/>
                </a:cxn>
                <a:cxn ang="0">
                  <a:pos x="657" y="52"/>
                </a:cxn>
                <a:cxn ang="0">
                  <a:pos x="499" y="150"/>
                </a:cxn>
                <a:cxn ang="0">
                  <a:pos x="510" y="165"/>
                </a:cxn>
                <a:cxn ang="0">
                  <a:pos x="535" y="172"/>
                </a:cxn>
                <a:cxn ang="0">
                  <a:pos x="550" y="191"/>
                </a:cxn>
                <a:cxn ang="0">
                  <a:pos x="576" y="193"/>
                </a:cxn>
                <a:cxn ang="0">
                  <a:pos x="591" y="215"/>
                </a:cxn>
                <a:cxn ang="0">
                  <a:pos x="617" y="217"/>
                </a:cxn>
                <a:cxn ang="0">
                  <a:pos x="612" y="35"/>
                </a:cxn>
                <a:cxn ang="0">
                  <a:pos x="523" y="187"/>
                </a:cxn>
                <a:cxn ang="0">
                  <a:pos x="225" y="702"/>
                </a:cxn>
                <a:cxn ang="0">
                  <a:pos x="565" y="210"/>
                </a:cxn>
                <a:cxn ang="0">
                  <a:pos x="268" y="728"/>
                </a:cxn>
                <a:cxn ang="0">
                  <a:pos x="270" y="180"/>
                </a:cxn>
                <a:cxn ang="0">
                  <a:pos x="283" y="127"/>
                </a:cxn>
                <a:cxn ang="0">
                  <a:pos x="317" y="63"/>
                </a:cxn>
                <a:cxn ang="0">
                  <a:pos x="358" y="22"/>
                </a:cxn>
                <a:cxn ang="0">
                  <a:pos x="394" y="3"/>
                </a:cxn>
                <a:cxn ang="0">
                  <a:pos x="413" y="3"/>
                </a:cxn>
                <a:cxn ang="0">
                  <a:pos x="411" y="13"/>
                </a:cxn>
                <a:cxn ang="0">
                  <a:pos x="398" y="52"/>
                </a:cxn>
                <a:cxn ang="0">
                  <a:pos x="403" y="101"/>
                </a:cxn>
                <a:cxn ang="0">
                  <a:pos x="394" y="135"/>
                </a:cxn>
                <a:cxn ang="0">
                  <a:pos x="360" y="185"/>
                </a:cxn>
                <a:cxn ang="0">
                  <a:pos x="328" y="215"/>
                </a:cxn>
                <a:cxn ang="0">
                  <a:pos x="356" y="39"/>
                </a:cxn>
                <a:cxn ang="0">
                  <a:pos x="362" y="37"/>
                </a:cxn>
                <a:cxn ang="0">
                  <a:pos x="368" y="39"/>
                </a:cxn>
                <a:cxn ang="0">
                  <a:pos x="371" y="50"/>
                </a:cxn>
                <a:cxn ang="0">
                  <a:pos x="347" y="75"/>
                </a:cxn>
                <a:cxn ang="0">
                  <a:pos x="315" y="131"/>
                </a:cxn>
                <a:cxn ang="0">
                  <a:pos x="302" y="170"/>
                </a:cxn>
                <a:cxn ang="0">
                  <a:pos x="291" y="172"/>
                </a:cxn>
                <a:cxn ang="0">
                  <a:pos x="287" y="167"/>
                </a:cxn>
                <a:cxn ang="0">
                  <a:pos x="285" y="161"/>
                </a:cxn>
                <a:cxn ang="0">
                  <a:pos x="315" y="93"/>
                </a:cxn>
                <a:cxn ang="0">
                  <a:pos x="356" y="39"/>
                </a:cxn>
                <a:cxn ang="0">
                  <a:pos x="323" y="223"/>
                </a:cxn>
                <a:cxn ang="0">
                  <a:pos x="161" y="313"/>
                </a:cxn>
                <a:cxn ang="0">
                  <a:pos x="289" y="212"/>
                </a:cxn>
              </a:cxnLst>
              <a:rect l="0" t="0" r="r" b="b"/>
              <a:pathLst>
                <a:path w="662" h="754">
                  <a:moveTo>
                    <a:pt x="152" y="319"/>
                  </a:moveTo>
                  <a:lnTo>
                    <a:pt x="152" y="319"/>
                  </a:lnTo>
                  <a:lnTo>
                    <a:pt x="268" y="386"/>
                  </a:lnTo>
                  <a:lnTo>
                    <a:pt x="268" y="386"/>
                  </a:lnTo>
                  <a:lnTo>
                    <a:pt x="246" y="437"/>
                  </a:lnTo>
                  <a:lnTo>
                    <a:pt x="221" y="486"/>
                  </a:lnTo>
                  <a:lnTo>
                    <a:pt x="193" y="533"/>
                  </a:lnTo>
                  <a:lnTo>
                    <a:pt x="161" y="578"/>
                  </a:lnTo>
                  <a:lnTo>
                    <a:pt x="127" y="621"/>
                  </a:lnTo>
                  <a:lnTo>
                    <a:pt x="88" y="660"/>
                  </a:lnTo>
                  <a:lnTo>
                    <a:pt x="45" y="696"/>
                  </a:lnTo>
                  <a:lnTo>
                    <a:pt x="0" y="730"/>
                  </a:lnTo>
                  <a:lnTo>
                    <a:pt x="0" y="730"/>
                  </a:lnTo>
                  <a:lnTo>
                    <a:pt x="4" y="675"/>
                  </a:lnTo>
                  <a:lnTo>
                    <a:pt x="13" y="619"/>
                  </a:lnTo>
                  <a:lnTo>
                    <a:pt x="26" y="568"/>
                  </a:lnTo>
                  <a:lnTo>
                    <a:pt x="43" y="514"/>
                  </a:lnTo>
                  <a:lnTo>
                    <a:pt x="62" y="465"/>
                  </a:lnTo>
                  <a:lnTo>
                    <a:pt x="88" y="414"/>
                  </a:lnTo>
                  <a:lnTo>
                    <a:pt x="118" y="366"/>
                  </a:lnTo>
                  <a:lnTo>
                    <a:pt x="152" y="319"/>
                  </a:lnTo>
                  <a:lnTo>
                    <a:pt x="152" y="319"/>
                  </a:lnTo>
                  <a:close/>
                  <a:moveTo>
                    <a:pt x="610" y="236"/>
                  </a:moveTo>
                  <a:lnTo>
                    <a:pt x="313" y="754"/>
                  </a:lnTo>
                  <a:lnTo>
                    <a:pt x="276" y="732"/>
                  </a:lnTo>
                  <a:lnTo>
                    <a:pt x="576" y="217"/>
                  </a:lnTo>
                  <a:lnTo>
                    <a:pt x="610" y="236"/>
                  </a:lnTo>
                  <a:lnTo>
                    <a:pt x="610" y="236"/>
                  </a:lnTo>
                  <a:close/>
                  <a:moveTo>
                    <a:pt x="653" y="50"/>
                  </a:moveTo>
                  <a:lnTo>
                    <a:pt x="621" y="30"/>
                  </a:lnTo>
                  <a:lnTo>
                    <a:pt x="617" y="28"/>
                  </a:lnTo>
                  <a:lnTo>
                    <a:pt x="619" y="26"/>
                  </a:lnTo>
                  <a:lnTo>
                    <a:pt x="619" y="26"/>
                  </a:lnTo>
                  <a:lnTo>
                    <a:pt x="632" y="13"/>
                  </a:lnTo>
                  <a:lnTo>
                    <a:pt x="642" y="7"/>
                  </a:lnTo>
                  <a:lnTo>
                    <a:pt x="651" y="3"/>
                  </a:lnTo>
                  <a:lnTo>
                    <a:pt x="657" y="5"/>
                  </a:lnTo>
                  <a:lnTo>
                    <a:pt x="662" y="9"/>
                  </a:lnTo>
                  <a:lnTo>
                    <a:pt x="662" y="18"/>
                  </a:lnTo>
                  <a:lnTo>
                    <a:pt x="662" y="30"/>
                  </a:lnTo>
                  <a:lnTo>
                    <a:pt x="657" y="48"/>
                  </a:lnTo>
                  <a:lnTo>
                    <a:pt x="657" y="52"/>
                  </a:lnTo>
                  <a:lnTo>
                    <a:pt x="653" y="50"/>
                  </a:lnTo>
                  <a:lnTo>
                    <a:pt x="653" y="50"/>
                  </a:lnTo>
                  <a:close/>
                  <a:moveTo>
                    <a:pt x="499" y="150"/>
                  </a:moveTo>
                  <a:lnTo>
                    <a:pt x="499" y="150"/>
                  </a:lnTo>
                  <a:lnTo>
                    <a:pt x="501" y="159"/>
                  </a:lnTo>
                  <a:lnTo>
                    <a:pt x="510" y="165"/>
                  </a:lnTo>
                  <a:lnTo>
                    <a:pt x="520" y="170"/>
                  </a:lnTo>
                  <a:lnTo>
                    <a:pt x="535" y="172"/>
                  </a:lnTo>
                  <a:lnTo>
                    <a:pt x="535" y="172"/>
                  </a:lnTo>
                  <a:lnTo>
                    <a:pt x="542" y="182"/>
                  </a:lnTo>
                  <a:lnTo>
                    <a:pt x="546" y="187"/>
                  </a:lnTo>
                  <a:lnTo>
                    <a:pt x="550" y="191"/>
                  </a:lnTo>
                  <a:lnTo>
                    <a:pt x="555" y="193"/>
                  </a:lnTo>
                  <a:lnTo>
                    <a:pt x="561" y="195"/>
                  </a:lnTo>
                  <a:lnTo>
                    <a:pt x="576" y="193"/>
                  </a:lnTo>
                  <a:lnTo>
                    <a:pt x="576" y="193"/>
                  </a:lnTo>
                  <a:lnTo>
                    <a:pt x="583" y="206"/>
                  </a:lnTo>
                  <a:lnTo>
                    <a:pt x="591" y="215"/>
                  </a:lnTo>
                  <a:lnTo>
                    <a:pt x="597" y="217"/>
                  </a:lnTo>
                  <a:lnTo>
                    <a:pt x="604" y="219"/>
                  </a:lnTo>
                  <a:lnTo>
                    <a:pt x="617" y="217"/>
                  </a:lnTo>
                  <a:lnTo>
                    <a:pt x="617" y="217"/>
                  </a:lnTo>
                  <a:lnTo>
                    <a:pt x="653" y="60"/>
                  </a:lnTo>
                  <a:lnTo>
                    <a:pt x="612" y="35"/>
                  </a:lnTo>
                  <a:lnTo>
                    <a:pt x="499" y="150"/>
                  </a:lnTo>
                  <a:lnTo>
                    <a:pt x="499" y="150"/>
                  </a:lnTo>
                  <a:close/>
                  <a:moveTo>
                    <a:pt x="523" y="187"/>
                  </a:moveTo>
                  <a:lnTo>
                    <a:pt x="488" y="165"/>
                  </a:lnTo>
                  <a:lnTo>
                    <a:pt x="189" y="683"/>
                  </a:lnTo>
                  <a:lnTo>
                    <a:pt x="225" y="702"/>
                  </a:lnTo>
                  <a:lnTo>
                    <a:pt x="523" y="187"/>
                  </a:lnTo>
                  <a:lnTo>
                    <a:pt x="523" y="187"/>
                  </a:lnTo>
                  <a:close/>
                  <a:moveTo>
                    <a:pt x="565" y="210"/>
                  </a:moveTo>
                  <a:lnTo>
                    <a:pt x="531" y="191"/>
                  </a:lnTo>
                  <a:lnTo>
                    <a:pt x="231" y="709"/>
                  </a:lnTo>
                  <a:lnTo>
                    <a:pt x="268" y="728"/>
                  </a:lnTo>
                  <a:lnTo>
                    <a:pt x="565" y="210"/>
                  </a:lnTo>
                  <a:lnTo>
                    <a:pt x="565" y="210"/>
                  </a:lnTo>
                  <a:close/>
                  <a:moveTo>
                    <a:pt x="270" y="180"/>
                  </a:moveTo>
                  <a:lnTo>
                    <a:pt x="270" y="180"/>
                  </a:lnTo>
                  <a:lnTo>
                    <a:pt x="276" y="152"/>
                  </a:lnTo>
                  <a:lnTo>
                    <a:pt x="283" y="127"/>
                  </a:lnTo>
                  <a:lnTo>
                    <a:pt x="293" y="103"/>
                  </a:lnTo>
                  <a:lnTo>
                    <a:pt x="304" y="82"/>
                  </a:lnTo>
                  <a:lnTo>
                    <a:pt x="317" y="63"/>
                  </a:lnTo>
                  <a:lnTo>
                    <a:pt x="330" y="48"/>
                  </a:lnTo>
                  <a:lnTo>
                    <a:pt x="343" y="35"/>
                  </a:lnTo>
                  <a:lnTo>
                    <a:pt x="358" y="22"/>
                  </a:lnTo>
                  <a:lnTo>
                    <a:pt x="371" y="13"/>
                  </a:lnTo>
                  <a:lnTo>
                    <a:pt x="383" y="7"/>
                  </a:lnTo>
                  <a:lnTo>
                    <a:pt x="394" y="3"/>
                  </a:lnTo>
                  <a:lnTo>
                    <a:pt x="403" y="0"/>
                  </a:lnTo>
                  <a:lnTo>
                    <a:pt x="409" y="0"/>
                  </a:lnTo>
                  <a:lnTo>
                    <a:pt x="413" y="3"/>
                  </a:lnTo>
                  <a:lnTo>
                    <a:pt x="413" y="7"/>
                  </a:lnTo>
                  <a:lnTo>
                    <a:pt x="411" y="13"/>
                  </a:lnTo>
                  <a:lnTo>
                    <a:pt x="411" y="13"/>
                  </a:lnTo>
                  <a:lnTo>
                    <a:pt x="405" y="26"/>
                  </a:lnTo>
                  <a:lnTo>
                    <a:pt x="401" y="39"/>
                  </a:lnTo>
                  <a:lnTo>
                    <a:pt x="398" y="52"/>
                  </a:lnTo>
                  <a:lnTo>
                    <a:pt x="401" y="65"/>
                  </a:lnTo>
                  <a:lnTo>
                    <a:pt x="403" y="88"/>
                  </a:lnTo>
                  <a:lnTo>
                    <a:pt x="403" y="101"/>
                  </a:lnTo>
                  <a:lnTo>
                    <a:pt x="401" y="116"/>
                  </a:lnTo>
                  <a:lnTo>
                    <a:pt x="401" y="116"/>
                  </a:lnTo>
                  <a:lnTo>
                    <a:pt x="394" y="135"/>
                  </a:lnTo>
                  <a:lnTo>
                    <a:pt x="386" y="152"/>
                  </a:lnTo>
                  <a:lnTo>
                    <a:pt x="373" y="170"/>
                  </a:lnTo>
                  <a:lnTo>
                    <a:pt x="360" y="185"/>
                  </a:lnTo>
                  <a:lnTo>
                    <a:pt x="338" y="206"/>
                  </a:lnTo>
                  <a:lnTo>
                    <a:pt x="330" y="212"/>
                  </a:lnTo>
                  <a:lnTo>
                    <a:pt x="328" y="215"/>
                  </a:lnTo>
                  <a:lnTo>
                    <a:pt x="270" y="180"/>
                  </a:lnTo>
                  <a:lnTo>
                    <a:pt x="270" y="180"/>
                  </a:lnTo>
                  <a:close/>
                  <a:moveTo>
                    <a:pt x="356" y="39"/>
                  </a:moveTo>
                  <a:lnTo>
                    <a:pt x="356" y="39"/>
                  </a:lnTo>
                  <a:lnTo>
                    <a:pt x="360" y="37"/>
                  </a:lnTo>
                  <a:lnTo>
                    <a:pt x="362" y="37"/>
                  </a:lnTo>
                  <a:lnTo>
                    <a:pt x="366" y="37"/>
                  </a:lnTo>
                  <a:lnTo>
                    <a:pt x="368" y="39"/>
                  </a:lnTo>
                  <a:lnTo>
                    <a:pt x="368" y="39"/>
                  </a:lnTo>
                  <a:lnTo>
                    <a:pt x="371" y="41"/>
                  </a:lnTo>
                  <a:lnTo>
                    <a:pt x="371" y="45"/>
                  </a:lnTo>
                  <a:lnTo>
                    <a:pt x="371" y="50"/>
                  </a:lnTo>
                  <a:lnTo>
                    <a:pt x="368" y="52"/>
                  </a:lnTo>
                  <a:lnTo>
                    <a:pt x="368" y="52"/>
                  </a:lnTo>
                  <a:lnTo>
                    <a:pt x="347" y="75"/>
                  </a:lnTo>
                  <a:lnTo>
                    <a:pt x="330" y="101"/>
                  </a:lnTo>
                  <a:lnTo>
                    <a:pt x="330" y="101"/>
                  </a:lnTo>
                  <a:lnTo>
                    <a:pt x="315" y="131"/>
                  </a:lnTo>
                  <a:lnTo>
                    <a:pt x="304" y="165"/>
                  </a:lnTo>
                  <a:lnTo>
                    <a:pt x="304" y="165"/>
                  </a:lnTo>
                  <a:lnTo>
                    <a:pt x="302" y="170"/>
                  </a:lnTo>
                  <a:lnTo>
                    <a:pt x="300" y="172"/>
                  </a:lnTo>
                  <a:lnTo>
                    <a:pt x="296" y="172"/>
                  </a:lnTo>
                  <a:lnTo>
                    <a:pt x="291" y="172"/>
                  </a:lnTo>
                  <a:lnTo>
                    <a:pt x="291" y="172"/>
                  </a:lnTo>
                  <a:lnTo>
                    <a:pt x="289" y="170"/>
                  </a:lnTo>
                  <a:lnTo>
                    <a:pt x="287" y="167"/>
                  </a:lnTo>
                  <a:lnTo>
                    <a:pt x="285" y="163"/>
                  </a:lnTo>
                  <a:lnTo>
                    <a:pt x="285" y="161"/>
                  </a:lnTo>
                  <a:lnTo>
                    <a:pt x="285" y="161"/>
                  </a:lnTo>
                  <a:lnTo>
                    <a:pt x="298" y="125"/>
                  </a:lnTo>
                  <a:lnTo>
                    <a:pt x="315" y="93"/>
                  </a:lnTo>
                  <a:lnTo>
                    <a:pt x="315" y="93"/>
                  </a:lnTo>
                  <a:lnTo>
                    <a:pt x="334" y="65"/>
                  </a:lnTo>
                  <a:lnTo>
                    <a:pt x="356" y="39"/>
                  </a:lnTo>
                  <a:lnTo>
                    <a:pt x="356" y="39"/>
                  </a:lnTo>
                  <a:close/>
                  <a:moveTo>
                    <a:pt x="161" y="313"/>
                  </a:moveTo>
                  <a:lnTo>
                    <a:pt x="272" y="377"/>
                  </a:lnTo>
                  <a:lnTo>
                    <a:pt x="323" y="223"/>
                  </a:lnTo>
                  <a:lnTo>
                    <a:pt x="266" y="189"/>
                  </a:lnTo>
                  <a:lnTo>
                    <a:pt x="161" y="313"/>
                  </a:lnTo>
                  <a:lnTo>
                    <a:pt x="161" y="313"/>
                  </a:lnTo>
                  <a:close/>
                  <a:moveTo>
                    <a:pt x="184" y="313"/>
                  </a:moveTo>
                  <a:lnTo>
                    <a:pt x="219" y="332"/>
                  </a:lnTo>
                  <a:lnTo>
                    <a:pt x="289" y="212"/>
                  </a:lnTo>
                  <a:lnTo>
                    <a:pt x="270" y="202"/>
                  </a:lnTo>
                  <a:lnTo>
                    <a:pt x="184" y="3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</p:grpSp>
      <p:sp>
        <p:nvSpPr>
          <p:cNvPr id="1048593" name="等腰三角形 2"/>
          <p:cNvSpPr/>
          <p:nvPr/>
        </p:nvSpPr>
        <p:spPr>
          <a:xfrm rot="8100000">
            <a:off x="2611438" y="1014413"/>
            <a:ext cx="336550" cy="2905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1048594" name="等腰三角形 3"/>
          <p:cNvSpPr/>
          <p:nvPr/>
        </p:nvSpPr>
        <p:spPr>
          <a:xfrm rot="1740000">
            <a:off x="3270250" y="1706563"/>
            <a:ext cx="261938" cy="2254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1048595" name="等腰三角形 4"/>
          <p:cNvSpPr/>
          <p:nvPr/>
        </p:nvSpPr>
        <p:spPr>
          <a:xfrm rot="11580000">
            <a:off x="6451600" y="1036638"/>
            <a:ext cx="336550" cy="2905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1048596" name="等腰三角形 6"/>
          <p:cNvSpPr/>
          <p:nvPr/>
        </p:nvSpPr>
        <p:spPr>
          <a:xfrm rot="6360000">
            <a:off x="5611813" y="1797050"/>
            <a:ext cx="260350" cy="2254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48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48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48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485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48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4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4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4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48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48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6" grpId="0"/>
      <p:bldP spid="1048587" grpId="0" animBg="1"/>
      <p:bldP spid="1048588" grpId="0"/>
      <p:bldP spid="1048593" grpId="0" animBg="1"/>
      <p:bldP spid="1048594" grpId="0" animBg="1"/>
      <p:bldP spid="1048595" grpId="0" animBg="1"/>
      <p:bldP spid="104859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7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28" name="文本框 2"/>
          <p:cNvSpPr txBox="1"/>
          <p:nvPr/>
        </p:nvSpPr>
        <p:spPr>
          <a:xfrm>
            <a:off x="1562100" y="2443163"/>
            <a:ext cx="6011863" cy="5740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en-US" altLang="zh-CN" sz="3200" b="1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</a:rPr>
              <a:t>THANKS</a:t>
            </a:r>
            <a:endParaRPr lang="en-US" altLang="zh-CN" sz="3200" b="1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49129" name="矩形 1"/>
          <p:cNvSpPr/>
          <p:nvPr/>
        </p:nvSpPr>
        <p:spPr>
          <a:xfrm>
            <a:off x="-9525" y="3232150"/>
            <a:ext cx="9153525" cy="76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grpSp>
        <p:nvGrpSpPr>
          <p:cNvPr id="189" name="组合 65"/>
          <p:cNvGrpSpPr/>
          <p:nvPr/>
        </p:nvGrpSpPr>
        <p:grpSpPr>
          <a:xfrm>
            <a:off x="4043363" y="1035050"/>
            <a:ext cx="1049337" cy="1052513"/>
            <a:chOff x="5959" y="2302"/>
            <a:chExt cx="937" cy="937"/>
          </a:xfrm>
        </p:grpSpPr>
        <p:sp>
          <p:nvSpPr>
            <p:cNvPr id="1049134" name="椭圆 5"/>
            <p:cNvSpPr/>
            <p:nvPr/>
          </p:nvSpPr>
          <p:spPr>
            <a:xfrm>
              <a:off x="5959" y="2302"/>
              <a:ext cx="937" cy="937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>
                <a:ea typeface="Arial Unicode MS" panose="020B0604020202020204" charset="-122"/>
              </a:endParaRPr>
            </a:p>
          </p:txBody>
        </p:sp>
        <p:sp>
          <p:nvSpPr>
            <p:cNvPr id="1049135" name="Freeform 14"/>
            <p:cNvSpPr>
              <a:spLocks noEditPoints="1"/>
            </p:cNvSpPr>
            <p:nvPr/>
          </p:nvSpPr>
          <p:spPr>
            <a:xfrm>
              <a:off x="6199" y="2505"/>
              <a:ext cx="472" cy="539"/>
            </a:xfrm>
            <a:custGeom>
              <a:avLst/>
              <a:gdLst/>
              <a:ahLst/>
              <a:cxnLst>
                <a:cxn ang="0">
                  <a:pos x="268" y="386"/>
                </a:cxn>
                <a:cxn ang="0">
                  <a:pos x="221" y="486"/>
                </a:cxn>
                <a:cxn ang="0">
                  <a:pos x="127" y="621"/>
                </a:cxn>
                <a:cxn ang="0">
                  <a:pos x="0" y="730"/>
                </a:cxn>
                <a:cxn ang="0">
                  <a:pos x="13" y="619"/>
                </a:cxn>
                <a:cxn ang="0">
                  <a:pos x="62" y="465"/>
                </a:cxn>
                <a:cxn ang="0">
                  <a:pos x="152" y="319"/>
                </a:cxn>
                <a:cxn ang="0">
                  <a:pos x="313" y="754"/>
                </a:cxn>
                <a:cxn ang="0">
                  <a:pos x="610" y="236"/>
                </a:cxn>
                <a:cxn ang="0">
                  <a:pos x="621" y="30"/>
                </a:cxn>
                <a:cxn ang="0">
                  <a:pos x="619" y="26"/>
                </a:cxn>
                <a:cxn ang="0">
                  <a:pos x="651" y="3"/>
                </a:cxn>
                <a:cxn ang="0">
                  <a:pos x="662" y="18"/>
                </a:cxn>
                <a:cxn ang="0">
                  <a:pos x="657" y="52"/>
                </a:cxn>
                <a:cxn ang="0">
                  <a:pos x="499" y="150"/>
                </a:cxn>
                <a:cxn ang="0">
                  <a:pos x="510" y="165"/>
                </a:cxn>
                <a:cxn ang="0">
                  <a:pos x="535" y="172"/>
                </a:cxn>
                <a:cxn ang="0">
                  <a:pos x="550" y="191"/>
                </a:cxn>
                <a:cxn ang="0">
                  <a:pos x="576" y="193"/>
                </a:cxn>
                <a:cxn ang="0">
                  <a:pos x="591" y="215"/>
                </a:cxn>
                <a:cxn ang="0">
                  <a:pos x="617" y="217"/>
                </a:cxn>
                <a:cxn ang="0">
                  <a:pos x="612" y="35"/>
                </a:cxn>
                <a:cxn ang="0">
                  <a:pos x="523" y="187"/>
                </a:cxn>
                <a:cxn ang="0">
                  <a:pos x="225" y="702"/>
                </a:cxn>
                <a:cxn ang="0">
                  <a:pos x="565" y="210"/>
                </a:cxn>
                <a:cxn ang="0">
                  <a:pos x="268" y="728"/>
                </a:cxn>
                <a:cxn ang="0">
                  <a:pos x="270" y="180"/>
                </a:cxn>
                <a:cxn ang="0">
                  <a:pos x="283" y="127"/>
                </a:cxn>
                <a:cxn ang="0">
                  <a:pos x="317" y="63"/>
                </a:cxn>
                <a:cxn ang="0">
                  <a:pos x="358" y="22"/>
                </a:cxn>
                <a:cxn ang="0">
                  <a:pos x="394" y="3"/>
                </a:cxn>
                <a:cxn ang="0">
                  <a:pos x="413" y="3"/>
                </a:cxn>
                <a:cxn ang="0">
                  <a:pos x="411" y="13"/>
                </a:cxn>
                <a:cxn ang="0">
                  <a:pos x="398" y="52"/>
                </a:cxn>
                <a:cxn ang="0">
                  <a:pos x="403" y="101"/>
                </a:cxn>
                <a:cxn ang="0">
                  <a:pos x="394" y="135"/>
                </a:cxn>
                <a:cxn ang="0">
                  <a:pos x="360" y="185"/>
                </a:cxn>
                <a:cxn ang="0">
                  <a:pos x="328" y="215"/>
                </a:cxn>
                <a:cxn ang="0">
                  <a:pos x="356" y="39"/>
                </a:cxn>
                <a:cxn ang="0">
                  <a:pos x="362" y="37"/>
                </a:cxn>
                <a:cxn ang="0">
                  <a:pos x="368" y="39"/>
                </a:cxn>
                <a:cxn ang="0">
                  <a:pos x="371" y="50"/>
                </a:cxn>
                <a:cxn ang="0">
                  <a:pos x="347" y="75"/>
                </a:cxn>
                <a:cxn ang="0">
                  <a:pos x="315" y="131"/>
                </a:cxn>
                <a:cxn ang="0">
                  <a:pos x="302" y="170"/>
                </a:cxn>
                <a:cxn ang="0">
                  <a:pos x="291" y="172"/>
                </a:cxn>
                <a:cxn ang="0">
                  <a:pos x="287" y="167"/>
                </a:cxn>
                <a:cxn ang="0">
                  <a:pos x="285" y="161"/>
                </a:cxn>
                <a:cxn ang="0">
                  <a:pos x="315" y="93"/>
                </a:cxn>
                <a:cxn ang="0">
                  <a:pos x="356" y="39"/>
                </a:cxn>
                <a:cxn ang="0">
                  <a:pos x="323" y="223"/>
                </a:cxn>
                <a:cxn ang="0">
                  <a:pos x="161" y="313"/>
                </a:cxn>
                <a:cxn ang="0">
                  <a:pos x="289" y="212"/>
                </a:cxn>
              </a:cxnLst>
              <a:rect l="0" t="0" r="r" b="b"/>
              <a:pathLst>
                <a:path w="662" h="754">
                  <a:moveTo>
                    <a:pt x="152" y="319"/>
                  </a:moveTo>
                  <a:lnTo>
                    <a:pt x="152" y="319"/>
                  </a:lnTo>
                  <a:lnTo>
                    <a:pt x="268" y="386"/>
                  </a:lnTo>
                  <a:lnTo>
                    <a:pt x="268" y="386"/>
                  </a:lnTo>
                  <a:lnTo>
                    <a:pt x="246" y="437"/>
                  </a:lnTo>
                  <a:lnTo>
                    <a:pt x="221" y="486"/>
                  </a:lnTo>
                  <a:lnTo>
                    <a:pt x="193" y="533"/>
                  </a:lnTo>
                  <a:lnTo>
                    <a:pt x="161" y="578"/>
                  </a:lnTo>
                  <a:lnTo>
                    <a:pt x="127" y="621"/>
                  </a:lnTo>
                  <a:lnTo>
                    <a:pt x="88" y="660"/>
                  </a:lnTo>
                  <a:lnTo>
                    <a:pt x="45" y="696"/>
                  </a:lnTo>
                  <a:lnTo>
                    <a:pt x="0" y="730"/>
                  </a:lnTo>
                  <a:lnTo>
                    <a:pt x="0" y="730"/>
                  </a:lnTo>
                  <a:lnTo>
                    <a:pt x="4" y="675"/>
                  </a:lnTo>
                  <a:lnTo>
                    <a:pt x="13" y="619"/>
                  </a:lnTo>
                  <a:lnTo>
                    <a:pt x="26" y="568"/>
                  </a:lnTo>
                  <a:lnTo>
                    <a:pt x="43" y="514"/>
                  </a:lnTo>
                  <a:lnTo>
                    <a:pt x="62" y="465"/>
                  </a:lnTo>
                  <a:lnTo>
                    <a:pt x="88" y="414"/>
                  </a:lnTo>
                  <a:lnTo>
                    <a:pt x="118" y="366"/>
                  </a:lnTo>
                  <a:lnTo>
                    <a:pt x="152" y="319"/>
                  </a:lnTo>
                  <a:lnTo>
                    <a:pt x="152" y="319"/>
                  </a:lnTo>
                  <a:close/>
                  <a:moveTo>
                    <a:pt x="610" y="236"/>
                  </a:moveTo>
                  <a:lnTo>
                    <a:pt x="313" y="754"/>
                  </a:lnTo>
                  <a:lnTo>
                    <a:pt x="276" y="732"/>
                  </a:lnTo>
                  <a:lnTo>
                    <a:pt x="576" y="217"/>
                  </a:lnTo>
                  <a:lnTo>
                    <a:pt x="610" y="236"/>
                  </a:lnTo>
                  <a:lnTo>
                    <a:pt x="610" y="236"/>
                  </a:lnTo>
                  <a:close/>
                  <a:moveTo>
                    <a:pt x="653" y="50"/>
                  </a:moveTo>
                  <a:lnTo>
                    <a:pt x="621" y="30"/>
                  </a:lnTo>
                  <a:lnTo>
                    <a:pt x="617" y="28"/>
                  </a:lnTo>
                  <a:lnTo>
                    <a:pt x="619" y="26"/>
                  </a:lnTo>
                  <a:lnTo>
                    <a:pt x="619" y="26"/>
                  </a:lnTo>
                  <a:lnTo>
                    <a:pt x="632" y="13"/>
                  </a:lnTo>
                  <a:lnTo>
                    <a:pt x="642" y="7"/>
                  </a:lnTo>
                  <a:lnTo>
                    <a:pt x="651" y="3"/>
                  </a:lnTo>
                  <a:lnTo>
                    <a:pt x="657" y="5"/>
                  </a:lnTo>
                  <a:lnTo>
                    <a:pt x="662" y="9"/>
                  </a:lnTo>
                  <a:lnTo>
                    <a:pt x="662" y="18"/>
                  </a:lnTo>
                  <a:lnTo>
                    <a:pt x="662" y="30"/>
                  </a:lnTo>
                  <a:lnTo>
                    <a:pt x="657" y="48"/>
                  </a:lnTo>
                  <a:lnTo>
                    <a:pt x="657" y="52"/>
                  </a:lnTo>
                  <a:lnTo>
                    <a:pt x="653" y="50"/>
                  </a:lnTo>
                  <a:lnTo>
                    <a:pt x="653" y="50"/>
                  </a:lnTo>
                  <a:close/>
                  <a:moveTo>
                    <a:pt x="499" y="150"/>
                  </a:moveTo>
                  <a:lnTo>
                    <a:pt x="499" y="150"/>
                  </a:lnTo>
                  <a:lnTo>
                    <a:pt x="501" y="159"/>
                  </a:lnTo>
                  <a:lnTo>
                    <a:pt x="510" y="165"/>
                  </a:lnTo>
                  <a:lnTo>
                    <a:pt x="520" y="170"/>
                  </a:lnTo>
                  <a:lnTo>
                    <a:pt x="535" y="172"/>
                  </a:lnTo>
                  <a:lnTo>
                    <a:pt x="535" y="172"/>
                  </a:lnTo>
                  <a:lnTo>
                    <a:pt x="542" y="182"/>
                  </a:lnTo>
                  <a:lnTo>
                    <a:pt x="546" y="187"/>
                  </a:lnTo>
                  <a:lnTo>
                    <a:pt x="550" y="191"/>
                  </a:lnTo>
                  <a:lnTo>
                    <a:pt x="555" y="193"/>
                  </a:lnTo>
                  <a:lnTo>
                    <a:pt x="561" y="195"/>
                  </a:lnTo>
                  <a:lnTo>
                    <a:pt x="576" y="193"/>
                  </a:lnTo>
                  <a:lnTo>
                    <a:pt x="576" y="193"/>
                  </a:lnTo>
                  <a:lnTo>
                    <a:pt x="583" y="206"/>
                  </a:lnTo>
                  <a:lnTo>
                    <a:pt x="591" y="215"/>
                  </a:lnTo>
                  <a:lnTo>
                    <a:pt x="597" y="217"/>
                  </a:lnTo>
                  <a:lnTo>
                    <a:pt x="604" y="219"/>
                  </a:lnTo>
                  <a:lnTo>
                    <a:pt x="617" y="217"/>
                  </a:lnTo>
                  <a:lnTo>
                    <a:pt x="617" y="217"/>
                  </a:lnTo>
                  <a:lnTo>
                    <a:pt x="653" y="60"/>
                  </a:lnTo>
                  <a:lnTo>
                    <a:pt x="612" y="35"/>
                  </a:lnTo>
                  <a:lnTo>
                    <a:pt x="499" y="150"/>
                  </a:lnTo>
                  <a:lnTo>
                    <a:pt x="499" y="150"/>
                  </a:lnTo>
                  <a:close/>
                  <a:moveTo>
                    <a:pt x="523" y="187"/>
                  </a:moveTo>
                  <a:lnTo>
                    <a:pt x="488" y="165"/>
                  </a:lnTo>
                  <a:lnTo>
                    <a:pt x="189" y="683"/>
                  </a:lnTo>
                  <a:lnTo>
                    <a:pt x="225" y="702"/>
                  </a:lnTo>
                  <a:lnTo>
                    <a:pt x="523" y="187"/>
                  </a:lnTo>
                  <a:lnTo>
                    <a:pt x="523" y="187"/>
                  </a:lnTo>
                  <a:close/>
                  <a:moveTo>
                    <a:pt x="565" y="210"/>
                  </a:moveTo>
                  <a:lnTo>
                    <a:pt x="531" y="191"/>
                  </a:lnTo>
                  <a:lnTo>
                    <a:pt x="231" y="709"/>
                  </a:lnTo>
                  <a:lnTo>
                    <a:pt x="268" y="728"/>
                  </a:lnTo>
                  <a:lnTo>
                    <a:pt x="565" y="210"/>
                  </a:lnTo>
                  <a:lnTo>
                    <a:pt x="565" y="210"/>
                  </a:lnTo>
                  <a:close/>
                  <a:moveTo>
                    <a:pt x="270" y="180"/>
                  </a:moveTo>
                  <a:lnTo>
                    <a:pt x="270" y="180"/>
                  </a:lnTo>
                  <a:lnTo>
                    <a:pt x="276" y="152"/>
                  </a:lnTo>
                  <a:lnTo>
                    <a:pt x="283" y="127"/>
                  </a:lnTo>
                  <a:lnTo>
                    <a:pt x="293" y="103"/>
                  </a:lnTo>
                  <a:lnTo>
                    <a:pt x="304" y="82"/>
                  </a:lnTo>
                  <a:lnTo>
                    <a:pt x="317" y="63"/>
                  </a:lnTo>
                  <a:lnTo>
                    <a:pt x="330" y="48"/>
                  </a:lnTo>
                  <a:lnTo>
                    <a:pt x="343" y="35"/>
                  </a:lnTo>
                  <a:lnTo>
                    <a:pt x="358" y="22"/>
                  </a:lnTo>
                  <a:lnTo>
                    <a:pt x="371" y="13"/>
                  </a:lnTo>
                  <a:lnTo>
                    <a:pt x="383" y="7"/>
                  </a:lnTo>
                  <a:lnTo>
                    <a:pt x="394" y="3"/>
                  </a:lnTo>
                  <a:lnTo>
                    <a:pt x="403" y="0"/>
                  </a:lnTo>
                  <a:lnTo>
                    <a:pt x="409" y="0"/>
                  </a:lnTo>
                  <a:lnTo>
                    <a:pt x="413" y="3"/>
                  </a:lnTo>
                  <a:lnTo>
                    <a:pt x="413" y="7"/>
                  </a:lnTo>
                  <a:lnTo>
                    <a:pt x="411" y="13"/>
                  </a:lnTo>
                  <a:lnTo>
                    <a:pt x="411" y="13"/>
                  </a:lnTo>
                  <a:lnTo>
                    <a:pt x="405" y="26"/>
                  </a:lnTo>
                  <a:lnTo>
                    <a:pt x="401" y="39"/>
                  </a:lnTo>
                  <a:lnTo>
                    <a:pt x="398" y="52"/>
                  </a:lnTo>
                  <a:lnTo>
                    <a:pt x="401" y="65"/>
                  </a:lnTo>
                  <a:lnTo>
                    <a:pt x="403" y="88"/>
                  </a:lnTo>
                  <a:lnTo>
                    <a:pt x="403" y="101"/>
                  </a:lnTo>
                  <a:lnTo>
                    <a:pt x="401" y="116"/>
                  </a:lnTo>
                  <a:lnTo>
                    <a:pt x="401" y="116"/>
                  </a:lnTo>
                  <a:lnTo>
                    <a:pt x="394" y="135"/>
                  </a:lnTo>
                  <a:lnTo>
                    <a:pt x="386" y="152"/>
                  </a:lnTo>
                  <a:lnTo>
                    <a:pt x="373" y="170"/>
                  </a:lnTo>
                  <a:lnTo>
                    <a:pt x="360" y="185"/>
                  </a:lnTo>
                  <a:lnTo>
                    <a:pt x="338" y="206"/>
                  </a:lnTo>
                  <a:lnTo>
                    <a:pt x="330" y="212"/>
                  </a:lnTo>
                  <a:lnTo>
                    <a:pt x="328" y="215"/>
                  </a:lnTo>
                  <a:lnTo>
                    <a:pt x="270" y="180"/>
                  </a:lnTo>
                  <a:lnTo>
                    <a:pt x="270" y="180"/>
                  </a:lnTo>
                  <a:close/>
                  <a:moveTo>
                    <a:pt x="356" y="39"/>
                  </a:moveTo>
                  <a:lnTo>
                    <a:pt x="356" y="39"/>
                  </a:lnTo>
                  <a:lnTo>
                    <a:pt x="360" y="37"/>
                  </a:lnTo>
                  <a:lnTo>
                    <a:pt x="362" y="37"/>
                  </a:lnTo>
                  <a:lnTo>
                    <a:pt x="366" y="37"/>
                  </a:lnTo>
                  <a:lnTo>
                    <a:pt x="368" y="39"/>
                  </a:lnTo>
                  <a:lnTo>
                    <a:pt x="368" y="39"/>
                  </a:lnTo>
                  <a:lnTo>
                    <a:pt x="371" y="41"/>
                  </a:lnTo>
                  <a:lnTo>
                    <a:pt x="371" y="45"/>
                  </a:lnTo>
                  <a:lnTo>
                    <a:pt x="371" y="50"/>
                  </a:lnTo>
                  <a:lnTo>
                    <a:pt x="368" y="52"/>
                  </a:lnTo>
                  <a:lnTo>
                    <a:pt x="368" y="52"/>
                  </a:lnTo>
                  <a:lnTo>
                    <a:pt x="347" y="75"/>
                  </a:lnTo>
                  <a:lnTo>
                    <a:pt x="330" y="101"/>
                  </a:lnTo>
                  <a:lnTo>
                    <a:pt x="330" y="101"/>
                  </a:lnTo>
                  <a:lnTo>
                    <a:pt x="315" y="131"/>
                  </a:lnTo>
                  <a:lnTo>
                    <a:pt x="304" y="165"/>
                  </a:lnTo>
                  <a:lnTo>
                    <a:pt x="304" y="165"/>
                  </a:lnTo>
                  <a:lnTo>
                    <a:pt x="302" y="170"/>
                  </a:lnTo>
                  <a:lnTo>
                    <a:pt x="300" y="172"/>
                  </a:lnTo>
                  <a:lnTo>
                    <a:pt x="296" y="172"/>
                  </a:lnTo>
                  <a:lnTo>
                    <a:pt x="291" y="172"/>
                  </a:lnTo>
                  <a:lnTo>
                    <a:pt x="291" y="172"/>
                  </a:lnTo>
                  <a:lnTo>
                    <a:pt x="289" y="170"/>
                  </a:lnTo>
                  <a:lnTo>
                    <a:pt x="287" y="167"/>
                  </a:lnTo>
                  <a:lnTo>
                    <a:pt x="285" y="163"/>
                  </a:lnTo>
                  <a:lnTo>
                    <a:pt x="285" y="161"/>
                  </a:lnTo>
                  <a:lnTo>
                    <a:pt x="285" y="161"/>
                  </a:lnTo>
                  <a:lnTo>
                    <a:pt x="298" y="125"/>
                  </a:lnTo>
                  <a:lnTo>
                    <a:pt x="315" y="93"/>
                  </a:lnTo>
                  <a:lnTo>
                    <a:pt x="315" y="93"/>
                  </a:lnTo>
                  <a:lnTo>
                    <a:pt x="334" y="65"/>
                  </a:lnTo>
                  <a:lnTo>
                    <a:pt x="356" y="39"/>
                  </a:lnTo>
                  <a:lnTo>
                    <a:pt x="356" y="39"/>
                  </a:lnTo>
                  <a:close/>
                  <a:moveTo>
                    <a:pt x="161" y="313"/>
                  </a:moveTo>
                  <a:lnTo>
                    <a:pt x="272" y="377"/>
                  </a:lnTo>
                  <a:lnTo>
                    <a:pt x="323" y="223"/>
                  </a:lnTo>
                  <a:lnTo>
                    <a:pt x="266" y="189"/>
                  </a:lnTo>
                  <a:lnTo>
                    <a:pt x="161" y="313"/>
                  </a:lnTo>
                  <a:lnTo>
                    <a:pt x="161" y="313"/>
                  </a:lnTo>
                  <a:close/>
                  <a:moveTo>
                    <a:pt x="184" y="313"/>
                  </a:moveTo>
                  <a:lnTo>
                    <a:pt x="219" y="332"/>
                  </a:lnTo>
                  <a:lnTo>
                    <a:pt x="289" y="212"/>
                  </a:lnTo>
                  <a:lnTo>
                    <a:pt x="270" y="202"/>
                  </a:lnTo>
                  <a:lnTo>
                    <a:pt x="184" y="3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</p:grpSp>
      <p:sp>
        <p:nvSpPr>
          <p:cNvPr id="1049136" name="等腰三角形 2"/>
          <p:cNvSpPr/>
          <p:nvPr/>
        </p:nvSpPr>
        <p:spPr>
          <a:xfrm rot="8100000">
            <a:off x="2611438" y="1014413"/>
            <a:ext cx="336550" cy="2905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1049137" name="等腰三角形 3"/>
          <p:cNvSpPr/>
          <p:nvPr/>
        </p:nvSpPr>
        <p:spPr>
          <a:xfrm rot="1740000">
            <a:off x="3270250" y="1706563"/>
            <a:ext cx="261938" cy="2254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1049138" name="等腰三角形 4"/>
          <p:cNvSpPr/>
          <p:nvPr/>
        </p:nvSpPr>
        <p:spPr>
          <a:xfrm rot="11580000">
            <a:off x="6451600" y="1036638"/>
            <a:ext cx="336550" cy="2905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1049139" name="等腰三角形 6"/>
          <p:cNvSpPr/>
          <p:nvPr/>
        </p:nvSpPr>
        <p:spPr>
          <a:xfrm rot="6360000">
            <a:off x="5611813" y="1797050"/>
            <a:ext cx="260350" cy="2254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9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9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49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491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49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49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49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491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4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49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49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491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4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49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49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491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49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49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49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128" grpId="0"/>
      <p:bldP spid="1049129" grpId="0" bldLvl="0" animBg="1"/>
      <p:bldP spid="1049136" grpId="0" bldLvl="0" animBg="1"/>
      <p:bldP spid="1049137" grpId="0" bldLvl="0" animBg="1"/>
      <p:bldP spid="1049138" grpId="0" bldLvl="0" animBg="1"/>
      <p:bldP spid="104913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任意多边形 3"/>
          <p:cNvSpPr/>
          <p:nvPr/>
        </p:nvSpPr>
        <p:spPr>
          <a:xfrm>
            <a:off x="-32385" y="-60325"/>
            <a:ext cx="3017838" cy="5243513"/>
          </a:xfrm>
          <a:custGeom>
            <a:avLst/>
            <a:gdLst>
              <a:gd name="connisteX0" fmla="*/ 0 w 3018155"/>
              <a:gd name="connsiteY0" fmla="*/ 0 h 5243195"/>
              <a:gd name="connisteX1" fmla="*/ 0 w 3018155"/>
              <a:gd name="connsiteY1" fmla="*/ 5243195 h 5243195"/>
              <a:gd name="connisteX2" fmla="*/ 3018155 w 3018155"/>
              <a:gd name="connsiteY2" fmla="*/ 5243195 h 5243195"/>
              <a:gd name="connisteX3" fmla="*/ 2002155 w 3018155"/>
              <a:gd name="connsiteY3" fmla="*/ 0 h 5243195"/>
              <a:gd name="connisteX4" fmla="*/ 0 w 3018155"/>
              <a:gd name="connsiteY4" fmla="*/ 0 h 52431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018155" h="5243195">
                <a:moveTo>
                  <a:pt x="0" y="0"/>
                </a:moveTo>
                <a:lnTo>
                  <a:pt x="0" y="5243195"/>
                </a:lnTo>
                <a:lnTo>
                  <a:pt x="3018155" y="5243195"/>
                </a:lnTo>
                <a:lnTo>
                  <a:pt x="20021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1048608" name="文本框 2"/>
          <p:cNvSpPr txBox="1"/>
          <p:nvPr/>
        </p:nvSpPr>
        <p:spPr>
          <a:xfrm>
            <a:off x="801688" y="1370013"/>
            <a:ext cx="2022475" cy="225044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720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 </a:t>
            </a:r>
          </a:p>
          <a:p>
            <a:r>
              <a:rPr lang="zh-CN" altLang="en-US" sz="720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 </a:t>
            </a:r>
            <a:endParaRPr lang="zh-CN" altLang="en-US" sz="720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grpSp>
        <p:nvGrpSpPr>
          <p:cNvPr id="67" name="组合 296"/>
          <p:cNvGrpSpPr/>
          <p:nvPr/>
        </p:nvGrpSpPr>
        <p:grpSpPr>
          <a:xfrm>
            <a:off x="2725738" y="658813"/>
            <a:ext cx="331787" cy="339725"/>
            <a:chOff x="0" y="0"/>
            <a:chExt cx="1149350" cy="1149350"/>
          </a:xfrm>
        </p:grpSpPr>
        <p:sp>
          <p:nvSpPr>
            <p:cNvPr id="1048609" name="Oval 23"/>
            <p:cNvSpPr/>
            <p:nvPr/>
          </p:nvSpPr>
          <p:spPr>
            <a:xfrm>
              <a:off x="0" y="0"/>
              <a:ext cx="1149350" cy="1149350"/>
            </a:xfrm>
            <a:prstGeom prst="ellipse">
              <a:avLst/>
            </a:prstGeom>
            <a:solidFill>
              <a:srgbClr val="506B82"/>
            </a:solidFill>
            <a:ln w="9525">
              <a:noFill/>
            </a:ln>
          </p:spPr>
          <p:txBody>
            <a:bodyPr wrap="square" lIns="286545" tIns="143268" rIns="286545" bIns="143268" anchor="t"/>
            <a:lstStyle/>
            <a:p>
              <a:pPr lvl="0" fontAlgn="base"/>
              <a:endParaRPr sz="5310" strike="noStrike" noProof="1">
                <a:solidFill>
                  <a:srgbClr val="000000"/>
                </a:solidFill>
                <a:latin typeface="Calibri" panose="020F0502020204030204" charset="0"/>
                <a:ea typeface="Arial Unicode MS" panose="020B0604020202020204" charset="-122"/>
                <a:sym typeface="宋体" panose="02010600030101010101" pitchFamily="2" charset="-122"/>
              </a:endParaRPr>
            </a:p>
          </p:txBody>
        </p:sp>
        <p:sp>
          <p:nvSpPr>
            <p:cNvPr id="1048610" name="Freeform 88"/>
            <p:cNvSpPr/>
            <p:nvPr/>
          </p:nvSpPr>
          <p:spPr>
            <a:xfrm>
              <a:off x="161925" y="322263"/>
              <a:ext cx="987425" cy="823913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304" y="82"/>
                </a:cxn>
                <a:cxn ang="0">
                  <a:pos x="145" y="254"/>
                </a:cxn>
                <a:cxn ang="0">
                  <a:pos x="46" y="154"/>
                </a:cxn>
                <a:cxn ang="0">
                  <a:pos x="74" y="146"/>
                </a:cxn>
                <a:cxn ang="0">
                  <a:pos x="0" y="72"/>
                </a:cxn>
                <a:cxn ang="0">
                  <a:pos x="223" y="0"/>
                </a:cxn>
              </a:cxnLst>
              <a:rect l="0" t="0" r="r" b="b"/>
              <a:pathLst>
                <a:path w="304" h="254">
                  <a:moveTo>
                    <a:pt x="223" y="0"/>
                  </a:moveTo>
                  <a:cubicBezTo>
                    <a:pt x="304" y="82"/>
                    <a:pt x="304" y="82"/>
                    <a:pt x="304" y="82"/>
                  </a:cubicBezTo>
                  <a:cubicBezTo>
                    <a:pt x="303" y="172"/>
                    <a:pt x="233" y="246"/>
                    <a:pt x="145" y="254"/>
                  </a:cubicBezTo>
                  <a:cubicBezTo>
                    <a:pt x="46" y="154"/>
                    <a:pt x="46" y="154"/>
                    <a:pt x="46" y="154"/>
                  </a:cubicBezTo>
                  <a:cubicBezTo>
                    <a:pt x="74" y="146"/>
                    <a:pt x="74" y="146"/>
                    <a:pt x="74" y="14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223" y="0"/>
                    <a:pt x="223" y="0"/>
                    <a:pt x="223" y="0"/>
                  </a:cubicBezTo>
                  <a:close/>
                </a:path>
              </a:pathLst>
            </a:custGeom>
            <a:solidFill>
              <a:srgbClr val="182F40"/>
            </a:solidFill>
            <a:ln w="9525">
              <a:noFill/>
            </a:ln>
          </p:spPr>
          <p:txBody>
            <a:bodyPr/>
            <a:lstStyle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  <p:sp>
          <p:nvSpPr>
            <p:cNvPr id="1048611" name="Freeform 89"/>
            <p:cNvSpPr/>
            <p:nvPr/>
          </p:nvSpPr>
          <p:spPr>
            <a:xfrm>
              <a:off x="161925" y="322263"/>
              <a:ext cx="828675" cy="233363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31" y="0"/>
                </a:cxn>
                <a:cxn ang="0">
                  <a:pos x="0" y="72"/>
                </a:cxn>
                <a:cxn ang="0">
                  <a:pos x="255" y="72"/>
                </a:cxn>
                <a:cxn ang="0">
                  <a:pos x="223" y="0"/>
                </a:cxn>
              </a:cxnLst>
              <a:rect l="0" t="0" r="r" b="b"/>
              <a:pathLst>
                <a:path w="255" h="72">
                  <a:moveTo>
                    <a:pt x="223" y="0"/>
                  </a:moveTo>
                  <a:cubicBezTo>
                    <a:pt x="159" y="0"/>
                    <a:pt x="95" y="0"/>
                    <a:pt x="31" y="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85" y="72"/>
                    <a:pt x="170" y="72"/>
                    <a:pt x="255" y="72"/>
                  </a:cubicBezTo>
                  <a:cubicBezTo>
                    <a:pt x="223" y="0"/>
                    <a:pt x="223" y="0"/>
                    <a:pt x="223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  <p:sp>
          <p:nvSpPr>
            <p:cNvPr id="1048612" name="Freeform 90"/>
            <p:cNvSpPr/>
            <p:nvPr/>
          </p:nvSpPr>
          <p:spPr>
            <a:xfrm>
              <a:off x="188912" y="338138"/>
              <a:ext cx="774700" cy="201613"/>
            </a:xfrm>
            <a:custGeom>
              <a:avLst/>
              <a:gdLst/>
              <a:ahLst/>
              <a:cxnLst>
                <a:cxn ang="0">
                  <a:pos x="433" y="0"/>
                </a:cxn>
                <a:cxn ang="0">
                  <a:pos x="488" y="127"/>
                </a:cxn>
                <a:cxn ang="0">
                  <a:pos x="268" y="127"/>
                </a:cxn>
                <a:cxn ang="0">
                  <a:pos x="247" y="127"/>
                </a:cxn>
                <a:cxn ang="0">
                  <a:pos x="0" y="127"/>
                </a:cxn>
                <a:cxn ang="0">
                  <a:pos x="55" y="0"/>
                </a:cxn>
                <a:cxn ang="0">
                  <a:pos x="247" y="0"/>
                </a:cxn>
                <a:cxn ang="0">
                  <a:pos x="268" y="0"/>
                </a:cxn>
                <a:cxn ang="0">
                  <a:pos x="433" y="0"/>
                </a:cxn>
                <a:cxn ang="0">
                  <a:pos x="433" y="0"/>
                </a:cxn>
              </a:cxnLst>
              <a:rect l="0" t="0" r="r" b="b"/>
              <a:pathLst>
                <a:path w="488" h="127">
                  <a:moveTo>
                    <a:pt x="433" y="0"/>
                  </a:moveTo>
                  <a:lnTo>
                    <a:pt x="488" y="127"/>
                  </a:lnTo>
                  <a:lnTo>
                    <a:pt x="268" y="127"/>
                  </a:lnTo>
                  <a:lnTo>
                    <a:pt x="247" y="127"/>
                  </a:lnTo>
                  <a:lnTo>
                    <a:pt x="0" y="127"/>
                  </a:lnTo>
                  <a:lnTo>
                    <a:pt x="55" y="0"/>
                  </a:lnTo>
                  <a:lnTo>
                    <a:pt x="247" y="0"/>
                  </a:lnTo>
                  <a:lnTo>
                    <a:pt x="268" y="0"/>
                  </a:lnTo>
                  <a:lnTo>
                    <a:pt x="433" y="0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16C5CA"/>
            </a:solidFill>
            <a:ln w="9525">
              <a:noFill/>
            </a:ln>
          </p:spPr>
          <p:txBody>
            <a:bodyPr/>
            <a:lstStyle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  <p:sp>
          <p:nvSpPr>
            <p:cNvPr id="1048613" name="Freeform 91"/>
            <p:cNvSpPr/>
            <p:nvPr/>
          </p:nvSpPr>
          <p:spPr>
            <a:xfrm>
              <a:off x="331787" y="379413"/>
              <a:ext cx="485775" cy="123825"/>
            </a:xfrm>
            <a:custGeom>
              <a:avLst/>
              <a:gdLst/>
              <a:ahLst/>
              <a:cxnLst>
                <a:cxn ang="0">
                  <a:pos x="292" y="17"/>
                </a:cxn>
                <a:cxn ang="0">
                  <a:pos x="257" y="17"/>
                </a:cxn>
                <a:cxn ang="0">
                  <a:pos x="251" y="0"/>
                </a:cxn>
                <a:cxn ang="0">
                  <a:pos x="55" y="0"/>
                </a:cxn>
                <a:cxn ang="0">
                  <a:pos x="51" y="17"/>
                </a:cxn>
                <a:cxn ang="0">
                  <a:pos x="14" y="17"/>
                </a:cxn>
                <a:cxn ang="0">
                  <a:pos x="0" y="54"/>
                </a:cxn>
                <a:cxn ang="0">
                  <a:pos x="40" y="54"/>
                </a:cxn>
                <a:cxn ang="0">
                  <a:pos x="30" y="78"/>
                </a:cxn>
                <a:cxn ang="0">
                  <a:pos x="276" y="78"/>
                </a:cxn>
                <a:cxn ang="0">
                  <a:pos x="268" y="54"/>
                </a:cxn>
                <a:cxn ang="0">
                  <a:pos x="306" y="54"/>
                </a:cxn>
                <a:cxn ang="0">
                  <a:pos x="292" y="17"/>
                </a:cxn>
                <a:cxn ang="0">
                  <a:pos x="292" y="17"/>
                </a:cxn>
              </a:cxnLst>
              <a:rect l="0" t="0" r="r" b="b"/>
              <a:pathLst>
                <a:path w="306" h="78">
                  <a:moveTo>
                    <a:pt x="292" y="17"/>
                  </a:moveTo>
                  <a:lnTo>
                    <a:pt x="257" y="17"/>
                  </a:lnTo>
                  <a:lnTo>
                    <a:pt x="251" y="0"/>
                  </a:lnTo>
                  <a:lnTo>
                    <a:pt x="55" y="0"/>
                  </a:lnTo>
                  <a:lnTo>
                    <a:pt x="51" y="17"/>
                  </a:lnTo>
                  <a:lnTo>
                    <a:pt x="14" y="17"/>
                  </a:lnTo>
                  <a:lnTo>
                    <a:pt x="0" y="54"/>
                  </a:lnTo>
                  <a:lnTo>
                    <a:pt x="40" y="54"/>
                  </a:lnTo>
                  <a:lnTo>
                    <a:pt x="30" y="78"/>
                  </a:lnTo>
                  <a:lnTo>
                    <a:pt x="276" y="78"/>
                  </a:lnTo>
                  <a:lnTo>
                    <a:pt x="268" y="54"/>
                  </a:lnTo>
                  <a:lnTo>
                    <a:pt x="306" y="54"/>
                  </a:lnTo>
                  <a:lnTo>
                    <a:pt x="292" y="17"/>
                  </a:lnTo>
                  <a:lnTo>
                    <a:pt x="292" y="17"/>
                  </a:lnTo>
                  <a:close/>
                </a:path>
              </a:pathLst>
            </a:custGeom>
            <a:solidFill>
              <a:srgbClr val="3A5A71"/>
            </a:solidFill>
            <a:ln w="9525">
              <a:noFill/>
            </a:ln>
          </p:spPr>
          <p:txBody>
            <a:bodyPr/>
            <a:lstStyle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  <p:sp>
          <p:nvSpPr>
            <p:cNvPr id="1048614" name="Freeform 92"/>
            <p:cNvSpPr/>
            <p:nvPr/>
          </p:nvSpPr>
          <p:spPr>
            <a:xfrm>
              <a:off x="304800" y="428625"/>
              <a:ext cx="595313" cy="400050"/>
            </a:xfrm>
            <a:custGeom>
              <a:avLst/>
              <a:gdLst/>
              <a:ahLst/>
              <a:cxnLst>
                <a:cxn ang="0">
                  <a:pos x="142" y="2"/>
                </a:cxn>
                <a:cxn ang="0">
                  <a:pos x="138" y="0"/>
                </a:cxn>
                <a:cxn ang="0">
                  <a:pos x="30" y="0"/>
                </a:cxn>
                <a:cxn ang="0">
                  <a:pos x="25" y="2"/>
                </a:cxn>
                <a:cxn ang="0">
                  <a:pos x="1" y="119"/>
                </a:cxn>
                <a:cxn ang="0">
                  <a:pos x="6" y="123"/>
                </a:cxn>
                <a:cxn ang="0">
                  <a:pos x="177" y="123"/>
                </a:cxn>
                <a:cxn ang="0">
                  <a:pos x="182" y="119"/>
                </a:cxn>
                <a:cxn ang="0">
                  <a:pos x="142" y="2"/>
                </a:cxn>
              </a:cxnLst>
              <a:rect l="0" t="0" r="r" b="b"/>
              <a:pathLst>
                <a:path w="183" h="123">
                  <a:moveTo>
                    <a:pt x="142" y="2"/>
                  </a:moveTo>
                  <a:cubicBezTo>
                    <a:pt x="142" y="0"/>
                    <a:pt x="140" y="0"/>
                    <a:pt x="13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8" y="0"/>
                    <a:pt x="26" y="0"/>
                    <a:pt x="25" y="2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0" y="121"/>
                    <a:pt x="2" y="123"/>
                    <a:pt x="6" y="123"/>
                  </a:cubicBezTo>
                  <a:cubicBezTo>
                    <a:pt x="177" y="123"/>
                    <a:pt x="177" y="123"/>
                    <a:pt x="177" y="123"/>
                  </a:cubicBezTo>
                  <a:cubicBezTo>
                    <a:pt x="182" y="123"/>
                    <a:pt x="183" y="121"/>
                    <a:pt x="182" y="119"/>
                  </a:cubicBezTo>
                  <a:cubicBezTo>
                    <a:pt x="142" y="2"/>
                    <a:pt x="142" y="2"/>
                    <a:pt x="142" y="2"/>
                  </a:cubicBezTo>
                  <a:close/>
                </a:path>
              </a:pathLst>
            </a:custGeom>
            <a:solidFill>
              <a:srgbClr val="F26B41"/>
            </a:solidFill>
            <a:ln w="9525">
              <a:noFill/>
            </a:ln>
          </p:spPr>
          <p:txBody>
            <a:bodyPr/>
            <a:lstStyle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  <p:sp>
          <p:nvSpPr>
            <p:cNvPr id="1048615" name="Freeform 93"/>
            <p:cNvSpPr>
              <a:spLocks noEditPoints="1"/>
            </p:cNvSpPr>
            <p:nvPr/>
          </p:nvSpPr>
          <p:spPr>
            <a:xfrm>
              <a:off x="587375" y="450850"/>
              <a:ext cx="87313" cy="46038"/>
            </a:xfrm>
            <a:custGeom>
              <a:avLst/>
              <a:gdLst/>
              <a:ahLst/>
              <a:cxnLst>
                <a:cxn ang="0">
                  <a:pos x="26" y="7"/>
                </a:cxn>
                <a:cxn ang="0">
                  <a:pos x="24" y="6"/>
                </a:cxn>
                <a:cxn ang="0">
                  <a:pos x="24" y="5"/>
                </a:cxn>
                <a:cxn ang="0">
                  <a:pos x="23" y="4"/>
                </a:cxn>
                <a:cxn ang="0">
                  <a:pos x="25" y="2"/>
                </a:cxn>
                <a:cxn ang="0">
                  <a:pos x="27" y="12"/>
                </a:cxn>
                <a:cxn ang="0">
                  <a:pos x="24" y="12"/>
                </a:cxn>
                <a:cxn ang="0">
                  <a:pos x="25" y="11"/>
                </a:cxn>
                <a:cxn ang="0">
                  <a:pos x="25" y="9"/>
                </a:cxn>
                <a:cxn ang="0">
                  <a:pos x="26" y="7"/>
                </a:cxn>
                <a:cxn ang="0">
                  <a:pos x="23" y="14"/>
                </a:cxn>
                <a:cxn ang="0">
                  <a:pos x="17" y="10"/>
                </a:cxn>
                <a:cxn ang="0">
                  <a:pos x="22" y="9"/>
                </a:cxn>
                <a:cxn ang="0">
                  <a:pos x="24" y="7"/>
                </a:cxn>
                <a:cxn ang="0">
                  <a:pos x="25" y="10"/>
                </a:cxn>
                <a:cxn ang="0">
                  <a:pos x="23" y="12"/>
                </a:cxn>
                <a:cxn ang="0">
                  <a:pos x="17" y="14"/>
                </a:cxn>
                <a:cxn ang="0">
                  <a:pos x="10" y="10"/>
                </a:cxn>
                <a:cxn ang="0">
                  <a:pos x="13" y="9"/>
                </a:cxn>
                <a:cxn ang="0">
                  <a:pos x="14" y="9"/>
                </a:cxn>
                <a:cxn ang="0">
                  <a:pos x="17" y="10"/>
                </a:cxn>
                <a:cxn ang="0">
                  <a:pos x="11" y="14"/>
                </a:cxn>
                <a:cxn ang="0">
                  <a:pos x="4" y="14"/>
                </a:cxn>
                <a:cxn ang="0">
                  <a:pos x="4" y="12"/>
                </a:cxn>
                <a:cxn ang="0">
                  <a:pos x="3" y="9"/>
                </a:cxn>
                <a:cxn ang="0">
                  <a:pos x="3" y="7"/>
                </a:cxn>
                <a:cxn ang="0">
                  <a:pos x="9" y="10"/>
                </a:cxn>
                <a:cxn ang="0">
                  <a:pos x="11" y="14"/>
                </a:cxn>
                <a:cxn ang="0">
                  <a:pos x="1" y="12"/>
                </a:cxn>
                <a:cxn ang="0">
                  <a:pos x="2" y="7"/>
                </a:cxn>
                <a:cxn ang="0">
                  <a:pos x="2" y="11"/>
                </a:cxn>
                <a:cxn ang="0">
                  <a:pos x="2" y="11"/>
                </a:cxn>
                <a:cxn ang="0">
                  <a:pos x="4" y="14"/>
                </a:cxn>
                <a:cxn ang="0">
                  <a:pos x="0" y="2"/>
                </a:cxn>
                <a:cxn ang="0">
                  <a:pos x="3" y="4"/>
                </a:cxn>
                <a:cxn ang="0">
                  <a:pos x="2" y="5"/>
                </a:cxn>
                <a:cxn ang="0">
                  <a:pos x="2" y="6"/>
                </a:cxn>
                <a:cxn ang="0">
                  <a:pos x="0" y="7"/>
                </a:cxn>
                <a:cxn ang="0">
                  <a:pos x="4" y="0"/>
                </a:cxn>
                <a:cxn ang="0">
                  <a:pos x="9" y="5"/>
                </a:cxn>
                <a:cxn ang="0">
                  <a:pos x="5" y="5"/>
                </a:cxn>
                <a:cxn ang="0">
                  <a:pos x="2" y="7"/>
                </a:cxn>
                <a:cxn ang="0">
                  <a:pos x="2" y="5"/>
                </a:cxn>
                <a:cxn ang="0">
                  <a:pos x="3" y="4"/>
                </a:cxn>
                <a:cxn ang="0">
                  <a:pos x="9" y="0"/>
                </a:cxn>
                <a:cxn ang="0">
                  <a:pos x="16" y="5"/>
                </a:cxn>
                <a:cxn ang="0">
                  <a:pos x="13" y="5"/>
                </a:cxn>
                <a:cxn ang="0">
                  <a:pos x="13" y="5"/>
                </a:cxn>
                <a:cxn ang="0">
                  <a:pos x="10" y="5"/>
                </a:cxn>
                <a:cxn ang="0">
                  <a:pos x="16" y="0"/>
                </a:cxn>
                <a:cxn ang="0">
                  <a:pos x="21" y="0"/>
                </a:cxn>
                <a:cxn ang="0">
                  <a:pos x="22" y="4"/>
                </a:cxn>
                <a:cxn ang="0">
                  <a:pos x="24" y="5"/>
                </a:cxn>
                <a:cxn ang="0">
                  <a:pos x="24" y="7"/>
                </a:cxn>
                <a:cxn ang="0">
                  <a:pos x="21" y="5"/>
                </a:cxn>
                <a:cxn ang="0">
                  <a:pos x="16" y="5"/>
                </a:cxn>
                <a:cxn ang="0">
                  <a:pos x="23" y="7"/>
                </a:cxn>
                <a:cxn ang="0">
                  <a:pos x="13" y="9"/>
                </a:cxn>
                <a:cxn ang="0">
                  <a:pos x="4" y="7"/>
                </a:cxn>
                <a:cxn ang="0">
                  <a:pos x="13" y="5"/>
                </a:cxn>
                <a:cxn ang="0">
                  <a:pos x="23" y="7"/>
                </a:cxn>
              </a:cxnLst>
              <a:rect l="0" t="0" r="r" b="b"/>
              <a:pathLst>
                <a:path w="27" h="14">
                  <a:moveTo>
                    <a:pt x="25" y="2"/>
                  </a:moveTo>
                  <a:cubicBezTo>
                    <a:pt x="26" y="4"/>
                    <a:pt x="26" y="5"/>
                    <a:pt x="26" y="7"/>
                  </a:cubicBezTo>
                  <a:cubicBezTo>
                    <a:pt x="26" y="7"/>
                    <a:pt x="25" y="7"/>
                    <a:pt x="25" y="7"/>
                  </a:cubicBezTo>
                  <a:cubicBezTo>
                    <a:pt x="24" y="7"/>
                    <a:pt x="24" y="6"/>
                    <a:pt x="24" y="6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22" y="3"/>
                    <a:pt x="22" y="2"/>
                    <a:pt x="22" y="0"/>
                  </a:cubicBezTo>
                  <a:cubicBezTo>
                    <a:pt x="24" y="1"/>
                    <a:pt x="25" y="1"/>
                    <a:pt x="25" y="2"/>
                  </a:cubicBezTo>
                  <a:close/>
                  <a:moveTo>
                    <a:pt x="26" y="7"/>
                  </a:moveTo>
                  <a:cubicBezTo>
                    <a:pt x="27" y="9"/>
                    <a:pt x="27" y="11"/>
                    <a:pt x="27" y="12"/>
                  </a:cubicBezTo>
                  <a:cubicBezTo>
                    <a:pt x="27" y="13"/>
                    <a:pt x="26" y="14"/>
                    <a:pt x="24" y="14"/>
                  </a:cubicBezTo>
                  <a:cubicBezTo>
                    <a:pt x="24" y="13"/>
                    <a:pt x="24" y="12"/>
                    <a:pt x="24" y="12"/>
                  </a:cubicBezTo>
                  <a:cubicBezTo>
                    <a:pt x="24" y="11"/>
                    <a:pt x="25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0"/>
                    <a:pt x="25" y="10"/>
                    <a:pt x="25" y="9"/>
                  </a:cubicBezTo>
                  <a:cubicBezTo>
                    <a:pt x="25" y="9"/>
                    <a:pt x="25" y="8"/>
                    <a:pt x="25" y="7"/>
                  </a:cubicBezTo>
                  <a:cubicBezTo>
                    <a:pt x="25" y="7"/>
                    <a:pt x="26" y="7"/>
                    <a:pt x="26" y="7"/>
                  </a:cubicBezTo>
                  <a:close/>
                  <a:moveTo>
                    <a:pt x="24" y="14"/>
                  </a:moveTo>
                  <a:cubicBezTo>
                    <a:pt x="24" y="14"/>
                    <a:pt x="23" y="14"/>
                    <a:pt x="23" y="14"/>
                  </a:cubicBezTo>
                  <a:cubicBezTo>
                    <a:pt x="21" y="14"/>
                    <a:pt x="20" y="14"/>
                    <a:pt x="18" y="14"/>
                  </a:cubicBezTo>
                  <a:cubicBezTo>
                    <a:pt x="18" y="13"/>
                    <a:pt x="17" y="11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20" y="10"/>
                    <a:pt x="21" y="9"/>
                    <a:pt x="22" y="9"/>
                  </a:cubicBezTo>
                  <a:cubicBezTo>
                    <a:pt x="23" y="8"/>
                    <a:pt x="23" y="8"/>
                    <a:pt x="23" y="7"/>
                  </a:cubicBezTo>
                  <a:cubicBezTo>
                    <a:pt x="23" y="7"/>
                    <a:pt x="24" y="7"/>
                    <a:pt x="24" y="7"/>
                  </a:cubicBezTo>
                  <a:cubicBezTo>
                    <a:pt x="24" y="8"/>
                    <a:pt x="24" y="9"/>
                    <a:pt x="24" y="9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11"/>
                    <a:pt x="24" y="11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4" y="12"/>
                    <a:pt x="24" y="13"/>
                    <a:pt x="24" y="14"/>
                  </a:cubicBezTo>
                  <a:close/>
                  <a:moveTo>
                    <a:pt x="17" y="14"/>
                  </a:moveTo>
                  <a:cubicBezTo>
                    <a:pt x="15" y="14"/>
                    <a:pt x="13" y="14"/>
                    <a:pt x="11" y="14"/>
                  </a:cubicBezTo>
                  <a:cubicBezTo>
                    <a:pt x="11" y="13"/>
                    <a:pt x="11" y="11"/>
                    <a:pt x="10" y="10"/>
                  </a:cubicBezTo>
                  <a:cubicBezTo>
                    <a:pt x="11" y="10"/>
                    <a:pt x="11" y="9"/>
                    <a:pt x="12" y="9"/>
                  </a:cubicBezTo>
                  <a:cubicBezTo>
                    <a:pt x="12" y="9"/>
                    <a:pt x="13" y="9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5" y="9"/>
                    <a:pt x="15" y="9"/>
                  </a:cubicBezTo>
                  <a:cubicBezTo>
                    <a:pt x="16" y="9"/>
                    <a:pt x="16" y="10"/>
                    <a:pt x="17" y="10"/>
                  </a:cubicBezTo>
                  <a:cubicBezTo>
                    <a:pt x="17" y="11"/>
                    <a:pt x="17" y="13"/>
                    <a:pt x="17" y="14"/>
                  </a:cubicBezTo>
                  <a:close/>
                  <a:moveTo>
                    <a:pt x="11" y="14"/>
                  </a:moveTo>
                  <a:cubicBezTo>
                    <a:pt x="9" y="14"/>
                    <a:pt x="7" y="14"/>
                    <a:pt x="5" y="14"/>
                  </a:cubicBezTo>
                  <a:cubicBezTo>
                    <a:pt x="5" y="14"/>
                    <a:pt x="5" y="14"/>
                    <a:pt x="4" y="14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1"/>
                    <a:pt x="3" y="11"/>
                    <a:pt x="3" y="10"/>
                  </a:cubicBezTo>
                  <a:cubicBezTo>
                    <a:pt x="3" y="10"/>
                    <a:pt x="3" y="10"/>
                    <a:pt x="3" y="9"/>
                  </a:cubicBezTo>
                  <a:cubicBezTo>
                    <a:pt x="2" y="9"/>
                    <a:pt x="2" y="8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4" y="8"/>
                    <a:pt x="5" y="9"/>
                  </a:cubicBezTo>
                  <a:cubicBezTo>
                    <a:pt x="6" y="9"/>
                    <a:pt x="8" y="10"/>
                    <a:pt x="9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0" y="11"/>
                    <a:pt x="10" y="13"/>
                    <a:pt x="11" y="14"/>
                  </a:cubicBezTo>
                  <a:close/>
                  <a:moveTo>
                    <a:pt x="4" y="14"/>
                  </a:moveTo>
                  <a:cubicBezTo>
                    <a:pt x="2" y="14"/>
                    <a:pt x="1" y="13"/>
                    <a:pt x="1" y="12"/>
                  </a:cubicBezTo>
                  <a:cubicBezTo>
                    <a:pt x="0" y="11"/>
                    <a:pt x="0" y="9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8"/>
                    <a:pt x="2" y="9"/>
                    <a:pt x="2" y="9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4" y="12"/>
                  </a:cubicBezTo>
                  <a:cubicBezTo>
                    <a:pt x="4" y="12"/>
                    <a:pt x="4" y="13"/>
                    <a:pt x="4" y="14"/>
                  </a:cubicBezTo>
                  <a:close/>
                  <a:moveTo>
                    <a:pt x="0" y="7"/>
                  </a:moveTo>
                  <a:cubicBezTo>
                    <a:pt x="0" y="5"/>
                    <a:pt x="0" y="4"/>
                    <a:pt x="0" y="2"/>
                  </a:cubicBezTo>
                  <a:cubicBezTo>
                    <a:pt x="0" y="1"/>
                    <a:pt x="1" y="1"/>
                    <a:pt x="3" y="0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3" y="4"/>
                    <a:pt x="2" y="4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6"/>
                  </a:cubicBezTo>
                  <a:cubicBezTo>
                    <a:pt x="2" y="6"/>
                    <a:pt x="2" y="7"/>
                    <a:pt x="2" y="7"/>
                  </a:cubicBezTo>
                  <a:cubicBezTo>
                    <a:pt x="1" y="7"/>
                    <a:pt x="1" y="7"/>
                    <a:pt x="0" y="7"/>
                  </a:cubicBezTo>
                  <a:close/>
                  <a:moveTo>
                    <a:pt x="3" y="0"/>
                  </a:moveTo>
                  <a:cubicBezTo>
                    <a:pt x="3" y="0"/>
                    <a:pt x="4" y="0"/>
                    <a:pt x="4" y="0"/>
                  </a:cubicBezTo>
                  <a:cubicBezTo>
                    <a:pt x="5" y="0"/>
                    <a:pt x="7" y="0"/>
                    <a:pt x="9" y="0"/>
                  </a:cubicBezTo>
                  <a:cubicBezTo>
                    <a:pt x="9" y="2"/>
                    <a:pt x="9" y="3"/>
                    <a:pt x="9" y="5"/>
                  </a:cubicBezTo>
                  <a:cubicBezTo>
                    <a:pt x="9" y="5"/>
                    <a:pt x="9" y="5"/>
                    <a:pt x="8" y="5"/>
                  </a:cubicBezTo>
                  <a:cubicBezTo>
                    <a:pt x="7" y="5"/>
                    <a:pt x="6" y="5"/>
                    <a:pt x="5" y="5"/>
                  </a:cubicBezTo>
                  <a:cubicBezTo>
                    <a:pt x="4" y="6"/>
                    <a:pt x="3" y="6"/>
                    <a:pt x="3" y="7"/>
                  </a:cubicBezTo>
                  <a:cubicBezTo>
                    <a:pt x="3" y="7"/>
                    <a:pt x="3" y="7"/>
                    <a:pt x="2" y="7"/>
                  </a:cubicBezTo>
                  <a:cubicBezTo>
                    <a:pt x="2" y="7"/>
                    <a:pt x="2" y="6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2"/>
                    <a:pt x="3" y="0"/>
                  </a:cubicBezTo>
                  <a:close/>
                  <a:moveTo>
                    <a:pt x="9" y="0"/>
                  </a:moveTo>
                  <a:cubicBezTo>
                    <a:pt x="11" y="0"/>
                    <a:pt x="13" y="0"/>
                    <a:pt x="15" y="0"/>
                  </a:cubicBezTo>
                  <a:cubicBezTo>
                    <a:pt x="15" y="2"/>
                    <a:pt x="16" y="3"/>
                    <a:pt x="16" y="5"/>
                  </a:cubicBezTo>
                  <a:cubicBezTo>
                    <a:pt x="16" y="5"/>
                    <a:pt x="15" y="5"/>
                    <a:pt x="15" y="5"/>
                  </a:cubicBezTo>
                  <a:cubicBezTo>
                    <a:pt x="14" y="5"/>
                    <a:pt x="14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5"/>
                    <a:pt x="11" y="5"/>
                    <a:pt x="11" y="5"/>
                  </a:cubicBezTo>
                  <a:cubicBezTo>
                    <a:pt x="11" y="5"/>
                    <a:pt x="10" y="5"/>
                    <a:pt x="10" y="5"/>
                  </a:cubicBezTo>
                  <a:cubicBezTo>
                    <a:pt x="10" y="3"/>
                    <a:pt x="10" y="2"/>
                    <a:pt x="9" y="0"/>
                  </a:cubicBezTo>
                  <a:close/>
                  <a:moveTo>
                    <a:pt x="16" y="0"/>
                  </a:moveTo>
                  <a:cubicBezTo>
                    <a:pt x="17" y="0"/>
                    <a:pt x="19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2"/>
                    <a:pt x="22" y="3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3" y="4"/>
                    <a:pt x="24" y="5"/>
                  </a:cubicBezTo>
                  <a:cubicBezTo>
                    <a:pt x="24" y="5"/>
                    <a:pt x="24" y="5"/>
                    <a:pt x="24" y="6"/>
                  </a:cubicBezTo>
                  <a:cubicBezTo>
                    <a:pt x="24" y="6"/>
                    <a:pt x="24" y="7"/>
                    <a:pt x="24" y="7"/>
                  </a:cubicBezTo>
                  <a:cubicBezTo>
                    <a:pt x="24" y="7"/>
                    <a:pt x="23" y="7"/>
                    <a:pt x="23" y="7"/>
                  </a:cubicBezTo>
                  <a:cubicBezTo>
                    <a:pt x="23" y="6"/>
                    <a:pt x="22" y="6"/>
                    <a:pt x="21" y="5"/>
                  </a:cubicBezTo>
                  <a:cubicBezTo>
                    <a:pt x="20" y="5"/>
                    <a:pt x="19" y="5"/>
                    <a:pt x="17" y="5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16" y="3"/>
                    <a:pt x="16" y="2"/>
                    <a:pt x="16" y="0"/>
                  </a:cubicBezTo>
                  <a:close/>
                  <a:moveTo>
                    <a:pt x="23" y="7"/>
                  </a:moveTo>
                  <a:cubicBezTo>
                    <a:pt x="23" y="8"/>
                    <a:pt x="20" y="9"/>
                    <a:pt x="18" y="9"/>
                  </a:cubicBezTo>
                  <a:cubicBezTo>
                    <a:pt x="16" y="9"/>
                    <a:pt x="15" y="9"/>
                    <a:pt x="13" y="9"/>
                  </a:cubicBezTo>
                  <a:cubicBezTo>
                    <a:pt x="12" y="9"/>
                    <a:pt x="11" y="9"/>
                    <a:pt x="9" y="9"/>
                  </a:cubicBezTo>
                  <a:cubicBezTo>
                    <a:pt x="7" y="9"/>
                    <a:pt x="4" y="8"/>
                    <a:pt x="4" y="7"/>
                  </a:cubicBezTo>
                  <a:cubicBezTo>
                    <a:pt x="4" y="6"/>
                    <a:pt x="6" y="5"/>
                    <a:pt x="8" y="5"/>
                  </a:cubicBezTo>
                  <a:cubicBezTo>
                    <a:pt x="11" y="5"/>
                    <a:pt x="12" y="5"/>
                    <a:pt x="13" y="5"/>
                  </a:cubicBezTo>
                  <a:cubicBezTo>
                    <a:pt x="14" y="5"/>
                    <a:pt x="15" y="5"/>
                    <a:pt x="17" y="5"/>
                  </a:cubicBezTo>
                  <a:cubicBezTo>
                    <a:pt x="20" y="5"/>
                    <a:pt x="22" y="6"/>
                    <a:pt x="23" y="7"/>
                  </a:cubicBezTo>
                  <a:close/>
                </a:path>
              </a:pathLst>
            </a:custGeom>
            <a:solidFill>
              <a:srgbClr val="F4B63F"/>
            </a:solidFill>
            <a:ln w="9525">
              <a:noFill/>
            </a:ln>
          </p:spPr>
          <p:txBody>
            <a:bodyPr/>
            <a:lstStyle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  <p:sp>
          <p:nvSpPr>
            <p:cNvPr id="1048616" name="Freeform 94"/>
            <p:cNvSpPr>
              <a:spLocks noEditPoints="1"/>
            </p:cNvSpPr>
            <p:nvPr/>
          </p:nvSpPr>
          <p:spPr>
            <a:xfrm>
              <a:off x="525462" y="450850"/>
              <a:ext cx="49213" cy="322263"/>
            </a:xfrm>
            <a:custGeom>
              <a:avLst/>
              <a:gdLst/>
              <a:ahLst/>
              <a:cxnLst>
                <a:cxn ang="0">
                  <a:pos x="3" y="13"/>
                </a:cxn>
                <a:cxn ang="0">
                  <a:pos x="2" y="75"/>
                </a:cxn>
                <a:cxn ang="0">
                  <a:pos x="2" y="71"/>
                </a:cxn>
                <a:cxn ang="0">
                  <a:pos x="9" y="74"/>
                </a:cxn>
                <a:cxn ang="0">
                  <a:pos x="13" y="71"/>
                </a:cxn>
                <a:cxn ang="0">
                  <a:pos x="6" y="75"/>
                </a:cxn>
                <a:cxn ang="0">
                  <a:pos x="1" y="77"/>
                </a:cxn>
                <a:cxn ang="0">
                  <a:pos x="6" y="79"/>
                </a:cxn>
                <a:cxn ang="0">
                  <a:pos x="11" y="78"/>
                </a:cxn>
                <a:cxn ang="0">
                  <a:pos x="8" y="83"/>
                </a:cxn>
                <a:cxn ang="0">
                  <a:pos x="0" y="89"/>
                </a:cxn>
                <a:cxn ang="0">
                  <a:pos x="3" y="89"/>
                </a:cxn>
                <a:cxn ang="0">
                  <a:pos x="12" y="88"/>
                </a:cxn>
                <a:cxn ang="0">
                  <a:pos x="14" y="90"/>
                </a:cxn>
                <a:cxn ang="0">
                  <a:pos x="4" y="91"/>
                </a:cxn>
                <a:cxn ang="0">
                  <a:pos x="3" y="93"/>
                </a:cxn>
                <a:cxn ang="0">
                  <a:pos x="8" y="96"/>
                </a:cxn>
                <a:cxn ang="0">
                  <a:pos x="13" y="93"/>
                </a:cxn>
                <a:cxn ang="0">
                  <a:pos x="7" y="98"/>
                </a:cxn>
                <a:cxn ang="0">
                  <a:pos x="9" y="66"/>
                </a:cxn>
                <a:cxn ang="0">
                  <a:pos x="2" y="65"/>
                </a:cxn>
                <a:cxn ang="0">
                  <a:pos x="0" y="60"/>
                </a:cxn>
                <a:cxn ang="0">
                  <a:pos x="8" y="64"/>
                </a:cxn>
                <a:cxn ang="0">
                  <a:pos x="10" y="61"/>
                </a:cxn>
                <a:cxn ang="0">
                  <a:pos x="13" y="57"/>
                </a:cxn>
                <a:cxn ang="0">
                  <a:pos x="5" y="55"/>
                </a:cxn>
                <a:cxn ang="0">
                  <a:pos x="0" y="59"/>
                </a:cxn>
                <a:cxn ang="0">
                  <a:pos x="7" y="56"/>
                </a:cxn>
                <a:cxn ang="0">
                  <a:pos x="11" y="56"/>
                </a:cxn>
                <a:cxn ang="0">
                  <a:pos x="12" y="54"/>
                </a:cxn>
                <a:cxn ang="0">
                  <a:pos x="6" y="52"/>
                </a:cxn>
                <a:cxn ang="0">
                  <a:pos x="2" y="52"/>
                </a:cxn>
                <a:cxn ang="0">
                  <a:pos x="3" y="47"/>
                </a:cxn>
                <a:cxn ang="0">
                  <a:pos x="9" y="51"/>
                </a:cxn>
                <a:cxn ang="0">
                  <a:pos x="10" y="47"/>
                </a:cxn>
                <a:cxn ang="0">
                  <a:pos x="10" y="46"/>
                </a:cxn>
                <a:cxn ang="0">
                  <a:pos x="3" y="42"/>
                </a:cxn>
                <a:cxn ang="0">
                  <a:pos x="0" y="45"/>
                </a:cxn>
                <a:cxn ang="0">
                  <a:pos x="7" y="44"/>
                </a:cxn>
                <a:cxn ang="0">
                  <a:pos x="10" y="42"/>
                </a:cxn>
                <a:cxn ang="0">
                  <a:pos x="12" y="43"/>
                </a:cxn>
                <a:cxn ang="0">
                  <a:pos x="2" y="22"/>
                </a:cxn>
                <a:cxn ang="0">
                  <a:pos x="10" y="25"/>
                </a:cxn>
                <a:cxn ang="0">
                  <a:pos x="0" y="26"/>
                </a:cxn>
                <a:cxn ang="0">
                  <a:pos x="12" y="31"/>
                </a:cxn>
                <a:cxn ang="0">
                  <a:pos x="2" y="30"/>
                </a:cxn>
                <a:cxn ang="0">
                  <a:pos x="2" y="9"/>
                </a:cxn>
                <a:cxn ang="0">
                  <a:pos x="3" y="8"/>
                </a:cxn>
                <a:cxn ang="0">
                  <a:pos x="8" y="4"/>
                </a:cxn>
                <a:cxn ang="0">
                  <a:pos x="2" y="4"/>
                </a:cxn>
                <a:cxn ang="0">
                  <a:pos x="11" y="2"/>
                </a:cxn>
                <a:cxn ang="0">
                  <a:pos x="12" y="35"/>
                </a:cxn>
                <a:cxn ang="0">
                  <a:pos x="2" y="34"/>
                </a:cxn>
                <a:cxn ang="0">
                  <a:pos x="2" y="2"/>
                </a:cxn>
                <a:cxn ang="0">
                  <a:pos x="2" y="6"/>
                </a:cxn>
                <a:cxn ang="0">
                  <a:pos x="3" y="10"/>
                </a:cxn>
                <a:cxn ang="0">
                  <a:pos x="8" y="14"/>
                </a:cxn>
              </a:cxnLst>
              <a:rect l="0" t="0" r="r" b="b"/>
              <a:pathLst>
                <a:path w="15" h="99">
                  <a:moveTo>
                    <a:pt x="3" y="17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2" y="17"/>
                    <a:pt x="2" y="17"/>
                  </a:cubicBezTo>
                  <a:cubicBezTo>
                    <a:pt x="1" y="17"/>
                    <a:pt x="1" y="16"/>
                    <a:pt x="1" y="16"/>
                  </a:cubicBezTo>
                  <a:cubicBezTo>
                    <a:pt x="1" y="16"/>
                    <a:pt x="0" y="16"/>
                    <a:pt x="0" y="1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4"/>
                    <a:pt x="0" y="14"/>
                  </a:cubicBezTo>
                  <a:cubicBezTo>
                    <a:pt x="0" y="14"/>
                    <a:pt x="1" y="14"/>
                    <a:pt x="1" y="14"/>
                  </a:cubicBezTo>
                  <a:cubicBezTo>
                    <a:pt x="1" y="13"/>
                    <a:pt x="1" y="13"/>
                    <a:pt x="2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5" y="13"/>
                    <a:pt x="7" y="13"/>
                    <a:pt x="8" y="13"/>
                  </a:cubicBezTo>
                  <a:cubicBezTo>
                    <a:pt x="9" y="13"/>
                    <a:pt x="10" y="13"/>
                    <a:pt x="10" y="14"/>
                  </a:cubicBezTo>
                  <a:cubicBezTo>
                    <a:pt x="11" y="14"/>
                    <a:pt x="11" y="14"/>
                    <a:pt x="11" y="15"/>
                  </a:cubicBezTo>
                  <a:cubicBezTo>
                    <a:pt x="11" y="15"/>
                    <a:pt x="11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0" y="16"/>
                    <a:pt x="10" y="17"/>
                    <a:pt x="10" y="17"/>
                  </a:cubicBezTo>
                  <a:cubicBezTo>
                    <a:pt x="9" y="17"/>
                    <a:pt x="9" y="17"/>
                    <a:pt x="8" y="17"/>
                  </a:cubicBezTo>
                  <a:cubicBezTo>
                    <a:pt x="7" y="17"/>
                    <a:pt x="5" y="17"/>
                    <a:pt x="3" y="17"/>
                  </a:cubicBezTo>
                  <a:close/>
                  <a:moveTo>
                    <a:pt x="4" y="76"/>
                  </a:moveTo>
                  <a:cubicBezTo>
                    <a:pt x="3" y="76"/>
                    <a:pt x="2" y="76"/>
                    <a:pt x="2" y="75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0" y="75"/>
                    <a:pt x="0" y="74"/>
                    <a:pt x="0" y="74"/>
                  </a:cubicBezTo>
                  <a:cubicBezTo>
                    <a:pt x="0" y="73"/>
                    <a:pt x="0" y="73"/>
                    <a:pt x="0" y="72"/>
                  </a:cubicBezTo>
                  <a:cubicBezTo>
                    <a:pt x="0" y="72"/>
                    <a:pt x="0" y="71"/>
                    <a:pt x="0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0"/>
                    <a:pt x="0" y="70"/>
                    <a:pt x="1" y="70"/>
                  </a:cubicBezTo>
                  <a:cubicBezTo>
                    <a:pt x="1" y="70"/>
                    <a:pt x="2" y="70"/>
                    <a:pt x="2" y="70"/>
                  </a:cubicBezTo>
                  <a:cubicBezTo>
                    <a:pt x="3" y="70"/>
                    <a:pt x="3" y="70"/>
                    <a:pt x="3" y="71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2" y="72"/>
                    <a:pt x="2" y="73"/>
                    <a:pt x="2" y="73"/>
                  </a:cubicBezTo>
                  <a:cubicBezTo>
                    <a:pt x="2" y="74"/>
                    <a:pt x="2" y="74"/>
                    <a:pt x="3" y="74"/>
                  </a:cubicBezTo>
                  <a:cubicBezTo>
                    <a:pt x="3" y="74"/>
                    <a:pt x="4" y="74"/>
                    <a:pt x="4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6" y="74"/>
                    <a:pt x="6" y="74"/>
                    <a:pt x="6" y="73"/>
                  </a:cubicBezTo>
                  <a:cubicBezTo>
                    <a:pt x="6" y="73"/>
                    <a:pt x="6" y="72"/>
                    <a:pt x="6" y="72"/>
                  </a:cubicBezTo>
                  <a:cubicBezTo>
                    <a:pt x="6" y="71"/>
                    <a:pt x="8" y="71"/>
                    <a:pt x="8" y="72"/>
                  </a:cubicBezTo>
                  <a:cubicBezTo>
                    <a:pt x="8" y="72"/>
                    <a:pt x="8" y="73"/>
                    <a:pt x="8" y="73"/>
                  </a:cubicBezTo>
                  <a:cubicBezTo>
                    <a:pt x="8" y="74"/>
                    <a:pt x="8" y="74"/>
                    <a:pt x="9" y="74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1" y="74"/>
                    <a:pt x="11" y="74"/>
                    <a:pt x="11" y="73"/>
                  </a:cubicBezTo>
                  <a:cubicBezTo>
                    <a:pt x="11" y="73"/>
                    <a:pt x="11" y="72"/>
                    <a:pt x="11" y="72"/>
                  </a:cubicBezTo>
                  <a:cubicBezTo>
                    <a:pt x="11" y="72"/>
                    <a:pt x="11" y="72"/>
                    <a:pt x="11" y="71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0" y="71"/>
                    <a:pt x="10" y="70"/>
                    <a:pt x="11" y="70"/>
                  </a:cubicBezTo>
                  <a:cubicBezTo>
                    <a:pt x="11" y="70"/>
                    <a:pt x="12" y="70"/>
                    <a:pt x="12" y="70"/>
                  </a:cubicBezTo>
                  <a:cubicBezTo>
                    <a:pt x="13" y="70"/>
                    <a:pt x="13" y="70"/>
                    <a:pt x="13" y="71"/>
                  </a:cubicBezTo>
                  <a:cubicBezTo>
                    <a:pt x="13" y="71"/>
                    <a:pt x="13" y="71"/>
                    <a:pt x="13" y="71"/>
                  </a:cubicBezTo>
                  <a:cubicBezTo>
                    <a:pt x="14" y="72"/>
                    <a:pt x="14" y="73"/>
                    <a:pt x="13" y="74"/>
                  </a:cubicBezTo>
                  <a:cubicBezTo>
                    <a:pt x="13" y="74"/>
                    <a:pt x="13" y="75"/>
                    <a:pt x="13" y="75"/>
                  </a:cubicBezTo>
                  <a:cubicBezTo>
                    <a:pt x="13" y="75"/>
                    <a:pt x="12" y="75"/>
                    <a:pt x="12" y="75"/>
                  </a:cubicBezTo>
                  <a:cubicBezTo>
                    <a:pt x="11" y="76"/>
                    <a:pt x="11" y="76"/>
                    <a:pt x="10" y="7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8" y="76"/>
                    <a:pt x="8" y="75"/>
                    <a:pt x="8" y="75"/>
                  </a:cubicBezTo>
                  <a:cubicBezTo>
                    <a:pt x="8" y="75"/>
                    <a:pt x="8" y="75"/>
                    <a:pt x="7" y="75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6" y="75"/>
                    <a:pt x="5" y="76"/>
                    <a:pt x="5" y="76"/>
                  </a:cubicBezTo>
                  <a:cubicBezTo>
                    <a:pt x="5" y="76"/>
                    <a:pt x="4" y="76"/>
                    <a:pt x="4" y="76"/>
                  </a:cubicBezTo>
                  <a:close/>
                  <a:moveTo>
                    <a:pt x="4" y="83"/>
                  </a:moveTo>
                  <a:cubicBezTo>
                    <a:pt x="3" y="83"/>
                    <a:pt x="2" y="83"/>
                    <a:pt x="2" y="83"/>
                  </a:cubicBezTo>
                  <a:cubicBezTo>
                    <a:pt x="1" y="83"/>
                    <a:pt x="1" y="83"/>
                    <a:pt x="1" y="82"/>
                  </a:cubicBezTo>
                  <a:cubicBezTo>
                    <a:pt x="0" y="82"/>
                    <a:pt x="0" y="82"/>
                    <a:pt x="0" y="81"/>
                  </a:cubicBezTo>
                  <a:cubicBezTo>
                    <a:pt x="0" y="81"/>
                    <a:pt x="0" y="80"/>
                    <a:pt x="0" y="79"/>
                  </a:cubicBezTo>
                  <a:cubicBezTo>
                    <a:pt x="0" y="79"/>
                    <a:pt x="0" y="79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7"/>
                    <a:pt x="1" y="77"/>
                  </a:cubicBezTo>
                  <a:cubicBezTo>
                    <a:pt x="1" y="77"/>
                    <a:pt x="2" y="77"/>
                    <a:pt x="2" y="77"/>
                  </a:cubicBezTo>
                  <a:cubicBezTo>
                    <a:pt x="3" y="77"/>
                    <a:pt x="3" y="78"/>
                    <a:pt x="3" y="78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2" y="78"/>
                    <a:pt x="2" y="78"/>
                    <a:pt x="2" y="79"/>
                  </a:cubicBezTo>
                  <a:cubicBezTo>
                    <a:pt x="2" y="79"/>
                    <a:pt x="2" y="80"/>
                    <a:pt x="2" y="81"/>
                  </a:cubicBezTo>
                  <a:cubicBezTo>
                    <a:pt x="2" y="81"/>
                    <a:pt x="2" y="81"/>
                    <a:pt x="3" y="81"/>
                  </a:cubicBezTo>
                  <a:cubicBezTo>
                    <a:pt x="3" y="81"/>
                    <a:pt x="4" y="81"/>
                    <a:pt x="4" y="81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6" y="80"/>
                    <a:pt x="6" y="80"/>
                    <a:pt x="6" y="79"/>
                  </a:cubicBezTo>
                  <a:cubicBezTo>
                    <a:pt x="6" y="78"/>
                    <a:pt x="8" y="78"/>
                    <a:pt x="8" y="79"/>
                  </a:cubicBezTo>
                  <a:cubicBezTo>
                    <a:pt x="8" y="80"/>
                    <a:pt x="8" y="80"/>
                    <a:pt x="8" y="81"/>
                  </a:cubicBezTo>
                  <a:cubicBezTo>
                    <a:pt x="8" y="81"/>
                    <a:pt x="8" y="81"/>
                    <a:pt x="9" y="81"/>
                  </a:cubicBezTo>
                  <a:cubicBezTo>
                    <a:pt x="9" y="81"/>
                    <a:pt x="9" y="81"/>
                    <a:pt x="10" y="81"/>
                  </a:cubicBezTo>
                  <a:cubicBezTo>
                    <a:pt x="10" y="81"/>
                    <a:pt x="10" y="81"/>
                    <a:pt x="11" y="81"/>
                  </a:cubicBezTo>
                  <a:cubicBezTo>
                    <a:pt x="11" y="81"/>
                    <a:pt x="11" y="81"/>
                    <a:pt x="12" y="81"/>
                  </a:cubicBezTo>
                  <a:cubicBezTo>
                    <a:pt x="12" y="80"/>
                    <a:pt x="12" y="80"/>
                    <a:pt x="12" y="79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11" y="78"/>
                    <a:pt x="11" y="77"/>
                    <a:pt x="11" y="77"/>
                  </a:cubicBezTo>
                  <a:cubicBezTo>
                    <a:pt x="11" y="77"/>
                    <a:pt x="12" y="77"/>
                    <a:pt x="13" y="77"/>
                  </a:cubicBezTo>
                  <a:cubicBezTo>
                    <a:pt x="13" y="77"/>
                    <a:pt x="13" y="78"/>
                    <a:pt x="13" y="78"/>
                  </a:cubicBezTo>
                  <a:cubicBezTo>
                    <a:pt x="13" y="78"/>
                    <a:pt x="14" y="78"/>
                    <a:pt x="14" y="79"/>
                  </a:cubicBezTo>
                  <a:cubicBezTo>
                    <a:pt x="14" y="79"/>
                    <a:pt x="14" y="80"/>
                    <a:pt x="14" y="81"/>
                  </a:cubicBezTo>
                  <a:cubicBezTo>
                    <a:pt x="14" y="82"/>
                    <a:pt x="14" y="82"/>
                    <a:pt x="13" y="82"/>
                  </a:cubicBezTo>
                  <a:cubicBezTo>
                    <a:pt x="13" y="83"/>
                    <a:pt x="13" y="83"/>
                    <a:pt x="12" y="83"/>
                  </a:cubicBezTo>
                  <a:cubicBezTo>
                    <a:pt x="12" y="83"/>
                    <a:pt x="11" y="83"/>
                    <a:pt x="10" y="83"/>
                  </a:cubicBezTo>
                  <a:cubicBezTo>
                    <a:pt x="10" y="83"/>
                    <a:pt x="9" y="83"/>
                    <a:pt x="9" y="83"/>
                  </a:cubicBezTo>
                  <a:cubicBezTo>
                    <a:pt x="9" y="83"/>
                    <a:pt x="8" y="83"/>
                    <a:pt x="8" y="83"/>
                  </a:cubicBezTo>
                  <a:cubicBezTo>
                    <a:pt x="8" y="83"/>
                    <a:pt x="8" y="83"/>
                    <a:pt x="7" y="83"/>
                  </a:cubicBezTo>
                  <a:cubicBezTo>
                    <a:pt x="7" y="83"/>
                    <a:pt x="7" y="83"/>
                    <a:pt x="7" y="82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7" y="83"/>
                    <a:pt x="6" y="83"/>
                    <a:pt x="6" y="83"/>
                  </a:cubicBezTo>
                  <a:cubicBezTo>
                    <a:pt x="6" y="83"/>
                    <a:pt x="6" y="83"/>
                    <a:pt x="5" y="83"/>
                  </a:cubicBezTo>
                  <a:cubicBezTo>
                    <a:pt x="5" y="83"/>
                    <a:pt x="4" y="83"/>
                    <a:pt x="4" y="83"/>
                  </a:cubicBezTo>
                  <a:close/>
                  <a:moveTo>
                    <a:pt x="4" y="91"/>
                  </a:moveTo>
                  <a:cubicBezTo>
                    <a:pt x="3" y="91"/>
                    <a:pt x="2" y="91"/>
                    <a:pt x="2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0" y="90"/>
                    <a:pt x="0" y="89"/>
                    <a:pt x="0" y="89"/>
                  </a:cubicBezTo>
                  <a:cubicBezTo>
                    <a:pt x="0" y="88"/>
                    <a:pt x="0" y="87"/>
                    <a:pt x="0" y="87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5"/>
                  </a:cubicBezTo>
                  <a:cubicBezTo>
                    <a:pt x="0" y="85"/>
                    <a:pt x="0" y="85"/>
                    <a:pt x="1" y="84"/>
                  </a:cubicBezTo>
                  <a:cubicBezTo>
                    <a:pt x="1" y="84"/>
                    <a:pt x="2" y="84"/>
                    <a:pt x="2" y="85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2" y="87"/>
                    <a:pt x="2" y="88"/>
                    <a:pt x="2" y="88"/>
                  </a:cubicBezTo>
                  <a:cubicBezTo>
                    <a:pt x="2" y="89"/>
                    <a:pt x="3" y="89"/>
                    <a:pt x="3" y="89"/>
                  </a:cubicBezTo>
                  <a:cubicBezTo>
                    <a:pt x="3" y="89"/>
                    <a:pt x="4" y="89"/>
                    <a:pt x="4" y="89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6" y="89"/>
                    <a:pt x="6" y="89"/>
                    <a:pt x="6" y="88"/>
                  </a:cubicBezTo>
                  <a:cubicBezTo>
                    <a:pt x="6" y="88"/>
                    <a:pt x="6" y="87"/>
                    <a:pt x="6" y="87"/>
                  </a:cubicBezTo>
                  <a:cubicBezTo>
                    <a:pt x="6" y="85"/>
                    <a:pt x="8" y="86"/>
                    <a:pt x="8" y="87"/>
                  </a:cubicBezTo>
                  <a:cubicBezTo>
                    <a:pt x="8" y="87"/>
                    <a:pt x="8" y="88"/>
                    <a:pt x="8" y="88"/>
                  </a:cubicBezTo>
                  <a:cubicBezTo>
                    <a:pt x="8" y="89"/>
                    <a:pt x="8" y="89"/>
                    <a:pt x="9" y="89"/>
                  </a:cubicBezTo>
                  <a:cubicBezTo>
                    <a:pt x="9" y="89"/>
                    <a:pt x="10" y="89"/>
                    <a:pt x="10" y="89"/>
                  </a:cubicBezTo>
                  <a:cubicBezTo>
                    <a:pt x="10" y="89"/>
                    <a:pt x="11" y="89"/>
                    <a:pt x="11" y="89"/>
                  </a:cubicBezTo>
                  <a:cubicBezTo>
                    <a:pt x="11" y="89"/>
                    <a:pt x="12" y="89"/>
                    <a:pt x="12" y="88"/>
                  </a:cubicBezTo>
                  <a:cubicBezTo>
                    <a:pt x="12" y="88"/>
                    <a:pt x="12" y="87"/>
                    <a:pt x="12" y="87"/>
                  </a:cubicBezTo>
                  <a:cubicBezTo>
                    <a:pt x="12" y="86"/>
                    <a:pt x="12" y="86"/>
                    <a:pt x="11" y="86"/>
                  </a:cubicBezTo>
                  <a:cubicBezTo>
                    <a:pt x="11" y="86"/>
                    <a:pt x="11" y="86"/>
                    <a:pt x="11" y="86"/>
                  </a:cubicBezTo>
                  <a:cubicBezTo>
                    <a:pt x="11" y="86"/>
                    <a:pt x="11" y="86"/>
                    <a:pt x="11" y="86"/>
                  </a:cubicBezTo>
                  <a:cubicBezTo>
                    <a:pt x="11" y="85"/>
                    <a:pt x="11" y="85"/>
                    <a:pt x="11" y="85"/>
                  </a:cubicBezTo>
                  <a:cubicBezTo>
                    <a:pt x="12" y="84"/>
                    <a:pt x="12" y="85"/>
                    <a:pt x="13" y="85"/>
                  </a:cubicBezTo>
                  <a:cubicBezTo>
                    <a:pt x="13" y="85"/>
                    <a:pt x="13" y="85"/>
                    <a:pt x="14" y="85"/>
                  </a:cubicBezTo>
                  <a:cubicBezTo>
                    <a:pt x="14" y="85"/>
                    <a:pt x="14" y="86"/>
                    <a:pt x="14" y="86"/>
                  </a:cubicBezTo>
                  <a:cubicBezTo>
                    <a:pt x="14" y="87"/>
                    <a:pt x="14" y="88"/>
                    <a:pt x="14" y="89"/>
                  </a:cubicBezTo>
                  <a:cubicBezTo>
                    <a:pt x="14" y="89"/>
                    <a:pt x="14" y="90"/>
                    <a:pt x="14" y="90"/>
                  </a:cubicBezTo>
                  <a:cubicBezTo>
                    <a:pt x="13" y="90"/>
                    <a:pt x="13" y="90"/>
                    <a:pt x="12" y="91"/>
                  </a:cubicBezTo>
                  <a:cubicBezTo>
                    <a:pt x="12" y="91"/>
                    <a:pt x="11" y="91"/>
                    <a:pt x="10" y="91"/>
                  </a:cubicBezTo>
                  <a:cubicBezTo>
                    <a:pt x="10" y="91"/>
                    <a:pt x="9" y="91"/>
                    <a:pt x="9" y="91"/>
                  </a:cubicBezTo>
                  <a:cubicBezTo>
                    <a:pt x="9" y="91"/>
                    <a:pt x="9" y="91"/>
                    <a:pt x="8" y="91"/>
                  </a:cubicBezTo>
                  <a:cubicBezTo>
                    <a:pt x="8" y="91"/>
                    <a:pt x="8" y="91"/>
                    <a:pt x="8" y="90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7" y="91"/>
                    <a:pt x="6" y="91"/>
                    <a:pt x="6" y="91"/>
                  </a:cubicBezTo>
                  <a:cubicBezTo>
                    <a:pt x="6" y="91"/>
                    <a:pt x="6" y="91"/>
                    <a:pt x="5" y="91"/>
                  </a:cubicBezTo>
                  <a:cubicBezTo>
                    <a:pt x="5" y="91"/>
                    <a:pt x="5" y="91"/>
                    <a:pt x="4" y="91"/>
                  </a:cubicBezTo>
                  <a:close/>
                  <a:moveTo>
                    <a:pt x="4" y="99"/>
                  </a:moveTo>
                  <a:cubicBezTo>
                    <a:pt x="3" y="99"/>
                    <a:pt x="2" y="99"/>
                    <a:pt x="2" y="99"/>
                  </a:cubicBezTo>
                  <a:cubicBezTo>
                    <a:pt x="1" y="99"/>
                    <a:pt x="1" y="98"/>
                    <a:pt x="1" y="98"/>
                  </a:cubicBezTo>
                  <a:cubicBezTo>
                    <a:pt x="0" y="98"/>
                    <a:pt x="0" y="98"/>
                    <a:pt x="0" y="97"/>
                  </a:cubicBezTo>
                  <a:cubicBezTo>
                    <a:pt x="0" y="96"/>
                    <a:pt x="0" y="95"/>
                    <a:pt x="0" y="95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3"/>
                    <a:pt x="0" y="93"/>
                  </a:cubicBezTo>
                  <a:cubicBezTo>
                    <a:pt x="0" y="93"/>
                    <a:pt x="0" y="93"/>
                    <a:pt x="1" y="92"/>
                  </a:cubicBezTo>
                  <a:cubicBezTo>
                    <a:pt x="1" y="92"/>
                    <a:pt x="2" y="92"/>
                    <a:pt x="3" y="92"/>
                  </a:cubicBezTo>
                  <a:cubicBezTo>
                    <a:pt x="3" y="93"/>
                    <a:pt x="3" y="93"/>
                    <a:pt x="3" y="93"/>
                  </a:cubicBezTo>
                  <a:cubicBezTo>
                    <a:pt x="3" y="93"/>
                    <a:pt x="3" y="93"/>
                    <a:pt x="3" y="93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2" y="95"/>
                    <a:pt x="2" y="96"/>
                    <a:pt x="2" y="96"/>
                  </a:cubicBezTo>
                  <a:cubicBezTo>
                    <a:pt x="2" y="97"/>
                    <a:pt x="3" y="97"/>
                    <a:pt x="3" y="97"/>
                  </a:cubicBezTo>
                  <a:cubicBezTo>
                    <a:pt x="3" y="97"/>
                    <a:pt x="4" y="97"/>
                    <a:pt x="4" y="97"/>
                  </a:cubicBezTo>
                  <a:cubicBezTo>
                    <a:pt x="5" y="97"/>
                    <a:pt x="5" y="97"/>
                    <a:pt x="6" y="97"/>
                  </a:cubicBezTo>
                  <a:cubicBezTo>
                    <a:pt x="6" y="97"/>
                    <a:pt x="6" y="97"/>
                    <a:pt x="6" y="96"/>
                  </a:cubicBezTo>
                  <a:cubicBezTo>
                    <a:pt x="6" y="96"/>
                    <a:pt x="6" y="95"/>
                    <a:pt x="6" y="95"/>
                  </a:cubicBezTo>
                  <a:cubicBezTo>
                    <a:pt x="6" y="93"/>
                    <a:pt x="8" y="93"/>
                    <a:pt x="8" y="95"/>
                  </a:cubicBezTo>
                  <a:cubicBezTo>
                    <a:pt x="8" y="95"/>
                    <a:pt x="8" y="96"/>
                    <a:pt x="8" y="96"/>
                  </a:cubicBezTo>
                  <a:cubicBezTo>
                    <a:pt x="8" y="97"/>
                    <a:pt x="9" y="97"/>
                    <a:pt x="9" y="97"/>
                  </a:cubicBezTo>
                  <a:cubicBezTo>
                    <a:pt x="9" y="97"/>
                    <a:pt x="10" y="97"/>
                    <a:pt x="10" y="97"/>
                  </a:cubicBezTo>
                  <a:cubicBezTo>
                    <a:pt x="10" y="97"/>
                    <a:pt x="11" y="97"/>
                    <a:pt x="11" y="97"/>
                  </a:cubicBezTo>
                  <a:cubicBezTo>
                    <a:pt x="12" y="97"/>
                    <a:pt x="12" y="97"/>
                    <a:pt x="12" y="96"/>
                  </a:cubicBezTo>
                  <a:cubicBezTo>
                    <a:pt x="12" y="96"/>
                    <a:pt x="12" y="95"/>
                    <a:pt x="12" y="95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1" y="94"/>
                    <a:pt x="11" y="94"/>
                    <a:pt x="11" y="93"/>
                  </a:cubicBezTo>
                  <a:cubicBezTo>
                    <a:pt x="11" y="93"/>
                    <a:pt x="11" y="93"/>
                    <a:pt x="12" y="93"/>
                  </a:cubicBezTo>
                  <a:cubicBezTo>
                    <a:pt x="12" y="92"/>
                    <a:pt x="13" y="92"/>
                    <a:pt x="13" y="93"/>
                  </a:cubicBezTo>
                  <a:cubicBezTo>
                    <a:pt x="13" y="93"/>
                    <a:pt x="14" y="93"/>
                    <a:pt x="14" y="93"/>
                  </a:cubicBezTo>
                  <a:cubicBezTo>
                    <a:pt x="14" y="93"/>
                    <a:pt x="14" y="94"/>
                    <a:pt x="14" y="94"/>
                  </a:cubicBezTo>
                  <a:cubicBezTo>
                    <a:pt x="15" y="95"/>
                    <a:pt x="15" y="96"/>
                    <a:pt x="14" y="97"/>
                  </a:cubicBezTo>
                  <a:cubicBezTo>
                    <a:pt x="14" y="98"/>
                    <a:pt x="14" y="98"/>
                    <a:pt x="14" y="98"/>
                  </a:cubicBezTo>
                  <a:cubicBezTo>
                    <a:pt x="14" y="98"/>
                    <a:pt x="13" y="99"/>
                    <a:pt x="13" y="99"/>
                  </a:cubicBezTo>
                  <a:cubicBezTo>
                    <a:pt x="12" y="99"/>
                    <a:pt x="11" y="99"/>
                    <a:pt x="10" y="99"/>
                  </a:cubicBezTo>
                  <a:cubicBezTo>
                    <a:pt x="10" y="99"/>
                    <a:pt x="10" y="99"/>
                    <a:pt x="9" y="99"/>
                  </a:cubicBezTo>
                  <a:cubicBezTo>
                    <a:pt x="9" y="99"/>
                    <a:pt x="9" y="99"/>
                    <a:pt x="8" y="99"/>
                  </a:cubicBezTo>
                  <a:cubicBezTo>
                    <a:pt x="8" y="99"/>
                    <a:pt x="8" y="99"/>
                    <a:pt x="8" y="99"/>
                  </a:cubicBezTo>
                  <a:cubicBezTo>
                    <a:pt x="8" y="99"/>
                    <a:pt x="7" y="99"/>
                    <a:pt x="7" y="98"/>
                  </a:cubicBezTo>
                  <a:cubicBezTo>
                    <a:pt x="7" y="99"/>
                    <a:pt x="7" y="99"/>
                    <a:pt x="7" y="99"/>
                  </a:cubicBezTo>
                  <a:cubicBezTo>
                    <a:pt x="7" y="99"/>
                    <a:pt x="7" y="99"/>
                    <a:pt x="6" y="99"/>
                  </a:cubicBezTo>
                  <a:cubicBezTo>
                    <a:pt x="6" y="99"/>
                    <a:pt x="6" y="99"/>
                    <a:pt x="5" y="99"/>
                  </a:cubicBezTo>
                  <a:cubicBezTo>
                    <a:pt x="5" y="99"/>
                    <a:pt x="5" y="99"/>
                    <a:pt x="4" y="99"/>
                  </a:cubicBezTo>
                  <a:close/>
                  <a:moveTo>
                    <a:pt x="13" y="63"/>
                  </a:moveTo>
                  <a:cubicBezTo>
                    <a:pt x="13" y="64"/>
                    <a:pt x="13" y="64"/>
                    <a:pt x="13" y="64"/>
                  </a:cubicBezTo>
                  <a:cubicBezTo>
                    <a:pt x="13" y="65"/>
                    <a:pt x="13" y="65"/>
                    <a:pt x="12" y="65"/>
                  </a:cubicBezTo>
                  <a:cubicBezTo>
                    <a:pt x="12" y="65"/>
                    <a:pt x="12" y="66"/>
                    <a:pt x="11" y="66"/>
                  </a:cubicBezTo>
                  <a:cubicBezTo>
                    <a:pt x="11" y="66"/>
                    <a:pt x="10" y="66"/>
                    <a:pt x="9" y="66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9" y="66"/>
                    <a:pt x="8" y="66"/>
                    <a:pt x="7" y="66"/>
                  </a:cubicBezTo>
                  <a:cubicBezTo>
                    <a:pt x="7" y="66"/>
                    <a:pt x="7" y="66"/>
                    <a:pt x="6" y="65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5" y="62"/>
                    <a:pt x="5" y="62"/>
                    <a:pt x="4" y="62"/>
                  </a:cubicBezTo>
                  <a:cubicBezTo>
                    <a:pt x="4" y="62"/>
                    <a:pt x="4" y="62"/>
                    <a:pt x="3" y="62"/>
                  </a:cubicBezTo>
                  <a:cubicBezTo>
                    <a:pt x="3" y="62"/>
                    <a:pt x="2" y="62"/>
                    <a:pt x="2" y="62"/>
                  </a:cubicBezTo>
                  <a:cubicBezTo>
                    <a:pt x="2" y="63"/>
                    <a:pt x="2" y="64"/>
                    <a:pt x="2" y="65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2" y="65"/>
                    <a:pt x="2" y="66"/>
                    <a:pt x="2" y="66"/>
                  </a:cubicBezTo>
                  <a:cubicBezTo>
                    <a:pt x="2" y="66"/>
                    <a:pt x="2" y="66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1" y="66"/>
                    <a:pt x="1" y="66"/>
                    <a:pt x="0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6"/>
                    <a:pt x="0" y="66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4"/>
                    <a:pt x="0" y="62"/>
                    <a:pt x="0" y="61"/>
                  </a:cubicBezTo>
                  <a:cubicBezTo>
                    <a:pt x="0" y="61"/>
                    <a:pt x="0" y="61"/>
                    <a:pt x="0" y="60"/>
                  </a:cubicBezTo>
                  <a:cubicBezTo>
                    <a:pt x="0" y="60"/>
                    <a:pt x="1" y="60"/>
                    <a:pt x="1" y="60"/>
                  </a:cubicBezTo>
                  <a:cubicBezTo>
                    <a:pt x="2" y="60"/>
                    <a:pt x="3" y="60"/>
                    <a:pt x="4" y="60"/>
                  </a:cubicBezTo>
                  <a:cubicBezTo>
                    <a:pt x="4" y="60"/>
                    <a:pt x="5" y="60"/>
                    <a:pt x="5" y="60"/>
                  </a:cubicBezTo>
                  <a:cubicBezTo>
                    <a:pt x="6" y="61"/>
                    <a:pt x="6" y="61"/>
                    <a:pt x="7" y="61"/>
                  </a:cubicBezTo>
                  <a:cubicBezTo>
                    <a:pt x="7" y="61"/>
                    <a:pt x="7" y="61"/>
                    <a:pt x="7" y="62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7" y="63"/>
                    <a:pt x="7" y="63"/>
                    <a:pt x="7" y="64"/>
                  </a:cubicBezTo>
                  <a:cubicBezTo>
                    <a:pt x="7" y="64"/>
                    <a:pt x="7" y="64"/>
                    <a:pt x="8" y="6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9" y="64"/>
                    <a:pt x="9" y="65"/>
                    <a:pt x="9" y="65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10" y="65"/>
                    <a:pt x="10" y="64"/>
                    <a:pt x="10" y="64"/>
                  </a:cubicBezTo>
                  <a:cubicBezTo>
                    <a:pt x="10" y="64"/>
                    <a:pt x="10" y="64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1" y="64"/>
                    <a:pt x="11" y="63"/>
                    <a:pt x="11" y="63"/>
                  </a:cubicBezTo>
                  <a:cubicBezTo>
                    <a:pt x="11" y="63"/>
                    <a:pt x="11" y="62"/>
                    <a:pt x="11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2"/>
                    <a:pt x="10" y="62"/>
                    <a:pt x="10" y="61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0" y="61"/>
                    <a:pt x="10" y="61"/>
                    <a:pt x="11" y="61"/>
                  </a:cubicBezTo>
                  <a:cubicBezTo>
                    <a:pt x="11" y="61"/>
                    <a:pt x="11" y="60"/>
                    <a:pt x="11" y="60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2" y="60"/>
                    <a:pt x="12" y="61"/>
                    <a:pt x="12" y="61"/>
                  </a:cubicBezTo>
                  <a:cubicBezTo>
                    <a:pt x="12" y="61"/>
                    <a:pt x="13" y="61"/>
                    <a:pt x="13" y="61"/>
                  </a:cubicBezTo>
                  <a:cubicBezTo>
                    <a:pt x="13" y="61"/>
                    <a:pt x="13" y="62"/>
                    <a:pt x="13" y="62"/>
                  </a:cubicBezTo>
                  <a:cubicBezTo>
                    <a:pt x="13" y="62"/>
                    <a:pt x="13" y="63"/>
                    <a:pt x="13" y="63"/>
                  </a:cubicBezTo>
                  <a:close/>
                  <a:moveTo>
                    <a:pt x="13" y="56"/>
                  </a:moveTo>
                  <a:cubicBezTo>
                    <a:pt x="13" y="57"/>
                    <a:pt x="13" y="57"/>
                    <a:pt x="13" y="57"/>
                  </a:cubicBezTo>
                  <a:cubicBezTo>
                    <a:pt x="13" y="58"/>
                    <a:pt x="12" y="58"/>
                    <a:pt x="12" y="58"/>
                  </a:cubicBezTo>
                  <a:cubicBezTo>
                    <a:pt x="12" y="58"/>
                    <a:pt x="11" y="59"/>
                    <a:pt x="11" y="59"/>
                  </a:cubicBezTo>
                  <a:cubicBezTo>
                    <a:pt x="10" y="59"/>
                    <a:pt x="10" y="59"/>
                    <a:pt x="9" y="59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8" y="59"/>
                    <a:pt x="8" y="59"/>
                    <a:pt x="7" y="59"/>
                  </a:cubicBezTo>
                  <a:cubicBezTo>
                    <a:pt x="7" y="59"/>
                    <a:pt x="6" y="58"/>
                    <a:pt x="6" y="58"/>
                  </a:cubicBezTo>
                  <a:cubicBezTo>
                    <a:pt x="6" y="58"/>
                    <a:pt x="6" y="58"/>
                    <a:pt x="5" y="58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5" y="55"/>
                    <a:pt x="5" y="55"/>
                    <a:pt x="4" y="55"/>
                  </a:cubicBezTo>
                  <a:cubicBezTo>
                    <a:pt x="4" y="55"/>
                    <a:pt x="4" y="55"/>
                    <a:pt x="3" y="55"/>
                  </a:cubicBezTo>
                  <a:cubicBezTo>
                    <a:pt x="3" y="55"/>
                    <a:pt x="2" y="55"/>
                    <a:pt x="2" y="55"/>
                  </a:cubicBezTo>
                  <a:cubicBezTo>
                    <a:pt x="2" y="56"/>
                    <a:pt x="2" y="57"/>
                    <a:pt x="2" y="5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2" y="58"/>
                    <a:pt x="2" y="59"/>
                    <a:pt x="2" y="59"/>
                  </a:cubicBezTo>
                  <a:cubicBezTo>
                    <a:pt x="2" y="59"/>
                    <a:pt x="2" y="59"/>
                    <a:pt x="1" y="59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1" y="59"/>
                    <a:pt x="1" y="59"/>
                    <a:pt x="0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9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7"/>
                    <a:pt x="0" y="55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1" y="53"/>
                    <a:pt x="1" y="53"/>
                  </a:cubicBezTo>
                  <a:cubicBezTo>
                    <a:pt x="2" y="53"/>
                    <a:pt x="3" y="53"/>
                    <a:pt x="4" y="53"/>
                  </a:cubicBezTo>
                  <a:cubicBezTo>
                    <a:pt x="4" y="53"/>
                    <a:pt x="5" y="54"/>
                    <a:pt x="5" y="54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7" y="54"/>
                    <a:pt x="7" y="54"/>
                    <a:pt x="7" y="55"/>
                  </a:cubicBezTo>
                  <a:cubicBezTo>
                    <a:pt x="7" y="55"/>
                    <a:pt x="7" y="55"/>
                    <a:pt x="7" y="56"/>
                  </a:cubicBezTo>
                  <a:cubicBezTo>
                    <a:pt x="7" y="56"/>
                    <a:pt x="7" y="56"/>
                    <a:pt x="7" y="57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7"/>
                    <a:pt x="8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10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7"/>
                    <a:pt x="11" y="57"/>
                    <a:pt x="11" y="57"/>
                  </a:cubicBezTo>
                  <a:cubicBezTo>
                    <a:pt x="11" y="57"/>
                    <a:pt x="11" y="56"/>
                    <a:pt x="11" y="56"/>
                  </a:cubicBezTo>
                  <a:cubicBezTo>
                    <a:pt x="11" y="56"/>
                    <a:pt x="11" y="56"/>
                    <a:pt x="11" y="55"/>
                  </a:cubicBezTo>
                  <a:cubicBezTo>
                    <a:pt x="11" y="55"/>
                    <a:pt x="11" y="55"/>
                    <a:pt x="10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4"/>
                    <a:pt x="12" y="54"/>
                    <a:pt x="12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6"/>
                    <a:pt x="13" y="56"/>
                  </a:cubicBezTo>
                  <a:close/>
                  <a:moveTo>
                    <a:pt x="13" y="49"/>
                  </a:moveTo>
                  <a:cubicBezTo>
                    <a:pt x="13" y="50"/>
                    <a:pt x="13" y="50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2" y="52"/>
                    <a:pt x="11" y="52"/>
                    <a:pt x="11" y="52"/>
                  </a:cubicBezTo>
                  <a:cubicBezTo>
                    <a:pt x="10" y="52"/>
                    <a:pt x="10" y="52"/>
                    <a:pt x="9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8" y="52"/>
                    <a:pt x="8" y="52"/>
                    <a:pt x="7" y="52"/>
                  </a:cubicBezTo>
                  <a:cubicBezTo>
                    <a:pt x="7" y="52"/>
                    <a:pt x="6" y="52"/>
                    <a:pt x="6" y="52"/>
                  </a:cubicBezTo>
                  <a:cubicBezTo>
                    <a:pt x="6" y="51"/>
                    <a:pt x="5" y="51"/>
                    <a:pt x="5" y="51"/>
                  </a:cubicBezTo>
                  <a:cubicBezTo>
                    <a:pt x="5" y="51"/>
                    <a:pt x="5" y="50"/>
                    <a:pt x="5" y="50"/>
                  </a:cubicBezTo>
                  <a:cubicBezTo>
                    <a:pt x="5" y="50"/>
                    <a:pt x="5" y="49"/>
                    <a:pt x="5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48"/>
                    <a:pt x="5" y="48"/>
                    <a:pt x="4" y="48"/>
                  </a:cubicBezTo>
                  <a:cubicBezTo>
                    <a:pt x="4" y="48"/>
                    <a:pt x="4" y="48"/>
                    <a:pt x="3" y="48"/>
                  </a:cubicBezTo>
                  <a:cubicBezTo>
                    <a:pt x="3" y="48"/>
                    <a:pt x="2" y="48"/>
                    <a:pt x="2" y="48"/>
                  </a:cubicBezTo>
                  <a:cubicBezTo>
                    <a:pt x="2" y="49"/>
                    <a:pt x="2" y="50"/>
                    <a:pt x="2" y="51"/>
                  </a:cubicBezTo>
                  <a:cubicBezTo>
                    <a:pt x="2" y="51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1" y="52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1" y="52"/>
                    <a:pt x="1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1"/>
                    <a:pt x="0" y="51"/>
                  </a:cubicBezTo>
                  <a:cubicBezTo>
                    <a:pt x="0" y="50"/>
                    <a:pt x="0" y="49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1" y="47"/>
                    <a:pt x="1" y="47"/>
                  </a:cubicBezTo>
                  <a:cubicBezTo>
                    <a:pt x="2" y="47"/>
                    <a:pt x="3" y="47"/>
                    <a:pt x="3" y="47"/>
                  </a:cubicBezTo>
                  <a:cubicBezTo>
                    <a:pt x="4" y="47"/>
                    <a:pt x="5" y="47"/>
                    <a:pt x="5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8"/>
                    <a:pt x="7" y="49"/>
                    <a:pt x="7" y="49"/>
                  </a:cubicBezTo>
                  <a:cubicBezTo>
                    <a:pt x="7" y="49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10" y="51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1" y="50"/>
                    <a:pt x="11" y="49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49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7"/>
                    <a:pt x="10" y="47"/>
                  </a:cubicBezTo>
                  <a:cubicBezTo>
                    <a:pt x="10" y="47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7"/>
                    <a:pt x="12" y="47"/>
                  </a:cubicBezTo>
                  <a:cubicBezTo>
                    <a:pt x="12" y="47"/>
                    <a:pt x="12" y="48"/>
                    <a:pt x="12" y="48"/>
                  </a:cubicBezTo>
                  <a:cubicBezTo>
                    <a:pt x="12" y="48"/>
                    <a:pt x="12" y="48"/>
                    <a:pt x="12" y="49"/>
                  </a:cubicBezTo>
                  <a:cubicBezTo>
                    <a:pt x="12" y="49"/>
                    <a:pt x="13" y="49"/>
                    <a:pt x="13" y="49"/>
                  </a:cubicBezTo>
                  <a:close/>
                  <a:moveTo>
                    <a:pt x="12" y="43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1" y="45"/>
                    <a:pt x="11" y="45"/>
                    <a:pt x="10" y="46"/>
                  </a:cubicBezTo>
                  <a:cubicBezTo>
                    <a:pt x="10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8" y="46"/>
                    <a:pt x="7" y="46"/>
                    <a:pt x="7" y="46"/>
                  </a:cubicBezTo>
                  <a:cubicBezTo>
                    <a:pt x="7" y="45"/>
                    <a:pt x="6" y="45"/>
                    <a:pt x="6" y="45"/>
                  </a:cubicBezTo>
                  <a:cubicBezTo>
                    <a:pt x="6" y="45"/>
                    <a:pt x="5" y="45"/>
                    <a:pt x="5" y="45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3"/>
                    <a:pt x="5" y="42"/>
                    <a:pt x="5" y="42"/>
                  </a:cubicBezTo>
                  <a:cubicBezTo>
                    <a:pt x="5" y="42"/>
                    <a:pt x="4" y="42"/>
                    <a:pt x="4" y="42"/>
                  </a:cubicBezTo>
                  <a:cubicBezTo>
                    <a:pt x="4" y="42"/>
                    <a:pt x="4" y="42"/>
                    <a:pt x="3" y="42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2" y="43"/>
                    <a:pt x="2" y="44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6"/>
                    <a:pt x="1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1" y="46"/>
                    <a:pt x="0" y="46"/>
                  </a:cubicBezTo>
                  <a:cubicBezTo>
                    <a:pt x="0" y="46"/>
                    <a:pt x="0" y="46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4"/>
                    <a:pt x="0" y="43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1" y="41"/>
                    <a:pt x="1" y="41"/>
                  </a:cubicBezTo>
                  <a:cubicBezTo>
                    <a:pt x="2" y="41"/>
                    <a:pt x="3" y="41"/>
                    <a:pt x="3" y="41"/>
                  </a:cubicBezTo>
                  <a:cubicBezTo>
                    <a:pt x="4" y="41"/>
                    <a:pt x="5" y="41"/>
                    <a:pt x="5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1"/>
                    <a:pt x="7" y="42"/>
                    <a:pt x="7" y="42"/>
                  </a:cubicBezTo>
                  <a:cubicBezTo>
                    <a:pt x="7" y="42"/>
                    <a:pt x="7" y="42"/>
                    <a:pt x="7" y="43"/>
                  </a:cubicBezTo>
                  <a:cubicBezTo>
                    <a:pt x="7" y="43"/>
                    <a:pt x="7" y="43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3"/>
                    <a:pt x="10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41"/>
                    <a:pt x="10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1"/>
                    <a:pt x="12" y="41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3"/>
                    <a:pt x="12" y="43"/>
                    <a:pt x="12" y="43"/>
                  </a:cubicBezTo>
                  <a:close/>
                  <a:moveTo>
                    <a:pt x="9" y="21"/>
                  </a:moveTo>
                  <a:cubicBezTo>
                    <a:pt x="9" y="21"/>
                    <a:pt x="9" y="21"/>
                    <a:pt x="9" y="2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1"/>
                    <a:pt x="11" y="21"/>
                  </a:cubicBezTo>
                  <a:cubicBezTo>
                    <a:pt x="11" y="21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8" y="22"/>
                    <a:pt x="5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2"/>
                    <a:pt x="2" y="22"/>
                    <a:pt x="2" y="23"/>
                  </a:cubicBezTo>
                  <a:cubicBezTo>
                    <a:pt x="2" y="23"/>
                    <a:pt x="0" y="23"/>
                    <a:pt x="0" y="23"/>
                  </a:cubicBezTo>
                  <a:cubicBezTo>
                    <a:pt x="0" y="22"/>
                    <a:pt x="0" y="22"/>
                    <a:pt x="0" y="21"/>
                  </a:cubicBezTo>
                  <a:cubicBezTo>
                    <a:pt x="0" y="21"/>
                    <a:pt x="0" y="20"/>
                    <a:pt x="0" y="20"/>
                  </a:cubicBezTo>
                  <a:cubicBezTo>
                    <a:pt x="0" y="19"/>
                    <a:pt x="2" y="19"/>
                    <a:pt x="2" y="20"/>
                  </a:cubicBezTo>
                  <a:cubicBezTo>
                    <a:pt x="2" y="20"/>
                    <a:pt x="2" y="20"/>
                    <a:pt x="2" y="21"/>
                  </a:cubicBezTo>
                  <a:cubicBezTo>
                    <a:pt x="4" y="21"/>
                    <a:pt x="7" y="21"/>
                    <a:pt x="9" y="21"/>
                  </a:cubicBez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2" y="25"/>
                    <a:pt x="12" y="26"/>
                  </a:cubicBezTo>
                  <a:cubicBezTo>
                    <a:pt x="12" y="26"/>
                    <a:pt x="12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8" y="26"/>
                    <a:pt x="5" y="26"/>
                    <a:pt x="2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8"/>
                    <a:pt x="0" y="28"/>
                    <a:pt x="0" y="27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0" y="25"/>
                    <a:pt x="0" y="25"/>
                    <a:pt x="0" y="24"/>
                  </a:cubicBezTo>
                  <a:cubicBezTo>
                    <a:pt x="0" y="24"/>
                    <a:pt x="2" y="24"/>
                    <a:pt x="2" y="24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4" y="25"/>
                    <a:pt x="7" y="25"/>
                    <a:pt x="10" y="25"/>
                  </a:cubicBezTo>
                  <a:close/>
                  <a:moveTo>
                    <a:pt x="10" y="3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8" y="31"/>
                    <a:pt x="5" y="31"/>
                    <a:pt x="2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3"/>
                    <a:pt x="0" y="33"/>
                    <a:pt x="0" y="32"/>
                  </a:cubicBezTo>
                  <a:cubicBezTo>
                    <a:pt x="0" y="32"/>
                    <a:pt x="0" y="31"/>
                    <a:pt x="0" y="31"/>
                  </a:cubicBezTo>
                  <a:cubicBezTo>
                    <a:pt x="0" y="30"/>
                    <a:pt x="0" y="30"/>
                    <a:pt x="0" y="29"/>
                  </a:cubicBezTo>
                  <a:cubicBezTo>
                    <a:pt x="0" y="28"/>
                    <a:pt x="2" y="28"/>
                    <a:pt x="2" y="29"/>
                  </a:cubicBezTo>
                  <a:cubicBezTo>
                    <a:pt x="2" y="29"/>
                    <a:pt x="2" y="30"/>
                    <a:pt x="2" y="30"/>
                  </a:cubicBezTo>
                  <a:cubicBezTo>
                    <a:pt x="5" y="30"/>
                    <a:pt x="7" y="30"/>
                    <a:pt x="10" y="30"/>
                  </a:cubicBezTo>
                  <a:close/>
                  <a:moveTo>
                    <a:pt x="3" y="12"/>
                  </a:move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0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9"/>
                    <a:pt x="3" y="9"/>
                    <a:pt x="3" y="9"/>
                  </a:cubicBezTo>
                  <a:cubicBezTo>
                    <a:pt x="5" y="9"/>
                    <a:pt x="6" y="9"/>
                    <a:pt x="8" y="9"/>
                  </a:cubicBezTo>
                  <a:cubicBezTo>
                    <a:pt x="9" y="9"/>
                    <a:pt x="10" y="9"/>
                    <a:pt x="10" y="9"/>
                  </a:cubicBezTo>
                  <a:cubicBezTo>
                    <a:pt x="11" y="9"/>
                    <a:pt x="11" y="10"/>
                    <a:pt x="11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9" y="12"/>
                    <a:pt x="9" y="12"/>
                    <a:pt x="8" y="12"/>
                  </a:cubicBezTo>
                  <a:cubicBezTo>
                    <a:pt x="7" y="12"/>
                    <a:pt x="5" y="12"/>
                    <a:pt x="3" y="12"/>
                  </a:cubicBezTo>
                  <a:close/>
                  <a:moveTo>
                    <a:pt x="3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1" y="8"/>
                    <a:pt x="1" y="8"/>
                    <a:pt x="1" y="7"/>
                  </a:cubicBezTo>
                  <a:cubicBezTo>
                    <a:pt x="1" y="7"/>
                    <a:pt x="0" y="7"/>
                    <a:pt x="0" y="7"/>
                  </a:cubicBezTo>
                  <a:cubicBezTo>
                    <a:pt x="0" y="7"/>
                    <a:pt x="0" y="6"/>
                    <a:pt x="0" y="6"/>
                  </a:cubicBezTo>
                  <a:cubicBezTo>
                    <a:pt x="0" y="6"/>
                    <a:pt x="0" y="6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5"/>
                    <a:pt x="3" y="4"/>
                    <a:pt x="3" y="4"/>
                  </a:cubicBezTo>
                  <a:cubicBezTo>
                    <a:pt x="5" y="4"/>
                    <a:pt x="6" y="4"/>
                    <a:pt x="8" y="4"/>
                  </a:cubicBezTo>
                  <a:cubicBezTo>
                    <a:pt x="9" y="4"/>
                    <a:pt x="10" y="5"/>
                    <a:pt x="10" y="5"/>
                  </a:cubicBezTo>
                  <a:cubicBezTo>
                    <a:pt x="11" y="5"/>
                    <a:pt x="11" y="6"/>
                    <a:pt x="11" y="6"/>
                  </a:cubicBezTo>
                  <a:cubicBezTo>
                    <a:pt x="11" y="6"/>
                    <a:pt x="11" y="7"/>
                    <a:pt x="11" y="7"/>
                  </a:cubicBezTo>
                  <a:cubicBezTo>
                    <a:pt x="11" y="7"/>
                    <a:pt x="10" y="7"/>
                    <a:pt x="10" y="7"/>
                  </a:cubicBezTo>
                  <a:cubicBezTo>
                    <a:pt x="10" y="8"/>
                    <a:pt x="10" y="8"/>
                    <a:pt x="9" y="8"/>
                  </a:cubicBezTo>
                  <a:cubicBezTo>
                    <a:pt x="9" y="8"/>
                    <a:pt x="9" y="8"/>
                    <a:pt x="8" y="8"/>
                  </a:cubicBezTo>
                  <a:cubicBezTo>
                    <a:pt x="6" y="8"/>
                    <a:pt x="5" y="8"/>
                    <a:pt x="3" y="8"/>
                  </a:cubicBezTo>
                  <a:close/>
                  <a:moveTo>
                    <a:pt x="3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1"/>
                    <a:pt x="10" y="1"/>
                  </a:cubicBezTo>
                  <a:cubicBezTo>
                    <a:pt x="10" y="1"/>
                    <a:pt x="11" y="2"/>
                    <a:pt x="11" y="2"/>
                  </a:cubicBezTo>
                  <a:cubicBezTo>
                    <a:pt x="11" y="2"/>
                    <a:pt x="11" y="3"/>
                    <a:pt x="11" y="3"/>
                  </a:cubicBezTo>
                  <a:cubicBezTo>
                    <a:pt x="11" y="3"/>
                    <a:pt x="10" y="3"/>
                    <a:pt x="10" y="3"/>
                  </a:cubicBezTo>
                  <a:cubicBezTo>
                    <a:pt x="10" y="3"/>
                    <a:pt x="10" y="4"/>
                    <a:pt x="9" y="4"/>
                  </a:cubicBezTo>
                  <a:cubicBezTo>
                    <a:pt x="9" y="4"/>
                    <a:pt x="8" y="4"/>
                    <a:pt x="8" y="4"/>
                  </a:cubicBezTo>
                  <a:cubicBezTo>
                    <a:pt x="6" y="4"/>
                    <a:pt x="5" y="4"/>
                    <a:pt x="3" y="4"/>
                  </a:cubicBezTo>
                  <a:close/>
                  <a:moveTo>
                    <a:pt x="10" y="35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4"/>
                    <a:pt x="10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6"/>
                    <a:pt x="11" y="36"/>
                    <a:pt x="11" y="36"/>
                  </a:cubicBezTo>
                  <a:cubicBezTo>
                    <a:pt x="8" y="36"/>
                    <a:pt x="5" y="36"/>
                    <a:pt x="2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2" y="36"/>
                    <a:pt x="2" y="37"/>
                    <a:pt x="2" y="37"/>
                  </a:cubicBezTo>
                  <a:cubicBezTo>
                    <a:pt x="2" y="38"/>
                    <a:pt x="0" y="38"/>
                    <a:pt x="0" y="37"/>
                  </a:cubicBezTo>
                  <a:cubicBezTo>
                    <a:pt x="0" y="37"/>
                    <a:pt x="0" y="36"/>
                    <a:pt x="0" y="36"/>
                  </a:cubicBezTo>
                  <a:cubicBezTo>
                    <a:pt x="0" y="35"/>
                    <a:pt x="0" y="34"/>
                    <a:pt x="0" y="34"/>
                  </a:cubicBezTo>
                  <a:cubicBezTo>
                    <a:pt x="0" y="33"/>
                    <a:pt x="2" y="33"/>
                    <a:pt x="2" y="34"/>
                  </a:cubicBezTo>
                  <a:cubicBezTo>
                    <a:pt x="2" y="34"/>
                    <a:pt x="2" y="35"/>
                    <a:pt x="2" y="35"/>
                  </a:cubicBezTo>
                  <a:cubicBezTo>
                    <a:pt x="5" y="35"/>
                    <a:pt x="7" y="35"/>
                    <a:pt x="10" y="35"/>
                  </a:cubicBezTo>
                  <a:close/>
                  <a:moveTo>
                    <a:pt x="8" y="3"/>
                  </a:moveTo>
                  <a:cubicBezTo>
                    <a:pt x="8" y="3"/>
                    <a:pt x="9" y="3"/>
                    <a:pt x="9" y="3"/>
                  </a:cubicBezTo>
                  <a:cubicBezTo>
                    <a:pt x="9" y="3"/>
                    <a:pt x="9" y="2"/>
                    <a:pt x="9" y="2"/>
                  </a:cubicBezTo>
                  <a:cubicBezTo>
                    <a:pt x="9" y="2"/>
                    <a:pt x="9" y="2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6" y="1"/>
                    <a:pt x="5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5" y="3"/>
                    <a:pt x="6" y="3"/>
                    <a:pt x="8" y="3"/>
                  </a:cubicBezTo>
                  <a:close/>
                  <a:moveTo>
                    <a:pt x="8" y="7"/>
                  </a:moveTo>
                  <a:cubicBezTo>
                    <a:pt x="8" y="7"/>
                    <a:pt x="9" y="7"/>
                    <a:pt x="9" y="7"/>
                  </a:cubicBezTo>
                  <a:cubicBezTo>
                    <a:pt x="9" y="7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8" y="5"/>
                    <a:pt x="8" y="5"/>
                  </a:cubicBezTo>
                  <a:cubicBezTo>
                    <a:pt x="6" y="5"/>
                    <a:pt x="5" y="5"/>
                    <a:pt x="3" y="5"/>
                  </a:cubicBezTo>
                  <a:cubicBezTo>
                    <a:pt x="3" y="5"/>
                    <a:pt x="2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5" y="7"/>
                    <a:pt x="6" y="7"/>
                    <a:pt x="8" y="7"/>
                  </a:cubicBezTo>
                  <a:close/>
                  <a:moveTo>
                    <a:pt x="8" y="11"/>
                  </a:move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8" y="10"/>
                  </a:cubicBezTo>
                  <a:cubicBezTo>
                    <a:pt x="7" y="10"/>
                    <a:pt x="5" y="10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5" y="11"/>
                    <a:pt x="6" y="11"/>
                    <a:pt x="8" y="11"/>
                  </a:cubicBezTo>
                  <a:close/>
                  <a:moveTo>
                    <a:pt x="8" y="16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9" y="15"/>
                    <a:pt x="10" y="15"/>
                    <a:pt x="10" y="15"/>
                  </a:cubicBezTo>
                  <a:cubicBezTo>
                    <a:pt x="10" y="15"/>
                    <a:pt x="9" y="14"/>
                    <a:pt x="9" y="14"/>
                  </a:cubicBezTo>
                  <a:cubicBezTo>
                    <a:pt x="9" y="14"/>
                    <a:pt x="9" y="14"/>
                    <a:pt x="8" y="14"/>
                  </a:cubicBezTo>
                  <a:cubicBezTo>
                    <a:pt x="7" y="14"/>
                    <a:pt x="5" y="14"/>
                    <a:pt x="3" y="14"/>
                  </a:cubicBezTo>
                  <a:cubicBezTo>
                    <a:pt x="3" y="14"/>
                    <a:pt x="2" y="14"/>
                    <a:pt x="2" y="14"/>
                  </a:cubicBezTo>
                  <a:cubicBezTo>
                    <a:pt x="2" y="14"/>
                    <a:pt x="2" y="15"/>
                    <a:pt x="2" y="15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2" y="16"/>
                    <a:pt x="3" y="16"/>
                    <a:pt x="3" y="16"/>
                  </a:cubicBezTo>
                  <a:cubicBezTo>
                    <a:pt x="5" y="16"/>
                    <a:pt x="7" y="16"/>
                    <a:pt x="8" y="1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  <p:sp>
          <p:nvSpPr>
            <p:cNvPr id="1048617" name="Freeform 95"/>
            <p:cNvSpPr>
              <a:spLocks noEditPoints="1"/>
            </p:cNvSpPr>
            <p:nvPr/>
          </p:nvSpPr>
          <p:spPr>
            <a:xfrm>
              <a:off x="357187" y="685800"/>
              <a:ext cx="49213" cy="87313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15" y="3"/>
                </a:cxn>
                <a:cxn ang="0">
                  <a:pos x="6" y="3"/>
                </a:cxn>
                <a:cxn ang="0">
                  <a:pos x="4" y="5"/>
                </a:cxn>
                <a:cxn ang="0">
                  <a:pos x="6" y="1"/>
                </a:cxn>
                <a:cxn ang="0">
                  <a:pos x="3" y="11"/>
                </a:cxn>
                <a:cxn ang="0">
                  <a:pos x="2" y="12"/>
                </a:cxn>
                <a:cxn ang="0">
                  <a:pos x="2" y="13"/>
                </a:cxn>
                <a:cxn ang="0">
                  <a:pos x="13" y="16"/>
                </a:cxn>
                <a:cxn ang="0">
                  <a:pos x="14" y="15"/>
                </a:cxn>
                <a:cxn ang="0">
                  <a:pos x="3" y="11"/>
                </a:cxn>
                <a:cxn ang="0">
                  <a:pos x="11" y="18"/>
                </a:cxn>
                <a:cxn ang="0">
                  <a:pos x="13" y="18"/>
                </a:cxn>
                <a:cxn ang="0">
                  <a:pos x="3" y="19"/>
                </a:cxn>
                <a:cxn ang="0">
                  <a:pos x="3" y="20"/>
                </a:cxn>
                <a:cxn ang="0">
                  <a:pos x="2" y="17"/>
                </a:cxn>
                <a:cxn ang="0">
                  <a:pos x="11" y="18"/>
                </a:cxn>
                <a:cxn ang="0">
                  <a:pos x="13" y="10"/>
                </a:cxn>
                <a:cxn ang="0">
                  <a:pos x="10" y="11"/>
                </a:cxn>
                <a:cxn ang="0">
                  <a:pos x="7" y="10"/>
                </a:cxn>
                <a:cxn ang="0">
                  <a:pos x="7" y="7"/>
                </a:cxn>
                <a:cxn ang="0">
                  <a:pos x="5" y="7"/>
                </a:cxn>
                <a:cxn ang="0">
                  <a:pos x="4" y="11"/>
                </a:cxn>
                <a:cxn ang="0">
                  <a:pos x="3" y="11"/>
                </a:cxn>
                <a:cxn ang="0">
                  <a:pos x="3" y="10"/>
                </a:cxn>
                <a:cxn ang="0">
                  <a:pos x="4" y="6"/>
                </a:cxn>
                <a:cxn ang="0">
                  <a:pos x="9" y="6"/>
                </a:cxn>
                <a:cxn ang="0">
                  <a:pos x="9" y="9"/>
                </a:cxn>
                <a:cxn ang="0">
                  <a:pos x="10" y="10"/>
                </a:cxn>
                <a:cxn ang="0">
                  <a:pos x="11" y="10"/>
                </a:cxn>
                <a:cxn ang="0">
                  <a:pos x="12" y="8"/>
                </a:cxn>
                <a:cxn ang="0">
                  <a:pos x="12" y="7"/>
                </a:cxn>
                <a:cxn ang="0">
                  <a:pos x="12" y="6"/>
                </a:cxn>
                <a:cxn ang="0">
                  <a:pos x="14" y="6"/>
                </a:cxn>
                <a:cxn ang="0">
                  <a:pos x="14" y="8"/>
                </a:cxn>
                <a:cxn ang="0">
                  <a:pos x="6" y="27"/>
                </a:cxn>
                <a:cxn ang="0">
                  <a:pos x="2" y="27"/>
                </a:cxn>
                <a:cxn ang="0">
                  <a:pos x="0" y="24"/>
                </a:cxn>
                <a:cxn ang="0">
                  <a:pos x="1" y="22"/>
                </a:cxn>
                <a:cxn ang="0">
                  <a:pos x="2" y="22"/>
                </a:cxn>
                <a:cxn ang="0">
                  <a:pos x="3" y="22"/>
                </a:cxn>
                <a:cxn ang="0">
                  <a:pos x="3" y="23"/>
                </a:cxn>
                <a:cxn ang="0">
                  <a:pos x="2" y="24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6" y="22"/>
                </a:cxn>
                <a:cxn ang="0">
                  <a:pos x="11" y="22"/>
                </a:cxn>
                <a:cxn ang="0">
                  <a:pos x="12" y="23"/>
                </a:cxn>
                <a:cxn ang="0">
                  <a:pos x="12" y="25"/>
                </a:cxn>
                <a:cxn ang="0">
                  <a:pos x="12" y="26"/>
                </a:cxn>
                <a:cxn ang="0">
                  <a:pos x="11" y="27"/>
                </a:cxn>
                <a:cxn ang="0">
                  <a:pos x="10" y="26"/>
                </a:cxn>
                <a:cxn ang="0">
                  <a:pos x="10" y="23"/>
                </a:cxn>
              </a:cxnLst>
              <a:rect l="0" t="0" r="r" b="b"/>
              <a:pathLst>
                <a:path w="15" h="27">
                  <a:moveTo>
                    <a:pt x="13" y="2"/>
                  </a:move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2"/>
                    <a:pt x="15" y="2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1" y="3"/>
                    <a:pt x="8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4"/>
                    <a:pt x="5" y="4"/>
                    <a:pt x="5" y="5"/>
                  </a:cubicBezTo>
                  <a:cubicBezTo>
                    <a:pt x="5" y="5"/>
                    <a:pt x="3" y="5"/>
                    <a:pt x="4" y="5"/>
                  </a:cubicBezTo>
                  <a:cubicBezTo>
                    <a:pt x="4" y="4"/>
                    <a:pt x="4" y="3"/>
                    <a:pt x="4" y="3"/>
                  </a:cubicBezTo>
                  <a:cubicBezTo>
                    <a:pt x="4" y="2"/>
                    <a:pt x="4" y="2"/>
                    <a:pt x="4" y="1"/>
                  </a:cubicBezTo>
                  <a:cubicBezTo>
                    <a:pt x="4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8" y="2"/>
                    <a:pt x="11" y="2"/>
                    <a:pt x="13" y="2"/>
                  </a:cubicBezTo>
                  <a:close/>
                  <a:moveTo>
                    <a:pt x="3" y="11"/>
                  </a:move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5" y="14"/>
                    <a:pt x="9" y="15"/>
                    <a:pt x="12" y="16"/>
                  </a:cubicBezTo>
                  <a:cubicBezTo>
                    <a:pt x="12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4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4"/>
                    <a:pt x="7" y="13"/>
                    <a:pt x="3" y="1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lose/>
                  <a:moveTo>
                    <a:pt x="11" y="18"/>
                  </a:moveTo>
                  <a:cubicBezTo>
                    <a:pt x="11" y="18"/>
                    <a:pt x="11" y="18"/>
                    <a:pt x="11" y="18"/>
                  </a:cubicBezTo>
                  <a:cubicBezTo>
                    <a:pt x="11" y="17"/>
                    <a:pt x="11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8"/>
                    <a:pt x="13" y="18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9" y="19"/>
                    <a:pt x="6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1"/>
                    <a:pt x="1" y="21"/>
                    <a:pt x="1" y="20"/>
                  </a:cubicBezTo>
                  <a:cubicBezTo>
                    <a:pt x="1" y="20"/>
                    <a:pt x="1" y="19"/>
                    <a:pt x="1" y="18"/>
                  </a:cubicBezTo>
                  <a:cubicBezTo>
                    <a:pt x="1" y="18"/>
                    <a:pt x="1" y="17"/>
                    <a:pt x="2" y="17"/>
                  </a:cubicBezTo>
                  <a:cubicBezTo>
                    <a:pt x="2" y="16"/>
                    <a:pt x="3" y="16"/>
                    <a:pt x="3" y="17"/>
                  </a:cubicBezTo>
                  <a:cubicBezTo>
                    <a:pt x="3" y="17"/>
                    <a:pt x="3" y="17"/>
                    <a:pt x="3" y="18"/>
                  </a:cubicBezTo>
                  <a:cubicBezTo>
                    <a:pt x="6" y="18"/>
                    <a:pt x="8" y="18"/>
                    <a:pt x="11" y="18"/>
                  </a:cubicBezTo>
                  <a:close/>
                  <a:moveTo>
                    <a:pt x="14" y="8"/>
                  </a:moveTo>
                  <a:cubicBezTo>
                    <a:pt x="14" y="9"/>
                    <a:pt x="14" y="9"/>
                    <a:pt x="14" y="9"/>
                  </a:cubicBezTo>
                  <a:cubicBezTo>
                    <a:pt x="14" y="10"/>
                    <a:pt x="13" y="10"/>
                    <a:pt x="13" y="10"/>
                  </a:cubicBezTo>
                  <a:cubicBezTo>
                    <a:pt x="13" y="10"/>
                    <a:pt x="12" y="11"/>
                    <a:pt x="12" y="11"/>
                  </a:cubicBezTo>
                  <a:cubicBezTo>
                    <a:pt x="12" y="11"/>
                    <a:pt x="11" y="11"/>
                    <a:pt x="11" y="11"/>
                  </a:cubicBezTo>
                  <a:cubicBezTo>
                    <a:pt x="11" y="11"/>
                    <a:pt x="11" y="11"/>
                    <a:pt x="10" y="11"/>
                  </a:cubicBezTo>
                  <a:cubicBezTo>
                    <a:pt x="10" y="11"/>
                    <a:pt x="9" y="11"/>
                    <a:pt x="9" y="11"/>
                  </a:cubicBezTo>
                  <a:cubicBezTo>
                    <a:pt x="9" y="11"/>
                    <a:pt x="8" y="11"/>
                    <a:pt x="8" y="10"/>
                  </a:cubicBezTo>
                  <a:cubicBezTo>
                    <a:pt x="8" y="10"/>
                    <a:pt x="8" y="10"/>
                    <a:pt x="7" y="1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6" y="7"/>
                    <a:pt x="5" y="7"/>
                    <a:pt x="5" y="7"/>
                  </a:cubicBezTo>
                  <a:cubicBezTo>
                    <a:pt x="5" y="8"/>
                    <a:pt x="5" y="9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9"/>
                    <a:pt x="3" y="8"/>
                    <a:pt x="3" y="7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6" y="6"/>
                    <a:pt x="7" y="6"/>
                  </a:cubicBezTo>
                  <a:cubicBezTo>
                    <a:pt x="7" y="6"/>
                    <a:pt x="8" y="6"/>
                    <a:pt x="8" y="6"/>
                  </a:cubicBezTo>
                  <a:cubicBezTo>
                    <a:pt x="8" y="6"/>
                    <a:pt x="9" y="6"/>
                    <a:pt x="9" y="6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8"/>
                  </a:cubicBezTo>
                  <a:cubicBezTo>
                    <a:pt x="9" y="8"/>
                    <a:pt x="9" y="8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10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4" y="6"/>
                    <a:pt x="14" y="6"/>
                  </a:cubicBezTo>
                  <a:cubicBezTo>
                    <a:pt x="14" y="6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8"/>
                    <a:pt x="14" y="8"/>
                    <a:pt x="14" y="8"/>
                  </a:cubicBezTo>
                  <a:close/>
                  <a:moveTo>
                    <a:pt x="7" y="25"/>
                  </a:moveTo>
                  <a:cubicBezTo>
                    <a:pt x="7" y="25"/>
                    <a:pt x="7" y="26"/>
                    <a:pt x="7" y="26"/>
                  </a:cubicBezTo>
                  <a:cubicBezTo>
                    <a:pt x="7" y="26"/>
                    <a:pt x="6" y="26"/>
                    <a:pt x="6" y="27"/>
                  </a:cubicBezTo>
                  <a:cubicBezTo>
                    <a:pt x="6" y="27"/>
                    <a:pt x="5" y="27"/>
                    <a:pt x="5" y="27"/>
                  </a:cubicBezTo>
                  <a:cubicBezTo>
                    <a:pt x="5" y="27"/>
                    <a:pt x="4" y="27"/>
                    <a:pt x="3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0" y="26"/>
                    <a:pt x="0" y="26"/>
                    <a:pt x="0" y="25"/>
                  </a:cubicBezTo>
                  <a:cubicBezTo>
                    <a:pt x="0" y="25"/>
                    <a:pt x="0" y="25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1" y="23"/>
                    <a:pt x="1" y="23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3" y="25"/>
                    <a:pt x="3" y="26"/>
                  </a:cubicBezTo>
                  <a:cubicBezTo>
                    <a:pt x="3" y="26"/>
                    <a:pt x="3" y="26"/>
                    <a:pt x="4" y="26"/>
                  </a:cubicBezTo>
                  <a:cubicBezTo>
                    <a:pt x="4" y="26"/>
                    <a:pt x="4" y="26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4"/>
                    <a:pt x="5" y="23"/>
                    <a:pt x="5" y="23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7" y="22"/>
                    <a:pt x="7" y="22"/>
                  </a:cubicBezTo>
                  <a:cubicBezTo>
                    <a:pt x="8" y="22"/>
                    <a:pt x="10" y="22"/>
                    <a:pt x="11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5"/>
                    <a:pt x="12" y="25"/>
                  </a:cubicBezTo>
                  <a:cubicBezTo>
                    <a:pt x="12" y="25"/>
                    <a:pt x="12" y="25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1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5"/>
                    <a:pt x="10" y="24"/>
                    <a:pt x="10" y="23"/>
                  </a:cubicBezTo>
                  <a:cubicBezTo>
                    <a:pt x="9" y="23"/>
                    <a:pt x="8" y="23"/>
                    <a:pt x="7" y="23"/>
                  </a:cubicBezTo>
                  <a:cubicBezTo>
                    <a:pt x="7" y="24"/>
                    <a:pt x="7" y="24"/>
                    <a:pt x="7" y="2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  <p:sp>
          <p:nvSpPr>
            <p:cNvPr id="1048618" name="Freeform 96"/>
            <p:cNvSpPr>
              <a:spLocks noEditPoints="1"/>
            </p:cNvSpPr>
            <p:nvPr/>
          </p:nvSpPr>
          <p:spPr>
            <a:xfrm>
              <a:off x="392112" y="450850"/>
              <a:ext cx="39688" cy="107950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9" y="0"/>
                </a:cxn>
                <a:cxn ang="0">
                  <a:pos x="11" y="3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6" y="2"/>
                </a:cxn>
                <a:cxn ang="0">
                  <a:pos x="4" y="6"/>
                </a:cxn>
                <a:cxn ang="0">
                  <a:pos x="5" y="4"/>
                </a:cxn>
                <a:cxn ang="0">
                  <a:pos x="12" y="5"/>
                </a:cxn>
                <a:cxn ang="0">
                  <a:pos x="10" y="5"/>
                </a:cxn>
                <a:cxn ang="0">
                  <a:pos x="4" y="7"/>
                </a:cxn>
                <a:cxn ang="0">
                  <a:pos x="11" y="9"/>
                </a:cxn>
                <a:cxn ang="0">
                  <a:pos x="8" y="9"/>
                </a:cxn>
                <a:cxn ang="0">
                  <a:pos x="5" y="9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4" y="7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10" y="7"/>
                </a:cxn>
                <a:cxn ang="0">
                  <a:pos x="11" y="11"/>
                </a:cxn>
                <a:cxn ang="0">
                  <a:pos x="9" y="12"/>
                </a:cxn>
                <a:cxn ang="0">
                  <a:pos x="4" y="12"/>
                </a:cxn>
                <a:cxn ang="0">
                  <a:pos x="4" y="10"/>
                </a:cxn>
                <a:cxn ang="0">
                  <a:pos x="5" y="10"/>
                </a:cxn>
                <a:cxn ang="0">
                  <a:pos x="5" y="11"/>
                </a:cxn>
                <a:cxn ang="0">
                  <a:pos x="8" y="12"/>
                </a:cxn>
                <a:cxn ang="0">
                  <a:pos x="10" y="11"/>
                </a:cxn>
                <a:cxn ang="0">
                  <a:pos x="10" y="13"/>
                </a:cxn>
                <a:cxn ang="0">
                  <a:pos x="7" y="15"/>
                </a:cxn>
                <a:cxn ang="0">
                  <a:pos x="3" y="15"/>
                </a:cxn>
                <a:cxn ang="0">
                  <a:pos x="6" y="14"/>
                </a:cxn>
                <a:cxn ang="0">
                  <a:pos x="6" y="16"/>
                </a:cxn>
                <a:cxn ang="0">
                  <a:pos x="10" y="17"/>
                </a:cxn>
                <a:cxn ang="0">
                  <a:pos x="6" y="19"/>
                </a:cxn>
                <a:cxn ang="0">
                  <a:pos x="3" y="16"/>
                </a:cxn>
                <a:cxn ang="0">
                  <a:pos x="4" y="17"/>
                </a:cxn>
                <a:cxn ang="0">
                  <a:pos x="6" y="19"/>
                </a:cxn>
                <a:cxn ang="0">
                  <a:pos x="8" y="17"/>
                </a:cxn>
                <a:cxn ang="0">
                  <a:pos x="9" y="20"/>
                </a:cxn>
                <a:cxn ang="0">
                  <a:pos x="3" y="22"/>
                </a:cxn>
                <a:cxn ang="0">
                  <a:pos x="9" y="23"/>
                </a:cxn>
                <a:cxn ang="0">
                  <a:pos x="8" y="25"/>
                </a:cxn>
                <a:cxn ang="0">
                  <a:pos x="3" y="26"/>
                </a:cxn>
                <a:cxn ang="0">
                  <a:pos x="1" y="24"/>
                </a:cxn>
                <a:cxn ang="0">
                  <a:pos x="8" y="23"/>
                </a:cxn>
                <a:cxn ang="0">
                  <a:pos x="3" y="24"/>
                </a:cxn>
                <a:cxn ang="0">
                  <a:pos x="5" y="25"/>
                </a:cxn>
                <a:cxn ang="0">
                  <a:pos x="7" y="24"/>
                </a:cxn>
                <a:cxn ang="0">
                  <a:pos x="1" y="26"/>
                </a:cxn>
                <a:cxn ang="0">
                  <a:pos x="7" y="29"/>
                </a:cxn>
                <a:cxn ang="0">
                  <a:pos x="5" y="29"/>
                </a:cxn>
                <a:cxn ang="0">
                  <a:pos x="2" y="27"/>
                </a:cxn>
                <a:cxn ang="0">
                  <a:pos x="1" y="26"/>
                </a:cxn>
                <a:cxn ang="0">
                  <a:pos x="8" y="31"/>
                </a:cxn>
                <a:cxn ang="0">
                  <a:pos x="5" y="33"/>
                </a:cxn>
                <a:cxn ang="0">
                  <a:pos x="3" y="32"/>
                </a:cxn>
                <a:cxn ang="0">
                  <a:pos x="0" y="32"/>
                </a:cxn>
                <a:cxn ang="0">
                  <a:pos x="3" y="31"/>
                </a:cxn>
                <a:cxn ang="0">
                  <a:pos x="0" y="31"/>
                </a:cxn>
                <a:cxn ang="0">
                  <a:pos x="5" y="31"/>
                </a:cxn>
                <a:cxn ang="0">
                  <a:pos x="5" y="32"/>
                </a:cxn>
                <a:cxn ang="0">
                  <a:pos x="7" y="31"/>
                </a:cxn>
              </a:cxnLst>
              <a:rect l="0" t="0" r="r" b="b"/>
              <a:pathLst>
                <a:path w="12" h="33">
                  <a:moveTo>
                    <a:pt x="8" y="2"/>
                  </a:move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6" y="1"/>
                  </a:cubicBezTo>
                  <a:cubicBezTo>
                    <a:pt x="7" y="1"/>
                    <a:pt x="8" y="0"/>
                    <a:pt x="9" y="0"/>
                  </a:cubicBezTo>
                  <a:cubicBezTo>
                    <a:pt x="10" y="0"/>
                    <a:pt x="11" y="1"/>
                    <a:pt x="11" y="1"/>
                  </a:cubicBezTo>
                  <a:cubicBezTo>
                    <a:pt x="12" y="1"/>
                    <a:pt x="12" y="1"/>
                    <a:pt x="12" y="2"/>
                  </a:cubicBezTo>
                  <a:cubicBezTo>
                    <a:pt x="12" y="2"/>
                    <a:pt x="12" y="2"/>
                    <a:pt x="11" y="3"/>
                  </a:cubicBezTo>
                  <a:cubicBezTo>
                    <a:pt x="11" y="3"/>
                    <a:pt x="10" y="3"/>
                    <a:pt x="10" y="3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10" y="2"/>
                    <a:pt x="10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1"/>
                    <a:pt x="10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2"/>
                    <a:pt x="7" y="2"/>
                    <a:pt x="8" y="2"/>
                  </a:cubicBezTo>
                  <a:close/>
                  <a:moveTo>
                    <a:pt x="4" y="6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6" y="5"/>
                    <a:pt x="6" y="5"/>
                  </a:cubicBezTo>
                  <a:cubicBezTo>
                    <a:pt x="6" y="5"/>
                    <a:pt x="6" y="4"/>
                    <a:pt x="6" y="4"/>
                  </a:cubicBezTo>
                  <a:cubicBezTo>
                    <a:pt x="6" y="4"/>
                    <a:pt x="5" y="4"/>
                    <a:pt x="5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7" y="4"/>
                    <a:pt x="9" y="4"/>
                    <a:pt x="12" y="4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9" y="5"/>
                    <a:pt x="7" y="6"/>
                    <a:pt x="4" y="6"/>
                  </a:cubicBezTo>
                  <a:close/>
                  <a:moveTo>
                    <a:pt x="7" y="5"/>
                  </a:moveTo>
                  <a:cubicBezTo>
                    <a:pt x="8" y="5"/>
                    <a:pt x="9" y="5"/>
                    <a:pt x="10" y="5"/>
                  </a:cubicBezTo>
                  <a:cubicBezTo>
                    <a:pt x="9" y="5"/>
                    <a:pt x="8" y="4"/>
                    <a:pt x="7" y="4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4" y="7"/>
                  </a:moveTo>
                  <a:cubicBezTo>
                    <a:pt x="7" y="7"/>
                    <a:pt x="9" y="7"/>
                    <a:pt x="11" y="7"/>
                  </a:cubicBezTo>
                  <a:cubicBezTo>
                    <a:pt x="11" y="7"/>
                    <a:pt x="11" y="7"/>
                    <a:pt x="11" y="8"/>
                  </a:cubicBezTo>
                  <a:cubicBezTo>
                    <a:pt x="11" y="8"/>
                    <a:pt x="11" y="8"/>
                    <a:pt x="11" y="9"/>
                  </a:cubicBezTo>
                  <a:cubicBezTo>
                    <a:pt x="11" y="9"/>
                    <a:pt x="10" y="9"/>
                    <a:pt x="10" y="9"/>
                  </a:cubicBezTo>
                  <a:cubicBezTo>
                    <a:pt x="10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9"/>
                    <a:pt x="7" y="9"/>
                    <a:pt x="7" y="8"/>
                  </a:cubicBezTo>
                  <a:cubicBezTo>
                    <a:pt x="7" y="8"/>
                    <a:pt x="7" y="8"/>
                    <a:pt x="6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5" y="8"/>
                    <a:pt x="5" y="8"/>
                    <a:pt x="6" y="8"/>
                  </a:cubicBezTo>
                  <a:cubicBezTo>
                    <a:pt x="6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7"/>
                    <a:pt x="5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lose/>
                  <a:moveTo>
                    <a:pt x="8" y="7"/>
                  </a:moveTo>
                  <a:cubicBezTo>
                    <a:pt x="8" y="7"/>
                    <a:pt x="8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9" y="7"/>
                    <a:pt x="9" y="7"/>
                    <a:pt x="8" y="7"/>
                  </a:cubicBezTo>
                  <a:close/>
                  <a:moveTo>
                    <a:pt x="11" y="10"/>
                  </a:moveTo>
                  <a:cubicBezTo>
                    <a:pt x="11" y="10"/>
                    <a:pt x="11" y="10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8" y="12"/>
                    <a:pt x="8" y="12"/>
                    <a:pt x="7" y="12"/>
                  </a:cubicBezTo>
                  <a:cubicBezTo>
                    <a:pt x="6" y="12"/>
                    <a:pt x="6" y="12"/>
                    <a:pt x="5" y="12"/>
                  </a:cubicBezTo>
                  <a:cubicBezTo>
                    <a:pt x="5" y="12"/>
                    <a:pt x="4" y="12"/>
                    <a:pt x="4" y="12"/>
                  </a:cubicBezTo>
                  <a:cubicBezTo>
                    <a:pt x="4" y="12"/>
                    <a:pt x="4" y="12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6" y="10"/>
                    <a:pt x="9" y="10"/>
                    <a:pt x="11" y="10"/>
                  </a:cubicBezTo>
                  <a:close/>
                  <a:moveTo>
                    <a:pt x="10" y="10"/>
                  </a:moveTo>
                  <a:cubicBezTo>
                    <a:pt x="8" y="10"/>
                    <a:pt x="6" y="10"/>
                    <a:pt x="5" y="10"/>
                  </a:cubicBezTo>
                  <a:cubicBezTo>
                    <a:pt x="5" y="10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2"/>
                    <a:pt x="6" y="12"/>
                  </a:cubicBezTo>
                  <a:cubicBezTo>
                    <a:pt x="6" y="12"/>
                    <a:pt x="6" y="12"/>
                    <a:pt x="7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2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lose/>
                  <a:moveTo>
                    <a:pt x="3" y="13"/>
                  </a:moveTo>
                  <a:cubicBezTo>
                    <a:pt x="6" y="13"/>
                    <a:pt x="8" y="13"/>
                    <a:pt x="10" y="13"/>
                  </a:cubicBezTo>
                  <a:cubicBezTo>
                    <a:pt x="10" y="13"/>
                    <a:pt x="10" y="13"/>
                    <a:pt x="10" y="14"/>
                  </a:cubicBezTo>
                  <a:cubicBezTo>
                    <a:pt x="9" y="14"/>
                    <a:pt x="8" y="14"/>
                    <a:pt x="7" y="14"/>
                  </a:cubicBezTo>
                  <a:cubicBezTo>
                    <a:pt x="7" y="14"/>
                    <a:pt x="7" y="14"/>
                    <a:pt x="7" y="15"/>
                  </a:cubicBezTo>
                  <a:cubicBezTo>
                    <a:pt x="8" y="15"/>
                    <a:pt x="9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8" y="15"/>
                    <a:pt x="5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5"/>
                    <a:pt x="5" y="15"/>
                    <a:pt x="6" y="1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4"/>
                    <a:pt x="4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lose/>
                  <a:moveTo>
                    <a:pt x="6" y="16"/>
                  </a:moveTo>
                  <a:cubicBezTo>
                    <a:pt x="7" y="16"/>
                    <a:pt x="8" y="16"/>
                    <a:pt x="8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8"/>
                  </a:cubicBezTo>
                  <a:cubicBezTo>
                    <a:pt x="10" y="18"/>
                    <a:pt x="9" y="19"/>
                    <a:pt x="9" y="19"/>
                  </a:cubicBezTo>
                  <a:cubicBezTo>
                    <a:pt x="8" y="19"/>
                    <a:pt x="7" y="19"/>
                    <a:pt x="6" y="19"/>
                  </a:cubicBezTo>
                  <a:cubicBezTo>
                    <a:pt x="5" y="19"/>
                    <a:pt x="4" y="19"/>
                    <a:pt x="3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17"/>
                    <a:pt x="3" y="17"/>
                    <a:pt x="3" y="16"/>
                  </a:cubicBezTo>
                  <a:cubicBezTo>
                    <a:pt x="4" y="16"/>
                    <a:pt x="5" y="16"/>
                    <a:pt x="6" y="16"/>
                  </a:cubicBezTo>
                  <a:close/>
                  <a:moveTo>
                    <a:pt x="6" y="17"/>
                  </a:moveTo>
                  <a:cubicBezTo>
                    <a:pt x="5" y="17"/>
                    <a:pt x="5" y="17"/>
                    <a:pt x="4" y="17"/>
                  </a:cubicBezTo>
                  <a:cubicBezTo>
                    <a:pt x="4" y="17"/>
                    <a:pt x="4" y="17"/>
                    <a:pt x="4" y="18"/>
                  </a:cubicBezTo>
                  <a:cubicBezTo>
                    <a:pt x="3" y="18"/>
                    <a:pt x="4" y="18"/>
                    <a:pt x="4" y="18"/>
                  </a:cubicBezTo>
                  <a:cubicBezTo>
                    <a:pt x="4" y="18"/>
                    <a:pt x="5" y="19"/>
                    <a:pt x="6" y="19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8" y="18"/>
                    <a:pt x="9" y="18"/>
                    <a:pt x="9" y="18"/>
                  </a:cubicBezTo>
                  <a:cubicBezTo>
                    <a:pt x="9" y="17"/>
                    <a:pt x="8" y="17"/>
                    <a:pt x="8" y="17"/>
                  </a:cubicBezTo>
                  <a:cubicBezTo>
                    <a:pt x="8" y="17"/>
                    <a:pt x="7" y="17"/>
                    <a:pt x="6" y="17"/>
                  </a:cubicBezTo>
                  <a:close/>
                  <a:moveTo>
                    <a:pt x="2" y="20"/>
                  </a:moveTo>
                  <a:cubicBezTo>
                    <a:pt x="4" y="20"/>
                    <a:pt x="7" y="20"/>
                    <a:pt x="9" y="20"/>
                  </a:cubicBezTo>
                  <a:cubicBezTo>
                    <a:pt x="9" y="20"/>
                    <a:pt x="9" y="20"/>
                    <a:pt x="9" y="21"/>
                  </a:cubicBezTo>
                  <a:cubicBezTo>
                    <a:pt x="7" y="21"/>
                    <a:pt x="5" y="21"/>
                    <a:pt x="3" y="21"/>
                  </a:cubicBezTo>
                  <a:cubicBezTo>
                    <a:pt x="3" y="21"/>
                    <a:pt x="3" y="22"/>
                    <a:pt x="3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1"/>
                    <a:pt x="2" y="21"/>
                    <a:pt x="2" y="20"/>
                  </a:cubicBezTo>
                  <a:close/>
                  <a:moveTo>
                    <a:pt x="9" y="23"/>
                  </a:moveTo>
                  <a:cubicBezTo>
                    <a:pt x="9" y="23"/>
                    <a:pt x="9" y="24"/>
                    <a:pt x="9" y="24"/>
                  </a:cubicBezTo>
                  <a:cubicBezTo>
                    <a:pt x="9" y="24"/>
                    <a:pt x="9" y="25"/>
                    <a:pt x="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7" y="26"/>
                    <a:pt x="7" y="26"/>
                  </a:cubicBezTo>
                  <a:cubicBezTo>
                    <a:pt x="6" y="26"/>
                    <a:pt x="5" y="26"/>
                    <a:pt x="5" y="26"/>
                  </a:cubicBezTo>
                  <a:cubicBezTo>
                    <a:pt x="4" y="26"/>
                    <a:pt x="4" y="26"/>
                    <a:pt x="3" y="26"/>
                  </a:cubicBezTo>
                  <a:cubicBezTo>
                    <a:pt x="3" y="26"/>
                    <a:pt x="2" y="25"/>
                    <a:pt x="2" y="25"/>
                  </a:cubicBezTo>
                  <a:cubicBezTo>
                    <a:pt x="2" y="25"/>
                    <a:pt x="1" y="25"/>
                    <a:pt x="1" y="25"/>
                  </a:cubicBezTo>
                  <a:cubicBezTo>
                    <a:pt x="1" y="25"/>
                    <a:pt x="1" y="24"/>
                    <a:pt x="1" y="24"/>
                  </a:cubicBezTo>
                  <a:cubicBezTo>
                    <a:pt x="1" y="24"/>
                    <a:pt x="1" y="23"/>
                    <a:pt x="2" y="23"/>
                  </a:cubicBezTo>
                  <a:cubicBezTo>
                    <a:pt x="4" y="23"/>
                    <a:pt x="7" y="23"/>
                    <a:pt x="9" y="23"/>
                  </a:cubicBezTo>
                  <a:close/>
                  <a:moveTo>
                    <a:pt x="8" y="23"/>
                  </a:moveTo>
                  <a:cubicBezTo>
                    <a:pt x="6" y="23"/>
                    <a:pt x="4" y="23"/>
                    <a:pt x="3" y="23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4" y="25"/>
                  </a:cubicBezTo>
                  <a:cubicBezTo>
                    <a:pt x="4" y="25"/>
                    <a:pt x="4" y="25"/>
                    <a:pt x="5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3"/>
                  </a:cubicBezTo>
                  <a:close/>
                  <a:moveTo>
                    <a:pt x="1" y="26"/>
                  </a:moveTo>
                  <a:cubicBezTo>
                    <a:pt x="3" y="26"/>
                    <a:pt x="6" y="26"/>
                    <a:pt x="9" y="26"/>
                  </a:cubicBezTo>
                  <a:cubicBezTo>
                    <a:pt x="8" y="27"/>
                    <a:pt x="8" y="28"/>
                    <a:pt x="8" y="29"/>
                  </a:cubicBezTo>
                  <a:cubicBezTo>
                    <a:pt x="8" y="29"/>
                    <a:pt x="7" y="29"/>
                    <a:pt x="7" y="29"/>
                  </a:cubicBezTo>
                  <a:cubicBezTo>
                    <a:pt x="7" y="28"/>
                    <a:pt x="7" y="28"/>
                    <a:pt x="7" y="27"/>
                  </a:cubicBezTo>
                  <a:cubicBezTo>
                    <a:pt x="7" y="27"/>
                    <a:pt x="6" y="27"/>
                    <a:pt x="5" y="27"/>
                  </a:cubicBezTo>
                  <a:cubicBezTo>
                    <a:pt x="5" y="28"/>
                    <a:pt x="5" y="28"/>
                    <a:pt x="5" y="29"/>
                  </a:cubicBezTo>
                  <a:cubicBezTo>
                    <a:pt x="5" y="29"/>
                    <a:pt x="4" y="29"/>
                    <a:pt x="4" y="29"/>
                  </a:cubicBezTo>
                  <a:cubicBezTo>
                    <a:pt x="4" y="28"/>
                    <a:pt x="4" y="28"/>
                    <a:pt x="4" y="27"/>
                  </a:cubicBezTo>
                  <a:cubicBezTo>
                    <a:pt x="3" y="27"/>
                    <a:pt x="3" y="27"/>
                    <a:pt x="2" y="27"/>
                  </a:cubicBezTo>
                  <a:cubicBezTo>
                    <a:pt x="2" y="28"/>
                    <a:pt x="2" y="28"/>
                    <a:pt x="2" y="29"/>
                  </a:cubicBezTo>
                  <a:cubicBezTo>
                    <a:pt x="1" y="29"/>
                    <a:pt x="1" y="29"/>
                    <a:pt x="0" y="29"/>
                  </a:cubicBezTo>
                  <a:cubicBezTo>
                    <a:pt x="1" y="28"/>
                    <a:pt x="1" y="27"/>
                    <a:pt x="1" y="26"/>
                  </a:cubicBezTo>
                  <a:close/>
                  <a:moveTo>
                    <a:pt x="0" y="30"/>
                  </a:moveTo>
                  <a:cubicBezTo>
                    <a:pt x="3" y="30"/>
                    <a:pt x="5" y="30"/>
                    <a:pt x="8" y="30"/>
                  </a:cubicBezTo>
                  <a:cubicBezTo>
                    <a:pt x="8" y="30"/>
                    <a:pt x="8" y="31"/>
                    <a:pt x="8" y="31"/>
                  </a:cubicBezTo>
                  <a:cubicBezTo>
                    <a:pt x="8" y="32"/>
                    <a:pt x="8" y="32"/>
                    <a:pt x="7" y="32"/>
                  </a:cubicBezTo>
                  <a:cubicBezTo>
                    <a:pt x="7" y="32"/>
                    <a:pt x="7" y="33"/>
                    <a:pt x="7" y="33"/>
                  </a:cubicBezTo>
                  <a:cubicBezTo>
                    <a:pt x="6" y="33"/>
                    <a:pt x="6" y="33"/>
                    <a:pt x="5" y="33"/>
                  </a:cubicBezTo>
                  <a:cubicBezTo>
                    <a:pt x="5" y="33"/>
                    <a:pt x="4" y="33"/>
                    <a:pt x="4" y="33"/>
                  </a:cubicBezTo>
                  <a:cubicBezTo>
                    <a:pt x="4" y="32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2" y="32"/>
                    <a:pt x="2" y="33"/>
                    <a:pt x="1" y="33"/>
                  </a:cubicBezTo>
                  <a:cubicBezTo>
                    <a:pt x="1" y="33"/>
                    <a:pt x="0" y="33"/>
                    <a:pt x="0" y="33"/>
                  </a:cubicBezTo>
                  <a:cubicBezTo>
                    <a:pt x="0" y="33"/>
                    <a:pt x="0" y="33"/>
                    <a:pt x="0" y="32"/>
                  </a:cubicBezTo>
                  <a:cubicBezTo>
                    <a:pt x="0" y="32"/>
                    <a:pt x="1" y="32"/>
                    <a:pt x="2" y="32"/>
                  </a:cubicBezTo>
                  <a:cubicBezTo>
                    <a:pt x="2" y="32"/>
                    <a:pt x="3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2" y="31"/>
                    <a:pt x="1" y="31"/>
                    <a:pt x="0" y="31"/>
                  </a:cubicBezTo>
                  <a:cubicBezTo>
                    <a:pt x="0" y="30"/>
                    <a:pt x="0" y="30"/>
                    <a:pt x="0" y="30"/>
                  </a:cubicBezTo>
                  <a:close/>
                  <a:moveTo>
                    <a:pt x="5" y="31"/>
                  </a:move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2"/>
                    <a:pt x="5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6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6" y="31"/>
                    <a:pt x="5" y="31"/>
                    <a:pt x="5" y="3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  <p:sp>
          <p:nvSpPr>
            <p:cNvPr id="1048619" name="Freeform 97"/>
            <p:cNvSpPr>
              <a:spLocks noEditPoints="1"/>
            </p:cNvSpPr>
            <p:nvPr/>
          </p:nvSpPr>
          <p:spPr>
            <a:xfrm>
              <a:off x="379412" y="568325"/>
              <a:ext cx="36513" cy="5238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1" y="0"/>
                </a:cxn>
                <a:cxn ang="0">
                  <a:pos x="11" y="1"/>
                </a:cxn>
                <a:cxn ang="0">
                  <a:pos x="6" y="2"/>
                </a:cxn>
                <a:cxn ang="0">
                  <a:pos x="11" y="2"/>
                </a:cxn>
                <a:cxn ang="0">
                  <a:pos x="11" y="3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8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2" y="7"/>
                </a:cxn>
                <a:cxn ang="0">
                  <a:pos x="2" y="7"/>
                </a:cxn>
                <a:cxn ang="0">
                  <a:pos x="4" y="6"/>
                </a:cxn>
                <a:cxn ang="0">
                  <a:pos x="4" y="5"/>
                </a:cxn>
                <a:cxn ang="0">
                  <a:pos x="2" y="4"/>
                </a:cxn>
                <a:cxn ang="0">
                  <a:pos x="3" y="3"/>
                </a:cxn>
                <a:cxn ang="0">
                  <a:pos x="10" y="5"/>
                </a:cxn>
                <a:cxn ang="0">
                  <a:pos x="10" y="6"/>
                </a:cxn>
                <a:cxn ang="0">
                  <a:pos x="2" y="7"/>
                </a:cxn>
                <a:cxn ang="0">
                  <a:pos x="5" y="6"/>
                </a:cxn>
                <a:cxn ang="0">
                  <a:pos x="9" y="5"/>
                </a:cxn>
                <a:cxn ang="0">
                  <a:pos x="6" y="5"/>
                </a:cxn>
                <a:cxn ang="0">
                  <a:pos x="5" y="6"/>
                </a:cxn>
                <a:cxn ang="0">
                  <a:pos x="2" y="8"/>
                </a:cxn>
                <a:cxn ang="0">
                  <a:pos x="10" y="8"/>
                </a:cxn>
                <a:cxn ang="0">
                  <a:pos x="10" y="9"/>
                </a:cxn>
                <a:cxn ang="0">
                  <a:pos x="4" y="10"/>
                </a:cxn>
                <a:cxn ang="0">
                  <a:pos x="10" y="11"/>
                </a:cxn>
                <a:cxn ang="0">
                  <a:pos x="9" y="12"/>
                </a:cxn>
                <a:cxn ang="0">
                  <a:pos x="1" y="12"/>
                </a:cxn>
                <a:cxn ang="0">
                  <a:pos x="1" y="11"/>
                </a:cxn>
                <a:cxn ang="0">
                  <a:pos x="8" y="11"/>
                </a:cxn>
                <a:cxn ang="0">
                  <a:pos x="1" y="10"/>
                </a:cxn>
                <a:cxn ang="0">
                  <a:pos x="2" y="9"/>
                </a:cxn>
                <a:cxn ang="0">
                  <a:pos x="8" y="9"/>
                </a:cxn>
                <a:cxn ang="0">
                  <a:pos x="2" y="9"/>
                </a:cxn>
                <a:cxn ang="0">
                  <a:pos x="2" y="8"/>
                </a:cxn>
                <a:cxn ang="0">
                  <a:pos x="1" y="13"/>
                </a:cxn>
                <a:cxn ang="0">
                  <a:pos x="9" y="13"/>
                </a:cxn>
                <a:cxn ang="0">
                  <a:pos x="9" y="16"/>
                </a:cxn>
                <a:cxn ang="0">
                  <a:pos x="7" y="16"/>
                </a:cxn>
                <a:cxn ang="0">
                  <a:pos x="8" y="14"/>
                </a:cxn>
                <a:cxn ang="0">
                  <a:pos x="6" y="14"/>
                </a:cxn>
                <a:cxn ang="0">
                  <a:pos x="6" y="16"/>
                </a:cxn>
                <a:cxn ang="0">
                  <a:pos x="4" y="16"/>
                </a:cxn>
                <a:cxn ang="0">
                  <a:pos x="5" y="14"/>
                </a:cxn>
                <a:cxn ang="0">
                  <a:pos x="2" y="14"/>
                </a:cxn>
                <a:cxn ang="0">
                  <a:pos x="2" y="16"/>
                </a:cxn>
                <a:cxn ang="0">
                  <a:pos x="0" y="16"/>
                </a:cxn>
                <a:cxn ang="0">
                  <a:pos x="1" y="13"/>
                </a:cxn>
              </a:cxnLst>
              <a:rect l="0" t="0" r="r" b="b"/>
              <a:pathLst>
                <a:path w="11" h="16">
                  <a:moveTo>
                    <a:pt x="3" y="0"/>
                  </a:moveTo>
                  <a:cubicBezTo>
                    <a:pt x="6" y="0"/>
                    <a:pt x="9" y="0"/>
                    <a:pt x="11" y="0"/>
                  </a:cubicBezTo>
                  <a:cubicBezTo>
                    <a:pt x="11" y="0"/>
                    <a:pt x="11" y="0"/>
                    <a:pt x="11" y="1"/>
                  </a:cubicBezTo>
                  <a:cubicBezTo>
                    <a:pt x="9" y="1"/>
                    <a:pt x="7" y="2"/>
                    <a:pt x="6" y="2"/>
                  </a:cubicBezTo>
                  <a:cubicBezTo>
                    <a:pt x="7" y="2"/>
                    <a:pt x="9" y="2"/>
                    <a:pt x="11" y="2"/>
                  </a:cubicBezTo>
                  <a:cubicBezTo>
                    <a:pt x="11" y="2"/>
                    <a:pt x="11" y="3"/>
                    <a:pt x="11" y="3"/>
                  </a:cubicBezTo>
                  <a:cubicBezTo>
                    <a:pt x="8" y="3"/>
                    <a:pt x="5" y="3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5" y="2"/>
                    <a:pt x="7" y="1"/>
                    <a:pt x="8" y="0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lose/>
                  <a:moveTo>
                    <a:pt x="2" y="7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6"/>
                    <a:pt x="4" y="5"/>
                    <a:pt x="4" y="5"/>
                  </a:cubicBezTo>
                  <a:cubicBezTo>
                    <a:pt x="4" y="4"/>
                    <a:pt x="3" y="4"/>
                    <a:pt x="2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5" y="4"/>
                    <a:pt x="8" y="4"/>
                    <a:pt x="10" y="5"/>
                  </a:cubicBezTo>
                  <a:cubicBezTo>
                    <a:pt x="10" y="5"/>
                    <a:pt x="10" y="5"/>
                    <a:pt x="10" y="6"/>
                  </a:cubicBezTo>
                  <a:cubicBezTo>
                    <a:pt x="8" y="6"/>
                    <a:pt x="5" y="7"/>
                    <a:pt x="2" y="7"/>
                  </a:cubicBezTo>
                  <a:close/>
                  <a:moveTo>
                    <a:pt x="5" y="6"/>
                  </a:moveTo>
                  <a:cubicBezTo>
                    <a:pt x="6" y="6"/>
                    <a:pt x="7" y="6"/>
                    <a:pt x="9" y="5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6" y="5"/>
                    <a:pt x="5" y="6"/>
                    <a:pt x="5" y="6"/>
                  </a:cubicBezTo>
                  <a:close/>
                  <a:moveTo>
                    <a:pt x="2" y="8"/>
                  </a:moveTo>
                  <a:cubicBezTo>
                    <a:pt x="5" y="8"/>
                    <a:pt x="7" y="8"/>
                    <a:pt x="10" y="8"/>
                  </a:cubicBezTo>
                  <a:cubicBezTo>
                    <a:pt x="10" y="8"/>
                    <a:pt x="10" y="9"/>
                    <a:pt x="10" y="9"/>
                  </a:cubicBezTo>
                  <a:cubicBezTo>
                    <a:pt x="8" y="9"/>
                    <a:pt x="6" y="10"/>
                    <a:pt x="4" y="10"/>
                  </a:cubicBezTo>
                  <a:cubicBezTo>
                    <a:pt x="6" y="10"/>
                    <a:pt x="8" y="10"/>
                    <a:pt x="10" y="11"/>
                  </a:cubicBezTo>
                  <a:cubicBezTo>
                    <a:pt x="10" y="11"/>
                    <a:pt x="10" y="12"/>
                    <a:pt x="9" y="12"/>
                  </a:cubicBezTo>
                  <a:cubicBezTo>
                    <a:pt x="7" y="12"/>
                    <a:pt x="4" y="12"/>
                    <a:pt x="1" y="12"/>
                  </a:cubicBezTo>
                  <a:cubicBezTo>
                    <a:pt x="1" y="12"/>
                    <a:pt x="1" y="11"/>
                    <a:pt x="1" y="11"/>
                  </a:cubicBezTo>
                  <a:cubicBezTo>
                    <a:pt x="3" y="11"/>
                    <a:pt x="6" y="11"/>
                    <a:pt x="8" y="11"/>
                  </a:cubicBezTo>
                  <a:cubicBezTo>
                    <a:pt x="6" y="11"/>
                    <a:pt x="4" y="11"/>
                    <a:pt x="1" y="10"/>
                  </a:cubicBezTo>
                  <a:cubicBezTo>
                    <a:pt x="1" y="10"/>
                    <a:pt x="2" y="10"/>
                    <a:pt x="2" y="9"/>
                  </a:cubicBezTo>
                  <a:cubicBezTo>
                    <a:pt x="4" y="9"/>
                    <a:pt x="6" y="9"/>
                    <a:pt x="8" y="9"/>
                  </a:cubicBezTo>
                  <a:cubicBezTo>
                    <a:pt x="6" y="9"/>
                    <a:pt x="4" y="9"/>
                    <a:pt x="2" y="9"/>
                  </a:cubicBezTo>
                  <a:cubicBezTo>
                    <a:pt x="2" y="8"/>
                    <a:pt x="2" y="8"/>
                    <a:pt x="2" y="8"/>
                  </a:cubicBezTo>
                  <a:close/>
                  <a:moveTo>
                    <a:pt x="1" y="13"/>
                  </a:moveTo>
                  <a:cubicBezTo>
                    <a:pt x="4" y="13"/>
                    <a:pt x="7" y="13"/>
                    <a:pt x="9" y="13"/>
                  </a:cubicBezTo>
                  <a:cubicBezTo>
                    <a:pt x="9" y="14"/>
                    <a:pt x="9" y="15"/>
                    <a:pt x="9" y="16"/>
                  </a:cubicBezTo>
                  <a:cubicBezTo>
                    <a:pt x="8" y="16"/>
                    <a:pt x="8" y="16"/>
                    <a:pt x="7" y="16"/>
                  </a:cubicBezTo>
                  <a:cubicBezTo>
                    <a:pt x="8" y="15"/>
                    <a:pt x="8" y="14"/>
                    <a:pt x="8" y="14"/>
                  </a:cubicBezTo>
                  <a:cubicBezTo>
                    <a:pt x="7" y="14"/>
                    <a:pt x="7" y="14"/>
                    <a:pt x="6" y="14"/>
                  </a:cubicBezTo>
                  <a:cubicBezTo>
                    <a:pt x="6" y="14"/>
                    <a:pt x="6" y="15"/>
                    <a:pt x="6" y="16"/>
                  </a:cubicBezTo>
                  <a:cubicBezTo>
                    <a:pt x="5" y="16"/>
                    <a:pt x="5" y="16"/>
                    <a:pt x="4" y="16"/>
                  </a:cubicBezTo>
                  <a:cubicBezTo>
                    <a:pt x="4" y="15"/>
                    <a:pt x="4" y="14"/>
                    <a:pt x="5" y="14"/>
                  </a:cubicBezTo>
                  <a:cubicBezTo>
                    <a:pt x="4" y="14"/>
                    <a:pt x="3" y="14"/>
                    <a:pt x="2" y="14"/>
                  </a:cubicBezTo>
                  <a:cubicBezTo>
                    <a:pt x="2" y="14"/>
                    <a:pt x="2" y="15"/>
                    <a:pt x="2" y="16"/>
                  </a:cubicBezTo>
                  <a:cubicBezTo>
                    <a:pt x="1" y="16"/>
                    <a:pt x="1" y="16"/>
                    <a:pt x="0" y="16"/>
                  </a:cubicBezTo>
                  <a:cubicBezTo>
                    <a:pt x="1" y="15"/>
                    <a:pt x="1" y="14"/>
                    <a:pt x="1" y="13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  <p:sp>
          <p:nvSpPr>
            <p:cNvPr id="1048620" name="Freeform 98"/>
            <p:cNvSpPr>
              <a:spLocks noEditPoints="1"/>
            </p:cNvSpPr>
            <p:nvPr/>
          </p:nvSpPr>
          <p:spPr>
            <a:xfrm>
              <a:off x="708025" y="450850"/>
              <a:ext cx="77788" cy="149225"/>
            </a:xfrm>
            <a:custGeom>
              <a:avLst/>
              <a:gdLst/>
              <a:ahLst/>
              <a:cxnLst>
                <a:cxn ang="0">
                  <a:pos x="11" y="2"/>
                </a:cxn>
                <a:cxn ang="0">
                  <a:pos x="7" y="3"/>
                </a:cxn>
                <a:cxn ang="0">
                  <a:pos x="5" y="3"/>
                </a:cxn>
                <a:cxn ang="0">
                  <a:pos x="0" y="2"/>
                </a:cxn>
                <a:cxn ang="0">
                  <a:pos x="6" y="1"/>
                </a:cxn>
                <a:cxn ang="0">
                  <a:pos x="8" y="3"/>
                </a:cxn>
                <a:cxn ang="0">
                  <a:pos x="5" y="1"/>
                </a:cxn>
                <a:cxn ang="0">
                  <a:pos x="2" y="2"/>
                </a:cxn>
                <a:cxn ang="0">
                  <a:pos x="5" y="1"/>
                </a:cxn>
                <a:cxn ang="0">
                  <a:pos x="4" y="7"/>
                </a:cxn>
                <a:cxn ang="0">
                  <a:pos x="1" y="4"/>
                </a:cxn>
                <a:cxn ang="0">
                  <a:pos x="2" y="8"/>
                </a:cxn>
                <a:cxn ang="0">
                  <a:pos x="11" y="6"/>
                </a:cxn>
                <a:cxn ang="0">
                  <a:pos x="5" y="5"/>
                </a:cxn>
                <a:cxn ang="0">
                  <a:pos x="3" y="13"/>
                </a:cxn>
                <a:cxn ang="0">
                  <a:pos x="11" y="10"/>
                </a:cxn>
                <a:cxn ang="0">
                  <a:pos x="2" y="9"/>
                </a:cxn>
                <a:cxn ang="0">
                  <a:pos x="6" y="13"/>
                </a:cxn>
                <a:cxn ang="0">
                  <a:pos x="7" y="13"/>
                </a:cxn>
                <a:cxn ang="0">
                  <a:pos x="3" y="14"/>
                </a:cxn>
                <a:cxn ang="0">
                  <a:pos x="9" y="16"/>
                </a:cxn>
                <a:cxn ang="0">
                  <a:pos x="4" y="16"/>
                </a:cxn>
                <a:cxn ang="0">
                  <a:pos x="15" y="16"/>
                </a:cxn>
                <a:cxn ang="0">
                  <a:pos x="10" y="16"/>
                </a:cxn>
                <a:cxn ang="0">
                  <a:pos x="10" y="17"/>
                </a:cxn>
                <a:cxn ang="0">
                  <a:pos x="6" y="25"/>
                </a:cxn>
                <a:cxn ang="0">
                  <a:pos x="15" y="22"/>
                </a:cxn>
                <a:cxn ang="0">
                  <a:pos x="5" y="22"/>
                </a:cxn>
                <a:cxn ang="0">
                  <a:pos x="9" y="25"/>
                </a:cxn>
                <a:cxn ang="0">
                  <a:pos x="10" y="25"/>
                </a:cxn>
                <a:cxn ang="0">
                  <a:pos x="6" y="26"/>
                </a:cxn>
                <a:cxn ang="0">
                  <a:pos x="11" y="31"/>
                </a:cxn>
                <a:cxn ang="0">
                  <a:pos x="6" y="27"/>
                </a:cxn>
                <a:cxn ang="0">
                  <a:pos x="8" y="33"/>
                </a:cxn>
                <a:cxn ang="0">
                  <a:pos x="18" y="30"/>
                </a:cxn>
                <a:cxn ang="0">
                  <a:pos x="12" y="29"/>
                </a:cxn>
                <a:cxn ang="0">
                  <a:pos x="18" y="39"/>
                </a:cxn>
                <a:cxn ang="0">
                  <a:pos x="19" y="39"/>
                </a:cxn>
                <a:cxn ang="0">
                  <a:pos x="17" y="35"/>
                </a:cxn>
                <a:cxn ang="0">
                  <a:pos x="16" y="35"/>
                </a:cxn>
                <a:cxn ang="0">
                  <a:pos x="20" y="34"/>
                </a:cxn>
                <a:cxn ang="0">
                  <a:pos x="11" y="37"/>
                </a:cxn>
                <a:cxn ang="0">
                  <a:pos x="22" y="39"/>
                </a:cxn>
                <a:cxn ang="0">
                  <a:pos x="9" y="39"/>
                </a:cxn>
                <a:cxn ang="0">
                  <a:pos x="23" y="42"/>
                </a:cxn>
                <a:cxn ang="0">
                  <a:pos x="22" y="43"/>
                </a:cxn>
                <a:cxn ang="0">
                  <a:pos x="17" y="46"/>
                </a:cxn>
                <a:cxn ang="0">
                  <a:pos x="13" y="46"/>
                </a:cxn>
              </a:cxnLst>
              <a:rect l="0" t="0" r="r" b="b"/>
              <a:pathLst>
                <a:path w="24" h="46">
                  <a:moveTo>
                    <a:pt x="0" y="0"/>
                  </a:moveTo>
                  <a:cubicBezTo>
                    <a:pt x="3" y="0"/>
                    <a:pt x="7" y="0"/>
                    <a:pt x="11" y="0"/>
                  </a:cubicBezTo>
                  <a:cubicBezTo>
                    <a:pt x="11" y="1"/>
                    <a:pt x="11" y="1"/>
                    <a:pt x="11" y="2"/>
                  </a:cubicBezTo>
                  <a:cubicBezTo>
                    <a:pt x="11" y="2"/>
                    <a:pt x="11" y="3"/>
                    <a:pt x="11" y="3"/>
                  </a:cubicBezTo>
                  <a:cubicBezTo>
                    <a:pt x="10" y="3"/>
                    <a:pt x="10" y="3"/>
                    <a:pt x="9" y="3"/>
                  </a:cubicBezTo>
                  <a:cubicBezTo>
                    <a:pt x="8" y="3"/>
                    <a:pt x="8" y="3"/>
                    <a:pt x="7" y="3"/>
                  </a:cubicBezTo>
                  <a:cubicBezTo>
                    <a:pt x="7" y="3"/>
                    <a:pt x="6" y="3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  <a:moveTo>
                    <a:pt x="9" y="1"/>
                  </a:moveTo>
                  <a:cubicBezTo>
                    <a:pt x="8" y="1"/>
                    <a:pt x="7" y="1"/>
                    <a:pt x="6" y="1"/>
                  </a:cubicBezTo>
                  <a:cubicBezTo>
                    <a:pt x="6" y="1"/>
                    <a:pt x="6" y="1"/>
                    <a:pt x="6" y="2"/>
                  </a:cubicBezTo>
                  <a:cubicBezTo>
                    <a:pt x="6" y="2"/>
                    <a:pt x="7" y="2"/>
                    <a:pt x="7" y="2"/>
                  </a:cubicBezTo>
                  <a:cubicBezTo>
                    <a:pt x="7" y="2"/>
                    <a:pt x="8" y="3"/>
                    <a:pt x="8" y="3"/>
                  </a:cubicBezTo>
                  <a:cubicBezTo>
                    <a:pt x="9" y="3"/>
                    <a:pt x="10" y="2"/>
                    <a:pt x="10" y="2"/>
                  </a:cubicBezTo>
                  <a:cubicBezTo>
                    <a:pt x="9" y="2"/>
                    <a:pt x="9" y="1"/>
                    <a:pt x="9" y="1"/>
                  </a:cubicBezTo>
                  <a:close/>
                  <a:moveTo>
                    <a:pt x="5" y="1"/>
                  </a:moveTo>
                  <a:cubicBezTo>
                    <a:pt x="4" y="1"/>
                    <a:pt x="2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5" y="2"/>
                    <a:pt x="5" y="1"/>
                    <a:pt x="5" y="1"/>
                  </a:cubicBezTo>
                  <a:close/>
                  <a:moveTo>
                    <a:pt x="2" y="8"/>
                  </a:moveTo>
                  <a:cubicBezTo>
                    <a:pt x="2" y="8"/>
                    <a:pt x="2" y="8"/>
                    <a:pt x="2" y="8"/>
                  </a:cubicBezTo>
                  <a:cubicBezTo>
                    <a:pt x="2" y="7"/>
                    <a:pt x="3" y="7"/>
                    <a:pt x="4" y="7"/>
                  </a:cubicBezTo>
                  <a:cubicBezTo>
                    <a:pt x="4" y="7"/>
                    <a:pt x="4" y="6"/>
                    <a:pt x="4" y="5"/>
                  </a:cubicBezTo>
                  <a:cubicBezTo>
                    <a:pt x="3" y="5"/>
                    <a:pt x="2" y="5"/>
                    <a:pt x="1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4" y="5"/>
                    <a:pt x="8" y="5"/>
                    <a:pt x="12" y="6"/>
                  </a:cubicBezTo>
                  <a:cubicBezTo>
                    <a:pt x="12" y="6"/>
                    <a:pt x="12" y="6"/>
                    <a:pt x="12" y="7"/>
                  </a:cubicBezTo>
                  <a:cubicBezTo>
                    <a:pt x="9" y="7"/>
                    <a:pt x="5" y="8"/>
                    <a:pt x="2" y="8"/>
                  </a:cubicBezTo>
                  <a:close/>
                  <a:moveTo>
                    <a:pt x="6" y="7"/>
                  </a:moveTo>
                  <a:cubicBezTo>
                    <a:pt x="7" y="7"/>
                    <a:pt x="8" y="7"/>
                    <a:pt x="10" y="6"/>
                  </a:cubicBezTo>
                  <a:cubicBezTo>
                    <a:pt x="10" y="6"/>
                    <a:pt x="10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6"/>
                    <a:pt x="7" y="6"/>
                    <a:pt x="5" y="5"/>
                  </a:cubicBezTo>
                  <a:cubicBezTo>
                    <a:pt x="5" y="6"/>
                    <a:pt x="6" y="6"/>
                    <a:pt x="6" y="7"/>
                  </a:cubicBezTo>
                  <a:close/>
                  <a:moveTo>
                    <a:pt x="3" y="14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5" y="12"/>
                    <a:pt x="8" y="11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0" y="10"/>
                    <a:pt x="10" y="10"/>
                  </a:cubicBezTo>
                  <a:cubicBezTo>
                    <a:pt x="7" y="10"/>
                    <a:pt x="5" y="10"/>
                    <a:pt x="2" y="10"/>
                  </a:cubicBezTo>
                  <a:cubicBezTo>
                    <a:pt x="2" y="10"/>
                    <a:pt x="2" y="10"/>
                    <a:pt x="2" y="9"/>
                  </a:cubicBezTo>
                  <a:cubicBezTo>
                    <a:pt x="6" y="9"/>
                    <a:pt x="9" y="9"/>
                    <a:pt x="13" y="9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1" y="11"/>
                    <a:pt x="8" y="12"/>
                    <a:pt x="6" y="13"/>
                  </a:cubicBezTo>
                  <a:cubicBezTo>
                    <a:pt x="6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3"/>
                    <a:pt x="6" y="13"/>
                    <a:pt x="7" y="13"/>
                  </a:cubicBezTo>
                  <a:cubicBezTo>
                    <a:pt x="9" y="13"/>
                    <a:pt x="12" y="13"/>
                    <a:pt x="14" y="13"/>
                  </a:cubicBezTo>
                  <a:cubicBezTo>
                    <a:pt x="14" y="13"/>
                    <a:pt x="14" y="13"/>
                    <a:pt x="14" y="14"/>
                  </a:cubicBezTo>
                  <a:cubicBezTo>
                    <a:pt x="11" y="14"/>
                    <a:pt x="7" y="14"/>
                    <a:pt x="3" y="14"/>
                  </a:cubicBezTo>
                  <a:close/>
                  <a:moveTo>
                    <a:pt x="4" y="19"/>
                  </a:moveTo>
                  <a:cubicBezTo>
                    <a:pt x="4" y="19"/>
                    <a:pt x="4" y="18"/>
                    <a:pt x="4" y="18"/>
                  </a:cubicBezTo>
                  <a:cubicBezTo>
                    <a:pt x="6" y="17"/>
                    <a:pt x="7" y="17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7" y="16"/>
                    <a:pt x="5" y="16"/>
                    <a:pt x="4" y="16"/>
                  </a:cubicBezTo>
                  <a:cubicBezTo>
                    <a:pt x="4" y="16"/>
                    <a:pt x="3" y="15"/>
                    <a:pt x="3" y="15"/>
                  </a:cubicBezTo>
                  <a:cubicBezTo>
                    <a:pt x="7" y="15"/>
                    <a:pt x="11" y="15"/>
                    <a:pt x="15" y="15"/>
                  </a:cubicBezTo>
                  <a:cubicBezTo>
                    <a:pt x="15" y="15"/>
                    <a:pt x="15" y="16"/>
                    <a:pt x="15" y="16"/>
                  </a:cubicBezTo>
                  <a:cubicBezTo>
                    <a:pt x="13" y="16"/>
                    <a:pt x="11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2" y="17"/>
                    <a:pt x="14" y="17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4" y="18"/>
                    <a:pt x="12" y="17"/>
                    <a:pt x="10" y="17"/>
                  </a:cubicBezTo>
                  <a:cubicBezTo>
                    <a:pt x="8" y="17"/>
                    <a:pt x="6" y="18"/>
                    <a:pt x="4" y="19"/>
                  </a:cubicBezTo>
                  <a:close/>
                  <a:moveTo>
                    <a:pt x="6" y="26"/>
                  </a:moveTo>
                  <a:cubicBezTo>
                    <a:pt x="6" y="26"/>
                    <a:pt x="6" y="26"/>
                    <a:pt x="6" y="25"/>
                  </a:cubicBezTo>
                  <a:cubicBezTo>
                    <a:pt x="9" y="24"/>
                    <a:pt x="11" y="24"/>
                    <a:pt x="14" y="23"/>
                  </a:cubicBezTo>
                  <a:cubicBezTo>
                    <a:pt x="14" y="23"/>
                    <a:pt x="15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4" y="22"/>
                    <a:pt x="14" y="22"/>
                    <a:pt x="13" y="22"/>
                  </a:cubicBezTo>
                  <a:cubicBezTo>
                    <a:pt x="10" y="22"/>
                    <a:pt x="8" y="22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9" y="22"/>
                    <a:pt x="13" y="22"/>
                    <a:pt x="17" y="22"/>
                  </a:cubicBezTo>
                  <a:cubicBezTo>
                    <a:pt x="17" y="22"/>
                    <a:pt x="17" y="22"/>
                    <a:pt x="17" y="23"/>
                  </a:cubicBezTo>
                  <a:cubicBezTo>
                    <a:pt x="15" y="24"/>
                    <a:pt x="12" y="24"/>
                    <a:pt x="9" y="25"/>
                  </a:cubicBezTo>
                  <a:cubicBezTo>
                    <a:pt x="9" y="25"/>
                    <a:pt x="9" y="25"/>
                    <a:pt x="8" y="25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9" y="25"/>
                    <a:pt x="9" y="25"/>
                    <a:pt x="10" y="25"/>
                  </a:cubicBezTo>
                  <a:cubicBezTo>
                    <a:pt x="13" y="25"/>
                    <a:pt x="15" y="25"/>
                    <a:pt x="18" y="25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4" y="26"/>
                    <a:pt x="10" y="26"/>
                    <a:pt x="6" y="26"/>
                  </a:cubicBezTo>
                  <a:close/>
                  <a:moveTo>
                    <a:pt x="8" y="33"/>
                  </a:moveTo>
                  <a:cubicBezTo>
                    <a:pt x="8" y="32"/>
                    <a:pt x="8" y="32"/>
                    <a:pt x="8" y="32"/>
                  </a:cubicBezTo>
                  <a:cubicBezTo>
                    <a:pt x="9" y="32"/>
                    <a:pt x="10" y="31"/>
                    <a:pt x="11" y="31"/>
                  </a:cubicBezTo>
                  <a:cubicBezTo>
                    <a:pt x="10" y="30"/>
                    <a:pt x="10" y="30"/>
                    <a:pt x="10" y="29"/>
                  </a:cubicBezTo>
                  <a:cubicBezTo>
                    <a:pt x="9" y="29"/>
                    <a:pt x="8" y="29"/>
                    <a:pt x="7" y="28"/>
                  </a:cubicBezTo>
                  <a:cubicBezTo>
                    <a:pt x="7" y="28"/>
                    <a:pt x="7" y="28"/>
                    <a:pt x="6" y="27"/>
                  </a:cubicBezTo>
                  <a:cubicBezTo>
                    <a:pt x="11" y="28"/>
                    <a:pt x="15" y="29"/>
                    <a:pt x="19" y="30"/>
                  </a:cubicBezTo>
                  <a:cubicBezTo>
                    <a:pt x="19" y="30"/>
                    <a:pt x="19" y="30"/>
                    <a:pt x="19" y="31"/>
                  </a:cubicBezTo>
                  <a:cubicBezTo>
                    <a:pt x="16" y="31"/>
                    <a:pt x="12" y="32"/>
                    <a:pt x="8" y="33"/>
                  </a:cubicBezTo>
                  <a:close/>
                  <a:moveTo>
                    <a:pt x="12" y="31"/>
                  </a:moveTo>
                  <a:cubicBezTo>
                    <a:pt x="14" y="31"/>
                    <a:pt x="15" y="30"/>
                    <a:pt x="17" y="30"/>
                  </a:cubicBezTo>
                  <a:cubicBezTo>
                    <a:pt x="17" y="30"/>
                    <a:pt x="17" y="30"/>
                    <a:pt x="18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3" y="29"/>
                    <a:pt x="12" y="29"/>
                  </a:cubicBezTo>
                  <a:cubicBezTo>
                    <a:pt x="12" y="30"/>
                    <a:pt x="12" y="30"/>
                    <a:pt x="12" y="31"/>
                  </a:cubicBezTo>
                  <a:close/>
                  <a:moveTo>
                    <a:pt x="9" y="39"/>
                  </a:moveTo>
                  <a:cubicBezTo>
                    <a:pt x="12" y="39"/>
                    <a:pt x="15" y="39"/>
                    <a:pt x="18" y="39"/>
                  </a:cubicBezTo>
                  <a:cubicBezTo>
                    <a:pt x="18" y="39"/>
                    <a:pt x="19" y="39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5" y="39"/>
                    <a:pt x="12" y="38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2" y="36"/>
                    <a:pt x="15" y="36"/>
                    <a:pt x="17" y="35"/>
                  </a:cubicBezTo>
                  <a:cubicBezTo>
                    <a:pt x="18" y="35"/>
                    <a:pt x="18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8" y="35"/>
                    <a:pt x="17" y="35"/>
                    <a:pt x="16" y="35"/>
                  </a:cubicBezTo>
                  <a:cubicBezTo>
                    <a:pt x="13" y="35"/>
                    <a:pt x="11" y="35"/>
                    <a:pt x="8" y="35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12" y="34"/>
                    <a:pt x="16" y="34"/>
                    <a:pt x="20" y="34"/>
                  </a:cubicBezTo>
                  <a:cubicBezTo>
                    <a:pt x="21" y="34"/>
                    <a:pt x="21" y="35"/>
                    <a:pt x="21" y="35"/>
                  </a:cubicBezTo>
                  <a:cubicBezTo>
                    <a:pt x="18" y="36"/>
                    <a:pt x="16" y="36"/>
                    <a:pt x="13" y="37"/>
                  </a:cubicBezTo>
                  <a:cubicBezTo>
                    <a:pt x="12" y="37"/>
                    <a:pt x="12" y="37"/>
                    <a:pt x="11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2" y="37"/>
                    <a:pt x="12" y="37"/>
                    <a:pt x="13" y="37"/>
                  </a:cubicBezTo>
                  <a:cubicBezTo>
                    <a:pt x="16" y="38"/>
                    <a:pt x="19" y="39"/>
                    <a:pt x="22" y="39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18" y="40"/>
                    <a:pt x="14" y="40"/>
                    <a:pt x="10" y="40"/>
                  </a:cubicBezTo>
                  <a:cubicBezTo>
                    <a:pt x="10" y="40"/>
                    <a:pt x="9" y="40"/>
                    <a:pt x="9" y="39"/>
                  </a:cubicBezTo>
                  <a:close/>
                  <a:moveTo>
                    <a:pt x="11" y="46"/>
                  </a:moveTo>
                  <a:cubicBezTo>
                    <a:pt x="11" y="45"/>
                    <a:pt x="10" y="44"/>
                    <a:pt x="10" y="42"/>
                  </a:cubicBezTo>
                  <a:cubicBezTo>
                    <a:pt x="14" y="42"/>
                    <a:pt x="19" y="42"/>
                    <a:pt x="23" y="42"/>
                  </a:cubicBezTo>
                  <a:cubicBezTo>
                    <a:pt x="23" y="43"/>
                    <a:pt x="24" y="45"/>
                    <a:pt x="24" y="46"/>
                  </a:cubicBezTo>
                  <a:cubicBezTo>
                    <a:pt x="23" y="46"/>
                    <a:pt x="23" y="46"/>
                    <a:pt x="22" y="46"/>
                  </a:cubicBezTo>
                  <a:cubicBezTo>
                    <a:pt x="22" y="45"/>
                    <a:pt x="22" y="44"/>
                    <a:pt x="22" y="43"/>
                  </a:cubicBezTo>
                  <a:cubicBezTo>
                    <a:pt x="20" y="43"/>
                    <a:pt x="19" y="43"/>
                    <a:pt x="18" y="43"/>
                  </a:cubicBezTo>
                  <a:cubicBezTo>
                    <a:pt x="18" y="44"/>
                    <a:pt x="18" y="45"/>
                    <a:pt x="18" y="46"/>
                  </a:cubicBezTo>
                  <a:cubicBezTo>
                    <a:pt x="18" y="46"/>
                    <a:pt x="17" y="46"/>
                    <a:pt x="17" y="46"/>
                  </a:cubicBezTo>
                  <a:cubicBezTo>
                    <a:pt x="16" y="45"/>
                    <a:pt x="16" y="44"/>
                    <a:pt x="16" y="43"/>
                  </a:cubicBezTo>
                  <a:cubicBezTo>
                    <a:pt x="15" y="43"/>
                    <a:pt x="13" y="43"/>
                    <a:pt x="12" y="43"/>
                  </a:cubicBezTo>
                  <a:cubicBezTo>
                    <a:pt x="12" y="44"/>
                    <a:pt x="13" y="45"/>
                    <a:pt x="13" y="46"/>
                  </a:cubicBezTo>
                  <a:cubicBezTo>
                    <a:pt x="12" y="46"/>
                    <a:pt x="12" y="46"/>
                    <a:pt x="11" y="4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  <p:sp>
          <p:nvSpPr>
            <p:cNvPr id="1048621" name="Freeform 99"/>
            <p:cNvSpPr>
              <a:spLocks noEditPoints="1"/>
            </p:cNvSpPr>
            <p:nvPr/>
          </p:nvSpPr>
          <p:spPr>
            <a:xfrm>
              <a:off x="733425" y="708025"/>
              <a:ext cx="98425" cy="65088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6" y="3"/>
                </a:cxn>
                <a:cxn ang="0">
                  <a:pos x="13" y="4"/>
                </a:cxn>
                <a:cxn ang="0">
                  <a:pos x="12" y="6"/>
                </a:cxn>
                <a:cxn ang="0">
                  <a:pos x="12" y="8"/>
                </a:cxn>
                <a:cxn ang="0">
                  <a:pos x="16" y="13"/>
                </a:cxn>
                <a:cxn ang="0">
                  <a:pos x="19" y="17"/>
                </a:cxn>
                <a:cxn ang="0">
                  <a:pos x="19" y="11"/>
                </a:cxn>
                <a:cxn ang="0">
                  <a:pos x="23" y="11"/>
                </a:cxn>
                <a:cxn ang="0">
                  <a:pos x="23" y="10"/>
                </a:cxn>
                <a:cxn ang="0">
                  <a:pos x="25" y="12"/>
                </a:cxn>
                <a:cxn ang="0">
                  <a:pos x="27" y="13"/>
                </a:cxn>
                <a:cxn ang="0">
                  <a:pos x="28" y="13"/>
                </a:cxn>
                <a:cxn ang="0">
                  <a:pos x="26" y="11"/>
                </a:cxn>
                <a:cxn ang="0">
                  <a:pos x="26" y="9"/>
                </a:cxn>
                <a:cxn ang="0">
                  <a:pos x="26" y="7"/>
                </a:cxn>
                <a:cxn ang="0">
                  <a:pos x="27" y="8"/>
                </a:cxn>
                <a:cxn ang="0">
                  <a:pos x="27" y="7"/>
                </a:cxn>
                <a:cxn ang="0">
                  <a:pos x="25" y="6"/>
                </a:cxn>
                <a:cxn ang="0">
                  <a:pos x="27" y="6"/>
                </a:cxn>
                <a:cxn ang="0">
                  <a:pos x="27" y="5"/>
                </a:cxn>
                <a:cxn ang="0">
                  <a:pos x="29" y="12"/>
                </a:cxn>
                <a:cxn ang="0">
                  <a:pos x="29" y="13"/>
                </a:cxn>
                <a:cxn ang="0">
                  <a:pos x="11" y="19"/>
                </a:cxn>
                <a:cxn ang="0">
                  <a:pos x="11" y="17"/>
                </a:cxn>
                <a:cxn ang="0">
                  <a:pos x="8" y="12"/>
                </a:cxn>
                <a:cxn ang="0">
                  <a:pos x="4" y="11"/>
                </a:cxn>
                <a:cxn ang="0">
                  <a:pos x="5" y="10"/>
                </a:cxn>
                <a:cxn ang="0">
                  <a:pos x="7" y="7"/>
                </a:cxn>
                <a:cxn ang="0">
                  <a:pos x="7" y="5"/>
                </a:cxn>
                <a:cxn ang="0">
                  <a:pos x="5" y="5"/>
                </a:cxn>
                <a:cxn ang="0">
                  <a:pos x="6" y="5"/>
                </a:cxn>
                <a:cxn ang="0">
                  <a:pos x="7" y="4"/>
                </a:cxn>
                <a:cxn ang="0">
                  <a:pos x="8" y="4"/>
                </a:cxn>
                <a:cxn ang="0">
                  <a:pos x="10" y="2"/>
                </a:cxn>
                <a:cxn ang="0">
                  <a:pos x="6" y="4"/>
                </a:cxn>
                <a:cxn ang="0">
                  <a:pos x="5" y="4"/>
                </a:cxn>
                <a:cxn ang="0">
                  <a:pos x="30" y="12"/>
                </a:cxn>
                <a:cxn ang="0">
                  <a:pos x="1" y="8"/>
                </a:cxn>
                <a:cxn ang="0">
                  <a:pos x="2" y="11"/>
                </a:cxn>
                <a:cxn ang="0">
                  <a:pos x="6" y="13"/>
                </a:cxn>
                <a:cxn ang="0">
                  <a:pos x="9" y="18"/>
                </a:cxn>
                <a:cxn ang="0">
                  <a:pos x="28" y="12"/>
                </a:cxn>
                <a:cxn ang="0">
                  <a:pos x="28" y="12"/>
                </a:cxn>
                <a:cxn ang="0">
                  <a:pos x="27" y="12"/>
                </a:cxn>
                <a:cxn ang="0">
                  <a:pos x="27" y="11"/>
                </a:cxn>
                <a:cxn ang="0">
                  <a:pos x="4" y="5"/>
                </a:cxn>
                <a:cxn ang="0">
                  <a:pos x="6" y="10"/>
                </a:cxn>
                <a:cxn ang="0">
                  <a:pos x="7" y="11"/>
                </a:cxn>
                <a:cxn ang="0">
                  <a:pos x="6" y="11"/>
                </a:cxn>
                <a:cxn ang="0">
                  <a:pos x="5" y="11"/>
                </a:cxn>
                <a:cxn ang="0">
                  <a:pos x="5" y="4"/>
                </a:cxn>
                <a:cxn ang="0">
                  <a:pos x="14" y="8"/>
                </a:cxn>
                <a:cxn ang="0">
                  <a:pos x="13" y="7"/>
                </a:cxn>
                <a:cxn ang="0">
                  <a:pos x="14" y="7"/>
                </a:cxn>
                <a:cxn ang="0">
                  <a:pos x="15" y="8"/>
                </a:cxn>
                <a:cxn ang="0">
                  <a:pos x="19" y="9"/>
                </a:cxn>
                <a:cxn ang="0">
                  <a:pos x="21" y="16"/>
                </a:cxn>
                <a:cxn ang="0">
                  <a:pos x="28" y="11"/>
                </a:cxn>
                <a:cxn ang="0">
                  <a:pos x="27" y="10"/>
                </a:cxn>
                <a:cxn ang="0">
                  <a:pos x="27" y="11"/>
                </a:cxn>
              </a:cxnLst>
              <a:rect l="0" t="0" r="r" b="b"/>
              <a:pathLst>
                <a:path w="30" h="20">
                  <a:moveTo>
                    <a:pt x="12" y="0"/>
                  </a:moveTo>
                  <a:cubicBezTo>
                    <a:pt x="17" y="0"/>
                    <a:pt x="22" y="1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4"/>
                    <a:pt x="24" y="4"/>
                  </a:cubicBezTo>
                  <a:cubicBezTo>
                    <a:pt x="24" y="4"/>
                    <a:pt x="23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2"/>
                    <a:pt x="19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3" y="3"/>
                  </a:cubicBezTo>
                  <a:cubicBezTo>
                    <a:pt x="13" y="3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4" y="6"/>
                    <a:pt x="13" y="6"/>
                  </a:cubicBezTo>
                  <a:cubicBezTo>
                    <a:pt x="12" y="6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1" y="5"/>
                    <a:pt x="11" y="5"/>
                  </a:cubicBezTo>
                  <a:cubicBezTo>
                    <a:pt x="11" y="5"/>
                    <a:pt x="11" y="6"/>
                    <a:pt x="11" y="6"/>
                  </a:cubicBezTo>
                  <a:cubicBezTo>
                    <a:pt x="11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9"/>
                    <a:pt x="12" y="10"/>
                    <a:pt x="12" y="10"/>
                  </a:cubicBezTo>
                  <a:cubicBezTo>
                    <a:pt x="12" y="10"/>
                    <a:pt x="12" y="11"/>
                    <a:pt x="12" y="11"/>
                  </a:cubicBezTo>
                  <a:cubicBezTo>
                    <a:pt x="12" y="11"/>
                    <a:pt x="12" y="12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4" y="13"/>
                    <a:pt x="14" y="12"/>
                    <a:pt x="14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4"/>
                    <a:pt x="16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8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6"/>
                    <a:pt x="20" y="17"/>
                    <a:pt x="19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6"/>
                    <a:pt x="20" y="15"/>
                    <a:pt x="20" y="15"/>
                  </a:cubicBezTo>
                  <a:cubicBezTo>
                    <a:pt x="20" y="15"/>
                    <a:pt x="19" y="15"/>
                    <a:pt x="19" y="15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3"/>
                    <a:pt x="20" y="12"/>
                    <a:pt x="20" y="11"/>
                  </a:cubicBezTo>
                  <a:cubicBezTo>
                    <a:pt x="19" y="11"/>
                    <a:pt x="19" y="12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2" y="11"/>
                    <a:pt x="22" y="11"/>
                  </a:cubicBezTo>
                  <a:cubicBezTo>
                    <a:pt x="22" y="11"/>
                    <a:pt x="22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2" y="11"/>
                    <a:pt x="22" y="10"/>
                  </a:cubicBezTo>
                  <a:cubicBezTo>
                    <a:pt x="22" y="10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1"/>
                    <a:pt x="25" y="11"/>
                  </a:cubicBezTo>
                  <a:cubicBezTo>
                    <a:pt x="25" y="12"/>
                    <a:pt x="25" y="11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4" y="11"/>
                    <a:pt x="24" y="12"/>
                  </a:cubicBezTo>
                  <a:cubicBezTo>
                    <a:pt x="24" y="12"/>
                    <a:pt x="25" y="12"/>
                    <a:pt x="25" y="12"/>
                  </a:cubicBezTo>
                  <a:cubicBezTo>
                    <a:pt x="25" y="12"/>
                    <a:pt x="25" y="12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6" y="13"/>
                    <a:pt x="26" y="13"/>
                  </a:cubicBezTo>
                  <a:cubicBezTo>
                    <a:pt x="26" y="13"/>
                    <a:pt x="26" y="12"/>
                    <a:pt x="26" y="12"/>
                  </a:cubicBezTo>
                  <a:cubicBezTo>
                    <a:pt x="25" y="12"/>
                    <a:pt x="26" y="12"/>
                    <a:pt x="25" y="12"/>
                  </a:cubicBezTo>
                  <a:cubicBezTo>
                    <a:pt x="25" y="12"/>
                    <a:pt x="25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1"/>
                    <a:pt x="25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0"/>
                    <a:pt x="26" y="10"/>
                  </a:cubicBezTo>
                  <a:cubicBezTo>
                    <a:pt x="26" y="10"/>
                    <a:pt x="26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10"/>
                    <a:pt x="25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8"/>
                    <a:pt x="25" y="8"/>
                    <a:pt x="25" y="8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6" y="8"/>
                    <a:pt x="25" y="7"/>
                    <a:pt x="26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7"/>
                    <a:pt x="26" y="8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8"/>
                    <a:pt x="27" y="7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6" y="8"/>
                    <a:pt x="26" y="8"/>
                  </a:cubicBezTo>
                  <a:cubicBezTo>
                    <a:pt x="26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6" y="7"/>
                  </a:cubicBezTo>
                  <a:cubicBezTo>
                    <a:pt x="26" y="6"/>
                    <a:pt x="26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8" y="6"/>
                    <a:pt x="29" y="8"/>
                    <a:pt x="29" y="9"/>
                  </a:cubicBezTo>
                  <a:cubicBezTo>
                    <a:pt x="30" y="10"/>
                    <a:pt x="30" y="11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8" y="12"/>
                    <a:pt x="28" y="12"/>
                  </a:cubicBezTo>
                  <a:cubicBezTo>
                    <a:pt x="29" y="12"/>
                    <a:pt x="28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3"/>
                  </a:cubicBezTo>
                  <a:cubicBezTo>
                    <a:pt x="29" y="13"/>
                    <a:pt x="30" y="12"/>
                    <a:pt x="30" y="12"/>
                  </a:cubicBezTo>
                  <a:cubicBezTo>
                    <a:pt x="30" y="12"/>
                    <a:pt x="3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8" y="14"/>
                    <a:pt x="28" y="13"/>
                    <a:pt x="28" y="13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5"/>
                    <a:pt x="27" y="14"/>
                    <a:pt x="27" y="15"/>
                  </a:cubicBezTo>
                  <a:cubicBezTo>
                    <a:pt x="27" y="15"/>
                    <a:pt x="27" y="16"/>
                    <a:pt x="27" y="16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5" y="19"/>
                    <a:pt x="22" y="20"/>
                    <a:pt x="18" y="20"/>
                  </a:cubicBezTo>
                  <a:cubicBezTo>
                    <a:pt x="16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8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6"/>
                    <a:pt x="11" y="16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9" y="13"/>
                    <a:pt x="10" y="13"/>
                    <a:pt x="9" y="13"/>
                  </a:cubicBezTo>
                  <a:cubicBezTo>
                    <a:pt x="9" y="13"/>
                    <a:pt x="8" y="13"/>
                    <a:pt x="8" y="13"/>
                  </a:cubicBezTo>
                  <a:cubicBezTo>
                    <a:pt x="8" y="13"/>
                    <a:pt x="8" y="12"/>
                    <a:pt x="8" y="12"/>
                  </a:cubicBezTo>
                  <a:cubicBezTo>
                    <a:pt x="7" y="12"/>
                    <a:pt x="7" y="12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6" y="12"/>
                  </a:cubicBezTo>
                  <a:cubicBezTo>
                    <a:pt x="6" y="12"/>
                    <a:pt x="6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1"/>
                    <a:pt x="5" y="12"/>
                  </a:cubicBezTo>
                  <a:cubicBezTo>
                    <a:pt x="5" y="12"/>
                    <a:pt x="4" y="12"/>
                    <a:pt x="4" y="1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3" y="11"/>
                    <a:pt x="3" y="11"/>
                  </a:cubicBezTo>
                  <a:cubicBezTo>
                    <a:pt x="3" y="10"/>
                    <a:pt x="3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4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1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7" y="7"/>
                    <a:pt x="7" y="6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6"/>
                    <a:pt x="5" y="6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7" y="4"/>
                  </a:cubicBezTo>
                  <a:cubicBezTo>
                    <a:pt x="7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6" y="4"/>
                    <a:pt x="6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5"/>
                    <a:pt x="8" y="5"/>
                    <a:pt x="9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0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4"/>
                    <a:pt x="6" y="4"/>
                  </a:cubicBezTo>
                  <a:cubicBezTo>
                    <a:pt x="6" y="4"/>
                    <a:pt x="6" y="3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4"/>
                    <a:pt x="5" y="4"/>
                  </a:cubicBezTo>
                  <a:cubicBezTo>
                    <a:pt x="5" y="4"/>
                    <a:pt x="4" y="4"/>
                    <a:pt x="4" y="4"/>
                  </a:cubicBezTo>
                  <a:cubicBezTo>
                    <a:pt x="4" y="5"/>
                    <a:pt x="4" y="4"/>
                    <a:pt x="4" y="4"/>
                  </a:cubicBezTo>
                  <a:cubicBezTo>
                    <a:pt x="4" y="5"/>
                    <a:pt x="3" y="5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3" y="5"/>
                    <a:pt x="3" y="5"/>
                  </a:cubicBezTo>
                  <a:cubicBezTo>
                    <a:pt x="3" y="6"/>
                    <a:pt x="2" y="6"/>
                    <a:pt x="2" y="6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2" y="4"/>
                    <a:pt x="6" y="1"/>
                    <a:pt x="12" y="0"/>
                  </a:cubicBezTo>
                  <a:close/>
                  <a:moveTo>
                    <a:pt x="30" y="12"/>
                  </a:moveTo>
                  <a:cubicBezTo>
                    <a:pt x="30" y="12"/>
                    <a:pt x="30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lose/>
                  <a:moveTo>
                    <a:pt x="10" y="19"/>
                  </a:moveTo>
                  <a:cubicBezTo>
                    <a:pt x="5" y="18"/>
                    <a:pt x="2" y="15"/>
                    <a:pt x="1" y="12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1" y="9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3" y="12"/>
                    <a:pt x="3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6" y="13"/>
                    <a:pt x="5" y="12"/>
                    <a:pt x="5" y="12"/>
                  </a:cubicBezTo>
                  <a:cubicBezTo>
                    <a:pt x="5" y="12"/>
                    <a:pt x="6" y="12"/>
                    <a:pt x="6" y="12"/>
                  </a:cubicBezTo>
                  <a:cubicBezTo>
                    <a:pt x="6" y="12"/>
                    <a:pt x="6" y="12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8" y="16"/>
                    <a:pt x="8" y="15"/>
                    <a:pt x="8" y="16"/>
                  </a:cubicBezTo>
                  <a:cubicBezTo>
                    <a:pt x="8" y="16"/>
                    <a:pt x="9" y="17"/>
                    <a:pt x="9" y="18"/>
                  </a:cubicBezTo>
                  <a:cubicBezTo>
                    <a:pt x="9" y="18"/>
                    <a:pt x="9" y="18"/>
                    <a:pt x="9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lose/>
                  <a:moveTo>
                    <a:pt x="28" y="12"/>
                  </a:moveTo>
                  <a:cubicBezTo>
                    <a:pt x="28" y="12"/>
                    <a:pt x="29" y="12"/>
                    <a:pt x="29" y="12"/>
                  </a:cubicBezTo>
                  <a:cubicBezTo>
                    <a:pt x="29" y="12"/>
                    <a:pt x="29" y="12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lose/>
                  <a:moveTo>
                    <a:pt x="28" y="12"/>
                  </a:move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1"/>
                    <a:pt x="28" y="11"/>
                  </a:cubicBezTo>
                  <a:cubicBezTo>
                    <a:pt x="28" y="11"/>
                    <a:pt x="28" y="11"/>
                    <a:pt x="28" y="12"/>
                  </a:cubicBezTo>
                  <a:close/>
                  <a:moveTo>
                    <a:pt x="27" y="12"/>
                  </a:moveTo>
                  <a:cubicBezTo>
                    <a:pt x="27" y="12"/>
                    <a:pt x="27" y="13"/>
                    <a:pt x="27" y="13"/>
                  </a:cubicBezTo>
                  <a:cubicBezTo>
                    <a:pt x="27" y="13"/>
                    <a:pt x="27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7" y="12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lose/>
                  <a:moveTo>
                    <a:pt x="29" y="12"/>
                  </a:move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lose/>
                  <a:moveTo>
                    <a:pt x="26" y="12"/>
                  </a:move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6" y="12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2"/>
                    <a:pt x="27" y="12"/>
                    <a:pt x="26" y="12"/>
                  </a:cubicBezTo>
                  <a:close/>
                  <a:moveTo>
                    <a:pt x="26" y="12"/>
                  </a:move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6" y="12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2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6" y="11"/>
                    <a:pt x="27" y="11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lose/>
                  <a:moveTo>
                    <a:pt x="10" y="4"/>
                  </a:moveTo>
                  <a:cubicBezTo>
                    <a:pt x="10" y="4"/>
                    <a:pt x="10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lose/>
                  <a:moveTo>
                    <a:pt x="4" y="5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lose/>
                  <a:moveTo>
                    <a:pt x="8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7" y="12"/>
                    <a:pt x="8" y="12"/>
                    <a:pt x="8" y="12"/>
                  </a:cubicBezTo>
                  <a:close/>
                  <a:moveTo>
                    <a:pt x="6" y="11"/>
                  </a:moveTo>
                  <a:cubicBezTo>
                    <a:pt x="6" y="11"/>
                    <a:pt x="6" y="11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5" y="10"/>
                    <a:pt x="5" y="10"/>
                  </a:cubicBezTo>
                  <a:cubicBezTo>
                    <a:pt x="5" y="10"/>
                    <a:pt x="5" y="10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lose/>
                  <a:moveTo>
                    <a:pt x="6" y="11"/>
                  </a:moveTo>
                  <a:cubicBezTo>
                    <a:pt x="6" y="11"/>
                    <a:pt x="5" y="11"/>
                    <a:pt x="5" y="11"/>
                  </a:cubicBezTo>
                  <a:cubicBezTo>
                    <a:pt x="5" y="11"/>
                    <a:pt x="5" y="12"/>
                    <a:pt x="6" y="11"/>
                  </a:cubicBez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lose/>
                  <a:moveTo>
                    <a:pt x="6" y="11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6" y="11"/>
                  </a:cubicBezTo>
                  <a:close/>
                  <a:moveTo>
                    <a:pt x="6" y="11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4" y="11"/>
                  </a:cubicBezTo>
                  <a:cubicBezTo>
                    <a:pt x="4" y="11"/>
                    <a:pt x="4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lose/>
                  <a:moveTo>
                    <a:pt x="5" y="4"/>
                  </a:moveTo>
                  <a:cubicBezTo>
                    <a:pt x="5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lose/>
                  <a:moveTo>
                    <a:pt x="17" y="8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6" y="8"/>
                  </a:cubicBezTo>
                  <a:cubicBezTo>
                    <a:pt x="16" y="8"/>
                    <a:pt x="15" y="8"/>
                    <a:pt x="15" y="8"/>
                  </a:cubicBezTo>
                  <a:cubicBezTo>
                    <a:pt x="15" y="8"/>
                    <a:pt x="15" y="8"/>
                    <a:pt x="15" y="9"/>
                  </a:cubicBezTo>
                  <a:cubicBezTo>
                    <a:pt x="15" y="9"/>
                    <a:pt x="15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2" y="8"/>
                  </a:cubicBezTo>
                  <a:cubicBezTo>
                    <a:pt x="12" y="8"/>
                    <a:pt x="12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5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5" y="7"/>
                    <a:pt x="14" y="7"/>
                    <a:pt x="15" y="7"/>
                  </a:cubicBezTo>
                  <a:cubicBezTo>
                    <a:pt x="15" y="7"/>
                    <a:pt x="15" y="8"/>
                    <a:pt x="15" y="8"/>
                  </a:cubicBezTo>
                  <a:cubicBezTo>
                    <a:pt x="15" y="8"/>
                    <a:pt x="15" y="8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6" y="7"/>
                    <a:pt x="16" y="8"/>
                    <a:pt x="16" y="8"/>
                  </a:cubicBezTo>
                  <a:cubicBezTo>
                    <a:pt x="16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7" y="8"/>
                  </a:cubicBezTo>
                  <a:close/>
                  <a:moveTo>
                    <a:pt x="19" y="9"/>
                  </a:move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8" y="9"/>
                    <a:pt x="18" y="9"/>
                  </a:cubicBezTo>
                  <a:cubicBezTo>
                    <a:pt x="18" y="8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lose/>
                  <a:moveTo>
                    <a:pt x="20" y="15"/>
                  </a:move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0" y="15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7"/>
                    <a:pt x="20" y="17"/>
                    <a:pt x="21" y="17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15"/>
                    <a:pt x="21" y="15"/>
                    <a:pt x="20" y="14"/>
                  </a:cubicBezTo>
                  <a:cubicBezTo>
                    <a:pt x="20" y="14"/>
                    <a:pt x="20" y="15"/>
                    <a:pt x="20" y="15"/>
                  </a:cubicBezTo>
                  <a:close/>
                  <a:moveTo>
                    <a:pt x="27" y="11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7" y="11"/>
                    <a:pt x="27" y="11"/>
                  </a:cubicBezTo>
                  <a:close/>
                  <a:moveTo>
                    <a:pt x="27" y="11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6" y="10"/>
                    <a:pt x="26" y="10"/>
                    <a:pt x="27" y="10"/>
                  </a:cubicBezTo>
                  <a:cubicBezTo>
                    <a:pt x="27" y="10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lose/>
                  <a:moveTo>
                    <a:pt x="26" y="9"/>
                  </a:move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</p:grpSp>
      <p:grpSp>
        <p:nvGrpSpPr>
          <p:cNvPr id="68" name="组合 297"/>
          <p:cNvGrpSpPr/>
          <p:nvPr/>
        </p:nvGrpSpPr>
        <p:grpSpPr>
          <a:xfrm>
            <a:off x="2890838" y="1360488"/>
            <a:ext cx="327025" cy="339725"/>
            <a:chOff x="0" y="0"/>
            <a:chExt cx="1154113" cy="1149350"/>
          </a:xfrm>
        </p:grpSpPr>
        <p:sp>
          <p:nvSpPr>
            <p:cNvPr id="1048622" name="Oval 26"/>
            <p:cNvSpPr/>
            <p:nvPr/>
          </p:nvSpPr>
          <p:spPr>
            <a:xfrm>
              <a:off x="0" y="0"/>
              <a:ext cx="1154113" cy="1149350"/>
            </a:xfrm>
            <a:prstGeom prst="ellipse">
              <a:avLst/>
            </a:prstGeom>
            <a:solidFill>
              <a:srgbClr val="F4B63F"/>
            </a:solidFill>
            <a:ln w="9525">
              <a:noFill/>
            </a:ln>
          </p:spPr>
          <p:txBody>
            <a:bodyPr wrap="square" lIns="286545" tIns="143268" rIns="286545" bIns="143268" anchor="t"/>
            <a:lstStyle/>
            <a:p>
              <a:pPr lvl="0" fontAlgn="base"/>
              <a:endParaRPr sz="5310" strike="noStrike" noProof="1">
                <a:solidFill>
                  <a:srgbClr val="000000"/>
                </a:solidFill>
                <a:latin typeface="Calibri" panose="020F0502020204030204" charset="0"/>
                <a:ea typeface="Arial Unicode MS" panose="020B0604020202020204" charset="-122"/>
                <a:sym typeface="宋体" panose="02010600030101010101" pitchFamily="2" charset="-122"/>
              </a:endParaRPr>
            </a:p>
          </p:txBody>
        </p:sp>
        <p:sp>
          <p:nvSpPr>
            <p:cNvPr id="1048623" name="Freeform 115"/>
            <p:cNvSpPr/>
            <p:nvPr/>
          </p:nvSpPr>
          <p:spPr>
            <a:xfrm>
              <a:off x="279400" y="390525"/>
              <a:ext cx="866775" cy="752475"/>
            </a:xfrm>
            <a:custGeom>
              <a:avLst/>
              <a:gdLst/>
              <a:ahLst/>
              <a:cxnLst>
                <a:cxn ang="0">
                  <a:pos x="0" y="114"/>
                </a:cxn>
                <a:cxn ang="0">
                  <a:pos x="135" y="0"/>
                </a:cxn>
                <a:cxn ang="0">
                  <a:pos x="183" y="0"/>
                </a:cxn>
                <a:cxn ang="0">
                  <a:pos x="267" y="84"/>
                </a:cxn>
                <a:cxn ang="0">
                  <a:pos x="118" y="232"/>
                </a:cxn>
                <a:cxn ang="0">
                  <a:pos x="0" y="114"/>
                </a:cxn>
              </a:cxnLst>
              <a:rect l="0" t="0" r="r" b="b"/>
              <a:pathLst>
                <a:path w="267" h="232">
                  <a:moveTo>
                    <a:pt x="0" y="114"/>
                  </a:moveTo>
                  <a:cubicBezTo>
                    <a:pt x="135" y="0"/>
                    <a:pt x="135" y="0"/>
                    <a:pt x="135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267" y="84"/>
                    <a:pt x="267" y="84"/>
                    <a:pt x="267" y="84"/>
                  </a:cubicBezTo>
                  <a:cubicBezTo>
                    <a:pt x="255" y="161"/>
                    <a:pt x="195" y="221"/>
                    <a:pt x="118" y="232"/>
                  </a:cubicBezTo>
                  <a:cubicBezTo>
                    <a:pt x="0" y="114"/>
                    <a:pt x="0" y="114"/>
                    <a:pt x="0" y="114"/>
                  </a:cubicBezTo>
                  <a:close/>
                </a:path>
              </a:pathLst>
            </a:custGeom>
            <a:solidFill>
              <a:srgbClr val="C99128"/>
            </a:solidFill>
            <a:ln w="9525">
              <a:noFill/>
            </a:ln>
          </p:spPr>
          <p:txBody>
            <a:bodyPr/>
            <a:lstStyle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  <p:sp>
          <p:nvSpPr>
            <p:cNvPr id="1048624" name="Freeform 116"/>
            <p:cNvSpPr/>
            <p:nvPr/>
          </p:nvSpPr>
          <p:spPr>
            <a:xfrm>
              <a:off x="273050" y="382588"/>
              <a:ext cx="611188" cy="3841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81" y="0"/>
                </a:cxn>
                <a:cxn ang="0">
                  <a:pos x="188" y="7"/>
                </a:cxn>
                <a:cxn ang="0">
                  <a:pos x="188" y="111"/>
                </a:cxn>
                <a:cxn ang="0">
                  <a:pos x="181" y="118"/>
                </a:cxn>
                <a:cxn ang="0">
                  <a:pos x="6" y="118"/>
                </a:cxn>
                <a:cxn ang="0">
                  <a:pos x="0" y="111"/>
                </a:cxn>
                <a:cxn ang="0">
                  <a:pos x="0" y="7"/>
                </a:cxn>
                <a:cxn ang="0">
                  <a:pos x="6" y="0"/>
                </a:cxn>
              </a:cxnLst>
              <a:rect l="0" t="0" r="r" b="b"/>
              <a:pathLst>
                <a:path w="188" h="118">
                  <a:moveTo>
                    <a:pt x="6" y="0"/>
                  </a:moveTo>
                  <a:cubicBezTo>
                    <a:pt x="181" y="0"/>
                    <a:pt x="181" y="0"/>
                    <a:pt x="181" y="0"/>
                  </a:cubicBezTo>
                  <a:cubicBezTo>
                    <a:pt x="185" y="0"/>
                    <a:pt x="188" y="4"/>
                    <a:pt x="188" y="7"/>
                  </a:cubicBezTo>
                  <a:cubicBezTo>
                    <a:pt x="188" y="111"/>
                    <a:pt x="188" y="111"/>
                    <a:pt x="188" y="111"/>
                  </a:cubicBezTo>
                  <a:cubicBezTo>
                    <a:pt x="188" y="115"/>
                    <a:pt x="185" y="118"/>
                    <a:pt x="181" y="118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3" y="118"/>
                    <a:pt x="0" y="115"/>
                    <a:pt x="0" y="11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3" y="0"/>
                    <a:pt x="6" y="0"/>
                  </a:cubicBezTo>
                  <a:close/>
                </a:path>
              </a:pathLst>
            </a:custGeom>
            <a:solidFill>
              <a:srgbClr val="506B82"/>
            </a:solidFill>
            <a:ln w="9525">
              <a:noFill/>
            </a:ln>
          </p:spPr>
          <p:txBody>
            <a:bodyPr/>
            <a:lstStyle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  <p:sp>
          <p:nvSpPr>
            <p:cNvPr id="1048625" name="Freeform 117"/>
            <p:cNvSpPr>
              <a:spLocks noEditPoints="1"/>
            </p:cNvSpPr>
            <p:nvPr/>
          </p:nvSpPr>
          <p:spPr>
            <a:xfrm>
              <a:off x="328612" y="708025"/>
              <a:ext cx="307975" cy="222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2"/>
                </a:cxn>
                <a:cxn ang="0">
                  <a:pos x="2" y="6"/>
                </a:cxn>
                <a:cxn ang="0">
                  <a:pos x="12" y="7"/>
                </a:cxn>
                <a:cxn ang="0">
                  <a:pos x="7" y="7"/>
                </a:cxn>
                <a:cxn ang="0">
                  <a:pos x="12" y="7"/>
                </a:cxn>
                <a:cxn ang="0">
                  <a:pos x="9" y="2"/>
                </a:cxn>
                <a:cxn ang="0">
                  <a:pos x="19" y="7"/>
                </a:cxn>
                <a:cxn ang="0">
                  <a:pos x="15" y="5"/>
                </a:cxn>
                <a:cxn ang="0">
                  <a:pos x="13" y="1"/>
                </a:cxn>
                <a:cxn ang="0">
                  <a:pos x="17" y="4"/>
                </a:cxn>
                <a:cxn ang="0">
                  <a:pos x="19" y="7"/>
                </a:cxn>
                <a:cxn ang="0">
                  <a:pos x="16" y="3"/>
                </a:cxn>
                <a:cxn ang="0">
                  <a:pos x="19" y="7"/>
                </a:cxn>
                <a:cxn ang="0">
                  <a:pos x="24" y="6"/>
                </a:cxn>
                <a:cxn ang="0">
                  <a:pos x="21" y="6"/>
                </a:cxn>
                <a:cxn ang="0">
                  <a:pos x="23" y="2"/>
                </a:cxn>
                <a:cxn ang="0">
                  <a:pos x="31" y="7"/>
                </a:cxn>
                <a:cxn ang="0">
                  <a:pos x="26" y="7"/>
                </a:cxn>
                <a:cxn ang="0">
                  <a:pos x="31" y="3"/>
                </a:cxn>
                <a:cxn ang="0">
                  <a:pos x="33" y="4"/>
                </a:cxn>
                <a:cxn ang="0">
                  <a:pos x="40" y="4"/>
                </a:cxn>
                <a:cxn ang="0">
                  <a:pos x="33" y="4"/>
                </a:cxn>
                <a:cxn ang="0">
                  <a:pos x="38" y="6"/>
                </a:cxn>
                <a:cxn ang="0">
                  <a:pos x="35" y="2"/>
                </a:cxn>
                <a:cxn ang="0">
                  <a:pos x="41" y="1"/>
                </a:cxn>
                <a:cxn ang="0">
                  <a:pos x="45" y="7"/>
                </a:cxn>
                <a:cxn ang="0">
                  <a:pos x="51" y="4"/>
                </a:cxn>
                <a:cxn ang="0">
                  <a:pos x="47" y="1"/>
                </a:cxn>
                <a:cxn ang="0">
                  <a:pos x="50" y="4"/>
                </a:cxn>
                <a:cxn ang="0">
                  <a:pos x="56" y="7"/>
                </a:cxn>
                <a:cxn ang="0">
                  <a:pos x="56" y="1"/>
                </a:cxn>
                <a:cxn ang="0">
                  <a:pos x="56" y="4"/>
                </a:cxn>
                <a:cxn ang="0">
                  <a:pos x="56" y="7"/>
                </a:cxn>
                <a:cxn ang="0">
                  <a:pos x="60" y="5"/>
                </a:cxn>
                <a:cxn ang="0">
                  <a:pos x="58" y="7"/>
                </a:cxn>
                <a:cxn ang="0">
                  <a:pos x="62" y="2"/>
                </a:cxn>
                <a:cxn ang="0">
                  <a:pos x="61" y="5"/>
                </a:cxn>
                <a:cxn ang="0">
                  <a:pos x="60" y="4"/>
                </a:cxn>
                <a:cxn ang="0">
                  <a:pos x="59" y="1"/>
                </a:cxn>
                <a:cxn ang="0">
                  <a:pos x="69" y="2"/>
                </a:cxn>
                <a:cxn ang="0">
                  <a:pos x="68" y="7"/>
                </a:cxn>
                <a:cxn ang="0">
                  <a:pos x="73" y="6"/>
                </a:cxn>
                <a:cxn ang="0">
                  <a:pos x="74" y="1"/>
                </a:cxn>
                <a:cxn ang="0">
                  <a:pos x="79" y="6"/>
                </a:cxn>
                <a:cxn ang="0">
                  <a:pos x="77" y="1"/>
                </a:cxn>
                <a:cxn ang="0">
                  <a:pos x="78" y="2"/>
                </a:cxn>
                <a:cxn ang="0">
                  <a:pos x="77" y="5"/>
                </a:cxn>
                <a:cxn ang="0">
                  <a:pos x="88" y="2"/>
                </a:cxn>
                <a:cxn ang="0">
                  <a:pos x="85" y="7"/>
                </a:cxn>
                <a:cxn ang="0">
                  <a:pos x="83" y="3"/>
                </a:cxn>
                <a:cxn ang="0">
                  <a:pos x="83" y="1"/>
                </a:cxn>
                <a:cxn ang="0">
                  <a:pos x="86" y="5"/>
                </a:cxn>
                <a:cxn ang="0">
                  <a:pos x="88" y="7"/>
                </a:cxn>
                <a:cxn ang="0">
                  <a:pos x="95" y="1"/>
                </a:cxn>
                <a:cxn ang="0">
                  <a:pos x="94" y="3"/>
                </a:cxn>
                <a:cxn ang="0">
                  <a:pos x="95" y="6"/>
                </a:cxn>
              </a:cxnLst>
              <a:rect l="0" t="0" r="r" b="b"/>
              <a:pathLst>
                <a:path w="95" h="7">
                  <a:moveTo>
                    <a:pt x="6" y="7"/>
                  </a:moveTo>
                  <a:cubicBezTo>
                    <a:pt x="5" y="7"/>
                    <a:pt x="4" y="7"/>
                    <a:pt x="4" y="7"/>
                  </a:cubicBezTo>
                  <a:cubicBezTo>
                    <a:pt x="3" y="7"/>
                    <a:pt x="2" y="7"/>
                    <a:pt x="1" y="6"/>
                  </a:cubicBezTo>
                  <a:cubicBezTo>
                    <a:pt x="1" y="6"/>
                    <a:pt x="0" y="5"/>
                    <a:pt x="0" y="4"/>
                  </a:cubicBezTo>
                  <a:cubicBezTo>
                    <a:pt x="0" y="3"/>
                    <a:pt x="1" y="2"/>
                    <a:pt x="1" y="1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5" y="0"/>
                    <a:pt x="5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1"/>
                    <a:pt x="4" y="1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5"/>
                    <a:pt x="2" y="5"/>
                    <a:pt x="2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6"/>
                    <a:pt x="5" y="6"/>
                    <a:pt x="6" y="6"/>
                  </a:cubicBezTo>
                  <a:cubicBezTo>
                    <a:pt x="6" y="7"/>
                    <a:pt x="6" y="7"/>
                    <a:pt x="6" y="7"/>
                  </a:cubicBezTo>
                  <a:close/>
                  <a:moveTo>
                    <a:pt x="1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2" y="7"/>
                    <a:pt x="12" y="7"/>
                    <a:pt x="12" y="7"/>
                  </a:cubicBezTo>
                  <a:close/>
                  <a:moveTo>
                    <a:pt x="10" y="5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10" y="5"/>
                    <a:pt x="10" y="5"/>
                    <a:pt x="10" y="5"/>
                  </a:cubicBezTo>
                  <a:close/>
                  <a:moveTo>
                    <a:pt x="19" y="7"/>
                  </a:moveTo>
                  <a:cubicBezTo>
                    <a:pt x="17" y="7"/>
                    <a:pt x="17" y="7"/>
                    <a:pt x="17" y="7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1"/>
                    <a:pt x="17" y="1"/>
                  </a:cubicBezTo>
                  <a:cubicBezTo>
                    <a:pt x="18" y="1"/>
                    <a:pt x="18" y="2"/>
                    <a:pt x="18" y="2"/>
                  </a:cubicBezTo>
                  <a:cubicBezTo>
                    <a:pt x="18" y="3"/>
                    <a:pt x="18" y="3"/>
                    <a:pt x="17" y="4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4"/>
                    <a:pt x="17" y="5"/>
                    <a:pt x="17" y="5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4" y="1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4"/>
                    <a:pt x="16" y="4"/>
                    <a:pt x="16" y="3"/>
                  </a:cubicBezTo>
                  <a:cubicBezTo>
                    <a:pt x="17" y="3"/>
                    <a:pt x="17" y="3"/>
                    <a:pt x="17" y="2"/>
                  </a:cubicBezTo>
                  <a:cubicBezTo>
                    <a:pt x="17" y="2"/>
                    <a:pt x="16" y="1"/>
                    <a:pt x="15" y="1"/>
                  </a:cubicBezTo>
                  <a:cubicBezTo>
                    <a:pt x="14" y="1"/>
                    <a:pt x="14" y="1"/>
                    <a:pt x="14" y="1"/>
                  </a:cubicBezTo>
                  <a:close/>
                  <a:moveTo>
                    <a:pt x="19" y="7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4" y="1"/>
                    <a:pt x="25" y="2"/>
                    <a:pt x="25" y="4"/>
                  </a:cubicBezTo>
                  <a:cubicBezTo>
                    <a:pt x="25" y="5"/>
                    <a:pt x="25" y="6"/>
                    <a:pt x="24" y="6"/>
                  </a:cubicBezTo>
                  <a:cubicBezTo>
                    <a:pt x="23" y="7"/>
                    <a:pt x="23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21" y="1"/>
                  </a:move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2" y="6"/>
                    <a:pt x="23" y="6"/>
                    <a:pt x="23" y="6"/>
                  </a:cubicBezTo>
                  <a:cubicBezTo>
                    <a:pt x="24" y="5"/>
                    <a:pt x="24" y="5"/>
                    <a:pt x="24" y="4"/>
                  </a:cubicBezTo>
                  <a:cubicBezTo>
                    <a:pt x="24" y="3"/>
                    <a:pt x="24" y="2"/>
                    <a:pt x="23" y="2"/>
                  </a:cubicBezTo>
                  <a:cubicBezTo>
                    <a:pt x="23" y="2"/>
                    <a:pt x="22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lose/>
                  <a:moveTo>
                    <a:pt x="32" y="7"/>
                  </a:moveTo>
                  <a:cubicBezTo>
                    <a:pt x="31" y="7"/>
                    <a:pt x="31" y="7"/>
                    <a:pt x="31" y="7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7"/>
                    <a:pt x="32" y="7"/>
                    <a:pt x="32" y="7"/>
                  </a:cubicBezTo>
                  <a:close/>
                  <a:moveTo>
                    <a:pt x="33" y="4"/>
                  </a:moveTo>
                  <a:cubicBezTo>
                    <a:pt x="33" y="3"/>
                    <a:pt x="33" y="2"/>
                    <a:pt x="34" y="1"/>
                  </a:cubicBezTo>
                  <a:cubicBezTo>
                    <a:pt x="35" y="1"/>
                    <a:pt x="35" y="0"/>
                    <a:pt x="36" y="0"/>
                  </a:cubicBezTo>
                  <a:cubicBezTo>
                    <a:pt x="37" y="0"/>
                    <a:pt x="38" y="1"/>
                    <a:pt x="39" y="1"/>
                  </a:cubicBezTo>
                  <a:cubicBezTo>
                    <a:pt x="39" y="2"/>
                    <a:pt x="40" y="3"/>
                    <a:pt x="40" y="4"/>
                  </a:cubicBezTo>
                  <a:cubicBezTo>
                    <a:pt x="40" y="5"/>
                    <a:pt x="39" y="6"/>
                    <a:pt x="39" y="6"/>
                  </a:cubicBezTo>
                  <a:cubicBezTo>
                    <a:pt x="38" y="7"/>
                    <a:pt x="37" y="7"/>
                    <a:pt x="36" y="7"/>
                  </a:cubicBezTo>
                  <a:cubicBezTo>
                    <a:pt x="35" y="7"/>
                    <a:pt x="35" y="7"/>
                    <a:pt x="34" y="6"/>
                  </a:cubicBezTo>
                  <a:cubicBezTo>
                    <a:pt x="33" y="6"/>
                    <a:pt x="33" y="5"/>
                    <a:pt x="33" y="4"/>
                  </a:cubicBezTo>
                  <a:close/>
                  <a:moveTo>
                    <a:pt x="34" y="4"/>
                  </a:moveTo>
                  <a:cubicBezTo>
                    <a:pt x="34" y="5"/>
                    <a:pt x="34" y="5"/>
                    <a:pt x="35" y="6"/>
                  </a:cubicBezTo>
                  <a:cubicBezTo>
                    <a:pt x="35" y="6"/>
                    <a:pt x="36" y="6"/>
                    <a:pt x="36" y="6"/>
                  </a:cubicBezTo>
                  <a:cubicBezTo>
                    <a:pt x="37" y="6"/>
                    <a:pt x="37" y="6"/>
                    <a:pt x="38" y="6"/>
                  </a:cubicBezTo>
                  <a:cubicBezTo>
                    <a:pt x="38" y="5"/>
                    <a:pt x="38" y="5"/>
                    <a:pt x="38" y="4"/>
                  </a:cubicBezTo>
                  <a:cubicBezTo>
                    <a:pt x="38" y="3"/>
                    <a:pt x="38" y="3"/>
                    <a:pt x="38" y="2"/>
                  </a:cubicBezTo>
                  <a:cubicBezTo>
                    <a:pt x="38" y="2"/>
                    <a:pt x="37" y="1"/>
                    <a:pt x="36" y="1"/>
                  </a:cubicBezTo>
                  <a:cubicBezTo>
                    <a:pt x="36" y="1"/>
                    <a:pt x="35" y="2"/>
                    <a:pt x="35" y="2"/>
                  </a:cubicBezTo>
                  <a:cubicBezTo>
                    <a:pt x="34" y="3"/>
                    <a:pt x="34" y="3"/>
                    <a:pt x="34" y="4"/>
                  </a:cubicBezTo>
                  <a:close/>
                  <a:moveTo>
                    <a:pt x="45" y="7"/>
                  </a:moveTo>
                  <a:cubicBezTo>
                    <a:pt x="41" y="7"/>
                    <a:pt x="41" y="7"/>
                    <a:pt x="41" y="7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7"/>
                    <a:pt x="45" y="7"/>
                    <a:pt x="45" y="7"/>
                  </a:cubicBezTo>
                  <a:close/>
                  <a:moveTo>
                    <a:pt x="46" y="7"/>
                  </a:moveTo>
                  <a:cubicBezTo>
                    <a:pt x="46" y="1"/>
                    <a:pt x="46" y="1"/>
                    <a:pt x="46" y="1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50" y="1"/>
                    <a:pt x="51" y="2"/>
                    <a:pt x="51" y="4"/>
                  </a:cubicBezTo>
                  <a:cubicBezTo>
                    <a:pt x="51" y="5"/>
                    <a:pt x="51" y="6"/>
                    <a:pt x="50" y="6"/>
                  </a:cubicBezTo>
                  <a:cubicBezTo>
                    <a:pt x="50" y="7"/>
                    <a:pt x="49" y="7"/>
                    <a:pt x="48" y="7"/>
                  </a:cubicBezTo>
                  <a:cubicBezTo>
                    <a:pt x="46" y="7"/>
                    <a:pt x="46" y="7"/>
                    <a:pt x="46" y="7"/>
                  </a:cubicBezTo>
                  <a:close/>
                  <a:moveTo>
                    <a:pt x="47" y="1"/>
                  </a:moveTo>
                  <a:cubicBezTo>
                    <a:pt x="47" y="6"/>
                    <a:pt x="47" y="6"/>
                    <a:pt x="47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9" y="6"/>
                    <a:pt x="49" y="6"/>
                  </a:cubicBezTo>
                  <a:cubicBezTo>
                    <a:pt x="50" y="5"/>
                    <a:pt x="50" y="5"/>
                    <a:pt x="50" y="4"/>
                  </a:cubicBezTo>
                  <a:cubicBezTo>
                    <a:pt x="50" y="3"/>
                    <a:pt x="50" y="2"/>
                    <a:pt x="49" y="2"/>
                  </a:cubicBezTo>
                  <a:cubicBezTo>
                    <a:pt x="49" y="2"/>
                    <a:pt x="48" y="1"/>
                    <a:pt x="48" y="1"/>
                  </a:cubicBezTo>
                  <a:cubicBezTo>
                    <a:pt x="47" y="1"/>
                    <a:pt x="47" y="1"/>
                    <a:pt x="47" y="1"/>
                  </a:cubicBezTo>
                  <a:close/>
                  <a:moveTo>
                    <a:pt x="56" y="7"/>
                  </a:moveTo>
                  <a:cubicBezTo>
                    <a:pt x="53" y="7"/>
                    <a:pt x="53" y="7"/>
                    <a:pt x="53" y="7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6" y="7"/>
                    <a:pt x="56" y="7"/>
                    <a:pt x="56" y="7"/>
                  </a:cubicBezTo>
                  <a:close/>
                  <a:moveTo>
                    <a:pt x="63" y="7"/>
                  </a:moveTo>
                  <a:cubicBezTo>
                    <a:pt x="62" y="7"/>
                    <a:pt x="62" y="7"/>
                    <a:pt x="62" y="7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5"/>
                    <a:pt x="59" y="5"/>
                    <a:pt x="59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0" y="1"/>
                    <a:pt x="61" y="1"/>
                    <a:pt x="61" y="1"/>
                  </a:cubicBezTo>
                  <a:cubicBezTo>
                    <a:pt x="62" y="1"/>
                    <a:pt x="62" y="2"/>
                    <a:pt x="62" y="2"/>
                  </a:cubicBezTo>
                  <a:cubicBezTo>
                    <a:pt x="62" y="3"/>
                    <a:pt x="62" y="3"/>
                    <a:pt x="62" y="4"/>
                  </a:cubicBezTo>
                  <a:cubicBezTo>
                    <a:pt x="61" y="4"/>
                    <a:pt x="61" y="4"/>
                    <a:pt x="60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1" y="4"/>
                    <a:pt x="61" y="5"/>
                    <a:pt x="61" y="5"/>
                  </a:cubicBezTo>
                  <a:cubicBezTo>
                    <a:pt x="63" y="7"/>
                    <a:pt x="63" y="7"/>
                    <a:pt x="63" y="7"/>
                  </a:cubicBezTo>
                  <a:close/>
                  <a:moveTo>
                    <a:pt x="59" y="1"/>
                  </a:moveTo>
                  <a:cubicBezTo>
                    <a:pt x="59" y="4"/>
                    <a:pt x="59" y="4"/>
                    <a:pt x="59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0" y="4"/>
                    <a:pt x="61" y="3"/>
                  </a:cubicBezTo>
                  <a:cubicBezTo>
                    <a:pt x="61" y="3"/>
                    <a:pt x="61" y="3"/>
                    <a:pt x="61" y="2"/>
                  </a:cubicBezTo>
                  <a:cubicBezTo>
                    <a:pt x="61" y="2"/>
                    <a:pt x="60" y="1"/>
                    <a:pt x="60" y="1"/>
                  </a:cubicBezTo>
                  <a:cubicBezTo>
                    <a:pt x="59" y="1"/>
                    <a:pt x="59" y="1"/>
                    <a:pt x="59" y="1"/>
                  </a:cubicBezTo>
                  <a:close/>
                  <a:moveTo>
                    <a:pt x="74" y="7"/>
                  </a:moveTo>
                  <a:cubicBezTo>
                    <a:pt x="73" y="7"/>
                    <a:pt x="73" y="7"/>
                    <a:pt x="73" y="7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2"/>
                    <a:pt x="69" y="2"/>
                    <a:pt x="69" y="3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5"/>
                    <a:pt x="73" y="5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7"/>
                    <a:pt x="74" y="7"/>
                    <a:pt x="74" y="7"/>
                  </a:cubicBezTo>
                  <a:close/>
                  <a:moveTo>
                    <a:pt x="81" y="7"/>
                  </a:moveTo>
                  <a:cubicBezTo>
                    <a:pt x="80" y="7"/>
                    <a:pt x="80" y="7"/>
                    <a:pt x="80" y="7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81" y="7"/>
                    <a:pt x="81" y="7"/>
                    <a:pt x="81" y="7"/>
                  </a:cubicBezTo>
                  <a:close/>
                  <a:moveTo>
                    <a:pt x="79" y="5"/>
                  </a:move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9" y="5"/>
                    <a:pt x="79" y="5"/>
                    <a:pt x="79" y="5"/>
                  </a:cubicBezTo>
                  <a:close/>
                  <a:moveTo>
                    <a:pt x="88" y="7"/>
                  </a:moveTo>
                  <a:cubicBezTo>
                    <a:pt x="88" y="3"/>
                    <a:pt x="88" y="3"/>
                    <a:pt x="88" y="3"/>
                  </a:cubicBezTo>
                  <a:cubicBezTo>
                    <a:pt x="88" y="3"/>
                    <a:pt x="88" y="2"/>
                    <a:pt x="88" y="2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3" y="2"/>
                    <a:pt x="83" y="2"/>
                    <a:pt x="83" y="3"/>
                  </a:cubicBezTo>
                  <a:cubicBezTo>
                    <a:pt x="83" y="7"/>
                    <a:pt x="83" y="7"/>
                    <a:pt x="83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1"/>
                    <a:pt x="82" y="1"/>
                    <a:pt x="82" y="1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5" y="5"/>
                    <a:pt x="86" y="6"/>
                    <a:pt x="86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6" y="6"/>
                    <a:pt x="86" y="5"/>
                    <a:pt x="86" y="5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8" y="7"/>
                    <a:pt x="88" y="7"/>
                    <a:pt x="88" y="7"/>
                  </a:cubicBezTo>
                  <a:close/>
                  <a:moveTo>
                    <a:pt x="95" y="7"/>
                  </a:moveTo>
                  <a:cubicBezTo>
                    <a:pt x="91" y="7"/>
                    <a:pt x="91" y="7"/>
                    <a:pt x="91" y="7"/>
                  </a:cubicBezTo>
                  <a:cubicBezTo>
                    <a:pt x="91" y="1"/>
                    <a:pt x="91" y="1"/>
                    <a:pt x="91" y="1"/>
                  </a:cubicBezTo>
                  <a:cubicBezTo>
                    <a:pt x="95" y="1"/>
                    <a:pt x="95" y="1"/>
                    <a:pt x="95" y="1"/>
                  </a:cubicBezTo>
                  <a:cubicBezTo>
                    <a:pt x="95" y="1"/>
                    <a:pt x="95" y="1"/>
                    <a:pt x="95" y="1"/>
                  </a:cubicBezTo>
                  <a:cubicBezTo>
                    <a:pt x="92" y="1"/>
                    <a:pt x="92" y="1"/>
                    <a:pt x="92" y="1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5" y="6"/>
                    <a:pt x="95" y="6"/>
                    <a:pt x="95" y="6"/>
                  </a:cubicBezTo>
                  <a:cubicBezTo>
                    <a:pt x="95" y="7"/>
                    <a:pt x="95" y="7"/>
                    <a:pt x="95" y="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  <p:sp>
          <p:nvSpPr>
            <p:cNvPr id="1048626" name="Freeform 118"/>
            <p:cNvSpPr/>
            <p:nvPr/>
          </p:nvSpPr>
          <p:spPr>
            <a:xfrm>
              <a:off x="766762" y="704850"/>
              <a:ext cx="19050" cy="254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2" y="8"/>
                </a:cxn>
                <a:cxn ang="0">
                  <a:pos x="1" y="8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6" h="8"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2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  <p:sp>
          <p:nvSpPr>
            <p:cNvPr id="1048627" name="Freeform 119"/>
            <p:cNvSpPr>
              <a:spLocks noEditPoints="1"/>
            </p:cNvSpPr>
            <p:nvPr/>
          </p:nvSpPr>
          <p:spPr>
            <a:xfrm>
              <a:off x="725487" y="704850"/>
              <a:ext cx="19050" cy="25400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6" y="6"/>
                </a:cxn>
                <a:cxn ang="0">
                  <a:pos x="6" y="7"/>
                </a:cxn>
                <a:cxn ang="0">
                  <a:pos x="5" y="8"/>
                </a:cxn>
                <a:cxn ang="0">
                  <a:pos x="4" y="8"/>
                </a:cxn>
                <a:cxn ang="0">
                  <a:pos x="3" y="8"/>
                </a:cxn>
                <a:cxn ang="0">
                  <a:pos x="2" y="8"/>
                </a:cxn>
                <a:cxn ang="0">
                  <a:pos x="1" y="8"/>
                </a:cxn>
                <a:cxn ang="0">
                  <a:pos x="0" y="7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1" y="1"/>
                </a:cxn>
                <a:cxn ang="0">
                  <a:pos x="3" y="0"/>
                </a:cxn>
                <a:cxn ang="0">
                  <a:pos x="4" y="1"/>
                </a:cxn>
                <a:cxn ang="0">
                  <a:pos x="5" y="1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6"/>
                </a:cxn>
                <a:cxn ang="0">
                  <a:pos x="4" y="3"/>
                </a:cxn>
                <a:cxn ang="0">
                  <a:pos x="4" y="2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7"/>
                </a:cxn>
                <a:cxn ang="0">
                  <a:pos x="4" y="7"/>
                </a:cxn>
                <a:cxn ang="0">
                  <a:pos x="4" y="6"/>
                </a:cxn>
                <a:cxn ang="0">
                  <a:pos x="4" y="3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7"/>
                    <a:pt x="6" y="7"/>
                  </a:cubicBezTo>
                  <a:cubicBezTo>
                    <a:pt x="6" y="7"/>
                    <a:pt x="5" y="8"/>
                    <a:pt x="5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4" y="8"/>
                    <a:pt x="4" y="8"/>
                    <a:pt x="3" y="8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1" y="8"/>
                    <a:pt x="1" y="8"/>
                  </a:cubicBezTo>
                  <a:cubicBezTo>
                    <a:pt x="1" y="7"/>
                    <a:pt x="1" y="7"/>
                    <a:pt x="0" y="7"/>
                  </a:cubicBezTo>
                  <a:cubicBezTo>
                    <a:pt x="0" y="7"/>
                    <a:pt x="0" y="6"/>
                    <a:pt x="0" y="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4" y="0"/>
                    <a:pt x="4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6" y="1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6"/>
                    <a:pt x="6" y="6"/>
                    <a:pt x="6" y="6"/>
                  </a:cubicBezTo>
                  <a:close/>
                  <a:moveTo>
                    <a:pt x="4" y="3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6"/>
                    <a:pt x="4" y="6"/>
                  </a:cubicBezTo>
                  <a:cubicBezTo>
                    <a:pt x="4" y="3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  <p:sp>
          <p:nvSpPr>
            <p:cNvPr id="1048628" name="Freeform 120"/>
            <p:cNvSpPr>
              <a:spLocks noEditPoints="1"/>
            </p:cNvSpPr>
            <p:nvPr/>
          </p:nvSpPr>
          <p:spPr>
            <a:xfrm>
              <a:off x="747712" y="704850"/>
              <a:ext cx="15875" cy="25400"/>
            </a:xfrm>
            <a:custGeom>
              <a:avLst/>
              <a:gdLst/>
              <a:ahLst/>
              <a:cxnLst>
                <a:cxn ang="0">
                  <a:pos x="5" y="6"/>
                </a:cxn>
                <a:cxn ang="0">
                  <a:pos x="5" y="6"/>
                </a:cxn>
                <a:cxn ang="0">
                  <a:pos x="5" y="7"/>
                </a:cxn>
                <a:cxn ang="0">
                  <a:pos x="5" y="8"/>
                </a:cxn>
                <a:cxn ang="0">
                  <a:pos x="4" y="8"/>
                </a:cxn>
                <a:cxn ang="0">
                  <a:pos x="3" y="8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0" y="7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1" y="1"/>
                </a:cxn>
                <a:cxn ang="0">
                  <a:pos x="3" y="0"/>
                </a:cxn>
                <a:cxn ang="0">
                  <a:pos x="4" y="1"/>
                </a:cxn>
                <a:cxn ang="0">
                  <a:pos x="5" y="1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6"/>
                </a:cxn>
                <a:cxn ang="0">
                  <a:pos x="4" y="3"/>
                </a:cxn>
                <a:cxn ang="0">
                  <a:pos x="4" y="2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1" y="2"/>
                </a:cxn>
                <a:cxn ang="0">
                  <a:pos x="1" y="6"/>
                </a:cxn>
                <a:cxn ang="0">
                  <a:pos x="2" y="7"/>
                </a:cxn>
                <a:cxn ang="0">
                  <a:pos x="3" y="7"/>
                </a:cxn>
                <a:cxn ang="0">
                  <a:pos x="4" y="7"/>
                </a:cxn>
                <a:cxn ang="0">
                  <a:pos x="4" y="6"/>
                </a:cxn>
                <a:cxn ang="0">
                  <a:pos x="4" y="3"/>
                </a:cxn>
              </a:cxnLst>
              <a:rect l="0" t="0" r="r" b="b"/>
              <a:pathLst>
                <a:path w="5" h="8">
                  <a:moveTo>
                    <a:pt x="5" y="6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7"/>
                    <a:pt x="5" y="7"/>
                  </a:cubicBezTo>
                  <a:cubicBezTo>
                    <a:pt x="5" y="7"/>
                    <a:pt x="5" y="8"/>
                    <a:pt x="5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6"/>
                    <a:pt x="0" y="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3" y="0"/>
                    <a:pt x="3" y="1"/>
                    <a:pt x="4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6"/>
                    <a:pt x="5" y="6"/>
                    <a:pt x="5" y="6"/>
                  </a:cubicBezTo>
                  <a:close/>
                  <a:moveTo>
                    <a:pt x="4" y="3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7"/>
                    <a:pt x="2" y="7"/>
                  </a:cubicBezTo>
                  <a:cubicBezTo>
                    <a:pt x="2" y="7"/>
                    <a:pt x="2" y="7"/>
                    <a:pt x="3" y="7"/>
                  </a:cubicBezTo>
                  <a:cubicBezTo>
                    <a:pt x="3" y="7"/>
                    <a:pt x="3" y="7"/>
                    <a:pt x="4" y="7"/>
                  </a:cubicBezTo>
                  <a:cubicBezTo>
                    <a:pt x="4" y="7"/>
                    <a:pt x="4" y="6"/>
                    <a:pt x="4" y="6"/>
                  </a:cubicBezTo>
                  <a:cubicBezTo>
                    <a:pt x="4" y="3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  <p:sp>
          <p:nvSpPr>
            <p:cNvPr id="1048629" name="Freeform 121"/>
            <p:cNvSpPr>
              <a:spLocks noEditPoints="1"/>
            </p:cNvSpPr>
            <p:nvPr/>
          </p:nvSpPr>
          <p:spPr>
            <a:xfrm>
              <a:off x="785812" y="704850"/>
              <a:ext cx="20638" cy="25400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6" y="6"/>
                </a:cxn>
                <a:cxn ang="0">
                  <a:pos x="6" y="7"/>
                </a:cxn>
                <a:cxn ang="0">
                  <a:pos x="5" y="8"/>
                </a:cxn>
                <a:cxn ang="0">
                  <a:pos x="4" y="8"/>
                </a:cxn>
                <a:cxn ang="0">
                  <a:pos x="3" y="8"/>
                </a:cxn>
                <a:cxn ang="0">
                  <a:pos x="2" y="8"/>
                </a:cxn>
                <a:cxn ang="0">
                  <a:pos x="1" y="8"/>
                </a:cxn>
                <a:cxn ang="0">
                  <a:pos x="0" y="7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1" y="1"/>
                </a:cxn>
                <a:cxn ang="0">
                  <a:pos x="3" y="0"/>
                </a:cxn>
                <a:cxn ang="0">
                  <a:pos x="4" y="1"/>
                </a:cxn>
                <a:cxn ang="0">
                  <a:pos x="5" y="1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6"/>
                </a:cxn>
                <a:cxn ang="0">
                  <a:pos x="4" y="3"/>
                </a:cxn>
                <a:cxn ang="0">
                  <a:pos x="4" y="2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7"/>
                </a:cxn>
                <a:cxn ang="0">
                  <a:pos x="4" y="7"/>
                </a:cxn>
                <a:cxn ang="0">
                  <a:pos x="4" y="6"/>
                </a:cxn>
                <a:cxn ang="0">
                  <a:pos x="4" y="3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7"/>
                    <a:pt x="6" y="7"/>
                  </a:cubicBezTo>
                  <a:cubicBezTo>
                    <a:pt x="5" y="7"/>
                    <a:pt x="5" y="8"/>
                    <a:pt x="5" y="8"/>
                  </a:cubicBezTo>
                  <a:cubicBezTo>
                    <a:pt x="5" y="8"/>
                    <a:pt x="4" y="8"/>
                    <a:pt x="4" y="8"/>
                  </a:cubicBezTo>
                  <a:cubicBezTo>
                    <a:pt x="4" y="8"/>
                    <a:pt x="3" y="8"/>
                    <a:pt x="3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0" y="7"/>
                    <a:pt x="0" y="7"/>
                  </a:cubicBezTo>
                  <a:cubicBezTo>
                    <a:pt x="0" y="7"/>
                    <a:pt x="0" y="6"/>
                    <a:pt x="0" y="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3" y="0"/>
                    <a:pt x="4" y="1"/>
                    <a:pt x="4" y="1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5" y="1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6"/>
                    <a:pt x="6" y="6"/>
                    <a:pt x="6" y="6"/>
                  </a:cubicBezTo>
                  <a:close/>
                  <a:moveTo>
                    <a:pt x="4" y="3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7"/>
                    <a:pt x="2" y="7"/>
                  </a:cubicBezTo>
                  <a:cubicBezTo>
                    <a:pt x="2" y="7"/>
                    <a:pt x="2" y="7"/>
                    <a:pt x="3" y="7"/>
                  </a:cubicBezTo>
                  <a:cubicBezTo>
                    <a:pt x="3" y="7"/>
                    <a:pt x="4" y="7"/>
                    <a:pt x="4" y="7"/>
                  </a:cubicBezTo>
                  <a:cubicBezTo>
                    <a:pt x="4" y="7"/>
                    <a:pt x="4" y="6"/>
                    <a:pt x="4" y="6"/>
                  </a:cubicBezTo>
                  <a:cubicBezTo>
                    <a:pt x="4" y="3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  <p:sp>
          <p:nvSpPr>
            <p:cNvPr id="1048630" name="Freeform 122"/>
            <p:cNvSpPr>
              <a:spLocks noEditPoints="1"/>
            </p:cNvSpPr>
            <p:nvPr/>
          </p:nvSpPr>
          <p:spPr>
            <a:xfrm>
              <a:off x="809625" y="704850"/>
              <a:ext cx="15875" cy="25400"/>
            </a:xfrm>
            <a:custGeom>
              <a:avLst/>
              <a:gdLst/>
              <a:ahLst/>
              <a:cxnLst>
                <a:cxn ang="0">
                  <a:pos x="5" y="6"/>
                </a:cxn>
                <a:cxn ang="0">
                  <a:pos x="5" y="6"/>
                </a:cxn>
                <a:cxn ang="0">
                  <a:pos x="5" y="7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1" y="8"/>
                </a:cxn>
                <a:cxn ang="0">
                  <a:pos x="0" y="8"/>
                </a:cxn>
                <a:cxn ang="0">
                  <a:pos x="0" y="7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6"/>
                </a:cxn>
                <a:cxn ang="0">
                  <a:pos x="4" y="3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6"/>
                </a:cxn>
                <a:cxn ang="0">
                  <a:pos x="1" y="7"/>
                </a:cxn>
                <a:cxn ang="0">
                  <a:pos x="2" y="7"/>
                </a:cxn>
                <a:cxn ang="0">
                  <a:pos x="3" y="7"/>
                </a:cxn>
                <a:cxn ang="0">
                  <a:pos x="4" y="6"/>
                </a:cxn>
                <a:cxn ang="0">
                  <a:pos x="4" y="3"/>
                </a:cxn>
              </a:cxnLst>
              <a:rect l="0" t="0" r="r" b="b"/>
              <a:pathLst>
                <a:path w="5" h="8">
                  <a:moveTo>
                    <a:pt x="5" y="6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7"/>
                    <a:pt x="5" y="7"/>
                  </a:cubicBezTo>
                  <a:cubicBezTo>
                    <a:pt x="5" y="7"/>
                    <a:pt x="5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3" y="8"/>
                    <a:pt x="2" y="8"/>
                  </a:cubicBezTo>
                  <a:cubicBezTo>
                    <a:pt x="2" y="8"/>
                    <a:pt x="2" y="8"/>
                    <a:pt x="1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6"/>
                    <a:pt x="0" y="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3" y="0"/>
                    <a:pt x="3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6"/>
                    <a:pt x="5" y="6"/>
                    <a:pt x="5" y="6"/>
                  </a:cubicBezTo>
                  <a:close/>
                  <a:moveTo>
                    <a:pt x="4" y="3"/>
                  </a:moveTo>
                  <a:cubicBezTo>
                    <a:pt x="4" y="2"/>
                    <a:pt x="4" y="2"/>
                    <a:pt x="3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6"/>
                    <a:pt x="4" y="6"/>
                  </a:cubicBezTo>
                  <a:cubicBezTo>
                    <a:pt x="4" y="3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  <p:sp>
          <p:nvSpPr>
            <p:cNvPr id="1048631" name="Freeform 123"/>
            <p:cNvSpPr>
              <a:spLocks noEditPoints="1"/>
            </p:cNvSpPr>
            <p:nvPr/>
          </p:nvSpPr>
          <p:spPr>
            <a:xfrm>
              <a:off x="328612" y="512763"/>
              <a:ext cx="103188" cy="841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3" y="1"/>
                </a:cxn>
                <a:cxn ang="0">
                  <a:pos x="10" y="1"/>
                </a:cxn>
                <a:cxn ang="0">
                  <a:pos x="8" y="3"/>
                </a:cxn>
                <a:cxn ang="0">
                  <a:pos x="4" y="0"/>
                </a:cxn>
                <a:cxn ang="0">
                  <a:pos x="27" y="0"/>
                </a:cxn>
                <a:cxn ang="0">
                  <a:pos x="32" y="3"/>
                </a:cxn>
                <a:cxn ang="0">
                  <a:pos x="24" y="1"/>
                </a:cxn>
                <a:cxn ang="0">
                  <a:pos x="24" y="1"/>
                </a:cxn>
                <a:cxn ang="0">
                  <a:pos x="16" y="1"/>
                </a:cxn>
                <a:cxn ang="0">
                  <a:pos x="32" y="3"/>
                </a:cxn>
                <a:cxn ang="0">
                  <a:pos x="32" y="9"/>
                </a:cxn>
                <a:cxn ang="0">
                  <a:pos x="22" y="8"/>
                </a:cxn>
                <a:cxn ang="0">
                  <a:pos x="16" y="3"/>
                </a:cxn>
                <a:cxn ang="0">
                  <a:pos x="21" y="2"/>
                </a:cxn>
                <a:cxn ang="0">
                  <a:pos x="26" y="3"/>
                </a:cxn>
                <a:cxn ang="0">
                  <a:pos x="32" y="3"/>
                </a:cxn>
                <a:cxn ang="0">
                  <a:pos x="32" y="16"/>
                </a:cxn>
                <a:cxn ang="0">
                  <a:pos x="21" y="15"/>
                </a:cxn>
                <a:cxn ang="0">
                  <a:pos x="20" y="13"/>
                </a:cxn>
                <a:cxn ang="0">
                  <a:pos x="21" y="11"/>
                </a:cxn>
                <a:cxn ang="0">
                  <a:pos x="32" y="10"/>
                </a:cxn>
                <a:cxn ang="0">
                  <a:pos x="32" y="22"/>
                </a:cxn>
                <a:cxn ang="0">
                  <a:pos x="26" y="22"/>
                </a:cxn>
                <a:cxn ang="0">
                  <a:pos x="24" y="24"/>
                </a:cxn>
                <a:cxn ang="0">
                  <a:pos x="16" y="24"/>
                </a:cxn>
                <a:cxn ang="0">
                  <a:pos x="20" y="21"/>
                </a:cxn>
                <a:cxn ang="0">
                  <a:pos x="22" y="16"/>
                </a:cxn>
                <a:cxn ang="0">
                  <a:pos x="32" y="23"/>
                </a:cxn>
                <a:cxn ang="0">
                  <a:pos x="16" y="26"/>
                </a:cxn>
                <a:cxn ang="0">
                  <a:pos x="21" y="24"/>
                </a:cxn>
                <a:cxn ang="0">
                  <a:pos x="24" y="24"/>
                </a:cxn>
                <a:cxn ang="0">
                  <a:pos x="26" y="23"/>
                </a:cxn>
                <a:cxn ang="0">
                  <a:pos x="16" y="26"/>
                </a:cxn>
                <a:cxn ang="0">
                  <a:pos x="0" y="23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6" y="24"/>
                </a:cxn>
                <a:cxn ang="0">
                  <a:pos x="0" y="22"/>
                </a:cxn>
                <a:cxn ang="0">
                  <a:pos x="0" y="16"/>
                </a:cxn>
                <a:cxn ang="0">
                  <a:pos x="10" y="17"/>
                </a:cxn>
                <a:cxn ang="0">
                  <a:pos x="16" y="23"/>
                </a:cxn>
                <a:cxn ang="0">
                  <a:pos x="13" y="24"/>
                </a:cxn>
                <a:cxn ang="0">
                  <a:pos x="8" y="22"/>
                </a:cxn>
                <a:cxn ang="0">
                  <a:pos x="0" y="22"/>
                </a:cxn>
                <a:cxn ang="0">
                  <a:pos x="0" y="10"/>
                </a:cxn>
                <a:cxn ang="0">
                  <a:pos x="11" y="11"/>
                </a:cxn>
                <a:cxn ang="0">
                  <a:pos x="12" y="13"/>
                </a:cxn>
                <a:cxn ang="0">
                  <a:pos x="11" y="15"/>
                </a:cxn>
                <a:cxn ang="0">
                  <a:pos x="0" y="16"/>
                </a:cxn>
                <a:cxn ang="0">
                  <a:pos x="0" y="4"/>
                </a:cxn>
                <a:cxn ang="0">
                  <a:pos x="8" y="3"/>
                </a:cxn>
                <a:cxn ang="0">
                  <a:pos x="10" y="2"/>
                </a:cxn>
                <a:cxn ang="0">
                  <a:pos x="16" y="2"/>
                </a:cxn>
                <a:cxn ang="0">
                  <a:pos x="12" y="5"/>
                </a:cxn>
                <a:cxn ang="0">
                  <a:pos x="10" y="9"/>
                </a:cxn>
                <a:cxn ang="0">
                  <a:pos x="16" y="3"/>
                </a:cxn>
                <a:cxn ang="0">
                  <a:pos x="20" y="13"/>
                </a:cxn>
                <a:cxn ang="0">
                  <a:pos x="16" y="22"/>
                </a:cxn>
                <a:cxn ang="0">
                  <a:pos x="12" y="13"/>
                </a:cxn>
                <a:cxn ang="0">
                  <a:pos x="16" y="3"/>
                </a:cxn>
              </a:cxnLst>
              <a:rect l="0" t="0" r="r" b="b"/>
              <a:pathLst>
                <a:path w="32" h="26">
                  <a:moveTo>
                    <a:pt x="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1"/>
                    <a:pt x="2" y="0"/>
                    <a:pt x="4" y="0"/>
                  </a:cubicBezTo>
                  <a:close/>
                  <a:moveTo>
                    <a:pt x="16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1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lose/>
                  <a:moveTo>
                    <a:pt x="32" y="3"/>
                  </a:moveTo>
                  <a:cubicBezTo>
                    <a:pt x="32" y="4"/>
                    <a:pt x="32" y="4"/>
                    <a:pt x="32" y="4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8"/>
                  </a:cubicBezTo>
                  <a:cubicBezTo>
                    <a:pt x="22" y="7"/>
                    <a:pt x="21" y="6"/>
                    <a:pt x="20" y="5"/>
                  </a:cubicBezTo>
                  <a:cubicBezTo>
                    <a:pt x="19" y="4"/>
                    <a:pt x="18" y="3"/>
                    <a:pt x="16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32" y="3"/>
                    <a:pt x="32" y="3"/>
                    <a:pt x="32" y="3"/>
                  </a:cubicBezTo>
                  <a:close/>
                  <a:moveTo>
                    <a:pt x="32" y="10"/>
                  </a:moveTo>
                  <a:cubicBezTo>
                    <a:pt x="32" y="16"/>
                    <a:pt x="32" y="16"/>
                    <a:pt x="3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6"/>
                    <a:pt x="21" y="15"/>
                    <a:pt x="21" y="15"/>
                  </a:cubicBezTo>
                  <a:cubicBezTo>
                    <a:pt x="21" y="14"/>
                    <a:pt x="20" y="14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2"/>
                  </a:cubicBezTo>
                  <a:cubicBezTo>
                    <a:pt x="20" y="12"/>
                    <a:pt x="21" y="11"/>
                    <a:pt x="21" y="11"/>
                  </a:cubicBezTo>
                  <a:cubicBezTo>
                    <a:pt x="21" y="11"/>
                    <a:pt x="22" y="10"/>
                    <a:pt x="22" y="10"/>
                  </a:cubicBezTo>
                  <a:cubicBezTo>
                    <a:pt x="32" y="10"/>
                    <a:pt x="32" y="10"/>
                    <a:pt x="32" y="10"/>
                  </a:cubicBezTo>
                  <a:close/>
                  <a:moveTo>
                    <a:pt x="32" y="16"/>
                  </a:move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8" y="23"/>
                    <a:pt x="19" y="22"/>
                    <a:pt x="20" y="21"/>
                  </a:cubicBezTo>
                  <a:cubicBezTo>
                    <a:pt x="21" y="20"/>
                    <a:pt x="22" y="19"/>
                    <a:pt x="22" y="17"/>
                  </a:cubicBezTo>
                  <a:cubicBezTo>
                    <a:pt x="22" y="17"/>
                    <a:pt x="22" y="17"/>
                    <a:pt x="22" y="16"/>
                  </a:cubicBezTo>
                  <a:cubicBezTo>
                    <a:pt x="32" y="16"/>
                    <a:pt x="32" y="16"/>
                    <a:pt x="32" y="16"/>
                  </a:cubicBezTo>
                  <a:close/>
                  <a:moveTo>
                    <a:pt x="32" y="23"/>
                  </a:moveTo>
                  <a:cubicBezTo>
                    <a:pt x="31" y="25"/>
                    <a:pt x="29" y="26"/>
                    <a:pt x="2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32" y="23"/>
                    <a:pt x="32" y="23"/>
                    <a:pt x="32" y="23"/>
                  </a:cubicBezTo>
                  <a:close/>
                  <a:moveTo>
                    <a:pt x="16" y="26"/>
                  </a:moveTo>
                  <a:cubicBezTo>
                    <a:pt x="4" y="26"/>
                    <a:pt x="4" y="26"/>
                    <a:pt x="4" y="26"/>
                  </a:cubicBezTo>
                  <a:cubicBezTo>
                    <a:pt x="2" y="26"/>
                    <a:pt x="1" y="25"/>
                    <a:pt x="0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6"/>
                    <a:pt x="16" y="26"/>
                    <a:pt x="16" y="26"/>
                  </a:cubicBezTo>
                  <a:close/>
                  <a:moveTo>
                    <a:pt x="0" y="22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9"/>
                    <a:pt x="11" y="20"/>
                    <a:pt x="12" y="21"/>
                  </a:cubicBezTo>
                  <a:cubicBezTo>
                    <a:pt x="13" y="22"/>
                    <a:pt x="14" y="23"/>
                    <a:pt x="16" y="23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0" y="22"/>
                    <a:pt x="0" y="22"/>
                    <a:pt x="0" y="22"/>
                  </a:cubicBezTo>
                  <a:close/>
                  <a:moveTo>
                    <a:pt x="0" y="16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1"/>
                    <a:pt x="11" y="11"/>
                  </a:cubicBezTo>
                  <a:cubicBezTo>
                    <a:pt x="11" y="11"/>
                    <a:pt x="11" y="12"/>
                    <a:pt x="12" y="1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1" y="14"/>
                    <a:pt x="11" y="14"/>
                    <a:pt x="11" y="15"/>
                  </a:cubicBezTo>
                  <a:cubicBezTo>
                    <a:pt x="10" y="15"/>
                    <a:pt x="10" y="16"/>
                    <a:pt x="10" y="16"/>
                  </a:cubicBezTo>
                  <a:cubicBezTo>
                    <a:pt x="0" y="16"/>
                    <a:pt x="0" y="16"/>
                    <a:pt x="0" y="16"/>
                  </a:cubicBezTo>
                  <a:close/>
                  <a:moveTo>
                    <a:pt x="0" y="9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4" y="3"/>
                    <a:pt x="13" y="4"/>
                    <a:pt x="12" y="5"/>
                  </a:cubicBezTo>
                  <a:cubicBezTo>
                    <a:pt x="11" y="6"/>
                    <a:pt x="10" y="7"/>
                    <a:pt x="10" y="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0" y="9"/>
                    <a:pt x="0" y="9"/>
                    <a:pt x="0" y="9"/>
                  </a:cubicBezTo>
                  <a:close/>
                  <a:moveTo>
                    <a:pt x="16" y="3"/>
                  </a:moveTo>
                  <a:cubicBezTo>
                    <a:pt x="19" y="3"/>
                    <a:pt x="21" y="6"/>
                    <a:pt x="21" y="8"/>
                  </a:cubicBezTo>
                  <a:cubicBezTo>
                    <a:pt x="21" y="11"/>
                    <a:pt x="20" y="11"/>
                    <a:pt x="20" y="13"/>
                  </a:cubicBezTo>
                  <a:cubicBezTo>
                    <a:pt x="20" y="14"/>
                    <a:pt x="21" y="15"/>
                    <a:pt x="21" y="17"/>
                  </a:cubicBezTo>
                  <a:cubicBezTo>
                    <a:pt x="21" y="20"/>
                    <a:pt x="19" y="22"/>
                    <a:pt x="16" y="22"/>
                  </a:cubicBezTo>
                  <a:cubicBezTo>
                    <a:pt x="13" y="22"/>
                    <a:pt x="10" y="20"/>
                    <a:pt x="10" y="17"/>
                  </a:cubicBezTo>
                  <a:cubicBezTo>
                    <a:pt x="10" y="15"/>
                    <a:pt x="12" y="14"/>
                    <a:pt x="12" y="13"/>
                  </a:cubicBezTo>
                  <a:cubicBezTo>
                    <a:pt x="12" y="11"/>
                    <a:pt x="10" y="11"/>
                    <a:pt x="10" y="8"/>
                  </a:cubicBezTo>
                  <a:cubicBezTo>
                    <a:pt x="10" y="6"/>
                    <a:pt x="13" y="3"/>
                    <a:pt x="16" y="3"/>
                  </a:cubicBezTo>
                  <a:close/>
                </a:path>
              </a:pathLst>
            </a:custGeom>
            <a:solidFill>
              <a:srgbClr val="FECB42"/>
            </a:solidFill>
            <a:ln w="9525">
              <a:noFill/>
            </a:ln>
          </p:spPr>
          <p:txBody>
            <a:bodyPr/>
            <a:lstStyle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  <p:sp>
          <p:nvSpPr>
            <p:cNvPr id="1048632" name="Freeform 124"/>
            <p:cNvSpPr>
              <a:spLocks noEditPoints="1"/>
            </p:cNvSpPr>
            <p:nvPr/>
          </p:nvSpPr>
          <p:spPr>
            <a:xfrm>
              <a:off x="328612" y="636588"/>
              <a:ext cx="496888" cy="31750"/>
            </a:xfrm>
            <a:custGeom>
              <a:avLst/>
              <a:gdLst/>
              <a:ahLst/>
              <a:cxnLst>
                <a:cxn ang="0">
                  <a:pos x="4" y="9"/>
                </a:cxn>
                <a:cxn ang="0">
                  <a:pos x="3" y="9"/>
                </a:cxn>
                <a:cxn ang="0">
                  <a:pos x="130" y="6"/>
                </a:cxn>
                <a:cxn ang="0">
                  <a:pos x="136" y="5"/>
                </a:cxn>
                <a:cxn ang="0">
                  <a:pos x="144" y="9"/>
                </a:cxn>
                <a:cxn ang="0">
                  <a:pos x="142" y="8"/>
                </a:cxn>
                <a:cxn ang="0">
                  <a:pos x="138" y="1"/>
                </a:cxn>
                <a:cxn ang="0">
                  <a:pos x="151" y="6"/>
                </a:cxn>
                <a:cxn ang="0">
                  <a:pos x="153" y="6"/>
                </a:cxn>
                <a:cxn ang="0">
                  <a:pos x="148" y="1"/>
                </a:cxn>
                <a:cxn ang="0">
                  <a:pos x="123" y="10"/>
                </a:cxn>
                <a:cxn ang="0">
                  <a:pos x="126" y="8"/>
                </a:cxn>
                <a:cxn ang="0">
                  <a:pos x="126" y="3"/>
                </a:cxn>
                <a:cxn ang="0">
                  <a:pos x="121" y="1"/>
                </a:cxn>
                <a:cxn ang="0">
                  <a:pos x="128" y="4"/>
                </a:cxn>
                <a:cxn ang="0">
                  <a:pos x="85" y="5"/>
                </a:cxn>
                <a:cxn ang="0">
                  <a:pos x="83" y="5"/>
                </a:cxn>
                <a:cxn ang="0">
                  <a:pos x="80" y="3"/>
                </a:cxn>
                <a:cxn ang="0">
                  <a:pos x="87" y="3"/>
                </a:cxn>
                <a:cxn ang="0">
                  <a:pos x="91" y="10"/>
                </a:cxn>
                <a:cxn ang="0">
                  <a:pos x="95" y="1"/>
                </a:cxn>
                <a:cxn ang="0">
                  <a:pos x="90" y="3"/>
                </a:cxn>
                <a:cxn ang="0">
                  <a:pos x="99" y="2"/>
                </a:cxn>
                <a:cxn ang="0">
                  <a:pos x="101" y="9"/>
                </a:cxn>
                <a:cxn ang="0">
                  <a:pos x="108" y="1"/>
                </a:cxn>
                <a:cxn ang="0">
                  <a:pos x="110" y="6"/>
                </a:cxn>
                <a:cxn ang="0">
                  <a:pos x="111" y="9"/>
                </a:cxn>
                <a:cxn ang="0">
                  <a:pos x="106" y="10"/>
                </a:cxn>
                <a:cxn ang="0">
                  <a:pos x="109" y="5"/>
                </a:cxn>
                <a:cxn ang="0">
                  <a:pos x="109" y="2"/>
                </a:cxn>
                <a:cxn ang="0">
                  <a:pos x="105" y="2"/>
                </a:cxn>
                <a:cxn ang="0">
                  <a:pos x="48" y="5"/>
                </a:cxn>
                <a:cxn ang="0">
                  <a:pos x="42" y="8"/>
                </a:cxn>
                <a:cxn ang="0">
                  <a:pos x="46" y="6"/>
                </a:cxn>
                <a:cxn ang="0">
                  <a:pos x="44" y="2"/>
                </a:cxn>
                <a:cxn ang="0">
                  <a:pos x="54" y="9"/>
                </a:cxn>
                <a:cxn ang="0">
                  <a:pos x="54" y="10"/>
                </a:cxn>
                <a:cxn ang="0">
                  <a:pos x="60" y="9"/>
                </a:cxn>
                <a:cxn ang="0">
                  <a:pos x="12" y="1"/>
                </a:cxn>
                <a:cxn ang="0">
                  <a:pos x="14" y="6"/>
                </a:cxn>
                <a:cxn ang="0">
                  <a:pos x="15" y="9"/>
                </a:cxn>
                <a:cxn ang="0">
                  <a:pos x="9" y="10"/>
                </a:cxn>
                <a:cxn ang="0">
                  <a:pos x="12" y="5"/>
                </a:cxn>
                <a:cxn ang="0">
                  <a:pos x="13" y="2"/>
                </a:cxn>
                <a:cxn ang="0">
                  <a:pos x="8" y="2"/>
                </a:cxn>
                <a:cxn ang="0">
                  <a:pos x="23" y="9"/>
                </a:cxn>
                <a:cxn ang="0">
                  <a:pos x="18" y="8"/>
                </a:cxn>
                <a:cxn ang="0">
                  <a:pos x="19" y="4"/>
                </a:cxn>
                <a:cxn ang="0">
                  <a:pos x="19" y="2"/>
                </a:cxn>
                <a:cxn ang="0">
                  <a:pos x="24" y="2"/>
                </a:cxn>
                <a:cxn ang="0">
                  <a:pos x="24" y="6"/>
                </a:cxn>
                <a:cxn ang="0">
                  <a:pos x="26" y="6"/>
                </a:cxn>
                <a:cxn ang="0">
                  <a:pos x="32" y="5"/>
                </a:cxn>
                <a:cxn ang="0">
                  <a:pos x="66" y="8"/>
                </a:cxn>
                <a:cxn ang="0">
                  <a:pos x="68" y="4"/>
                </a:cxn>
                <a:cxn ang="0">
                  <a:pos x="69" y="10"/>
                </a:cxn>
                <a:cxn ang="0">
                  <a:pos x="66" y="1"/>
                </a:cxn>
              </a:cxnLst>
              <a:rect l="0" t="0" r="r" b="b"/>
              <a:pathLst>
                <a:path w="153" h="10">
                  <a:moveTo>
                    <a:pt x="3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10"/>
                    <a:pt x="6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6"/>
                    <a:pt x="3" y="4"/>
                    <a:pt x="3" y="2"/>
                  </a:cubicBezTo>
                  <a:close/>
                  <a:moveTo>
                    <a:pt x="137" y="5"/>
                  </a:moveTo>
                  <a:cubicBezTo>
                    <a:pt x="137" y="6"/>
                    <a:pt x="136" y="6"/>
                    <a:pt x="136" y="6"/>
                  </a:cubicBezTo>
                  <a:cubicBezTo>
                    <a:pt x="136" y="9"/>
                    <a:pt x="136" y="9"/>
                    <a:pt x="136" y="9"/>
                  </a:cubicBezTo>
                  <a:cubicBezTo>
                    <a:pt x="136" y="10"/>
                    <a:pt x="135" y="10"/>
                    <a:pt x="135" y="10"/>
                  </a:cubicBezTo>
                  <a:cubicBezTo>
                    <a:pt x="134" y="10"/>
                    <a:pt x="134" y="10"/>
                    <a:pt x="134" y="9"/>
                  </a:cubicBezTo>
                  <a:cubicBezTo>
                    <a:pt x="134" y="6"/>
                    <a:pt x="134" y="6"/>
                    <a:pt x="134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0" y="1"/>
                    <a:pt x="130" y="1"/>
                    <a:pt x="130" y="1"/>
                  </a:cubicBezTo>
                  <a:cubicBezTo>
                    <a:pt x="130" y="0"/>
                    <a:pt x="131" y="0"/>
                    <a:pt x="131" y="1"/>
                  </a:cubicBezTo>
                  <a:cubicBezTo>
                    <a:pt x="131" y="5"/>
                    <a:pt x="131" y="5"/>
                    <a:pt x="131" y="5"/>
                  </a:cubicBezTo>
                  <a:cubicBezTo>
                    <a:pt x="134" y="5"/>
                    <a:pt x="134" y="5"/>
                    <a:pt x="134" y="5"/>
                  </a:cubicBezTo>
                  <a:cubicBezTo>
                    <a:pt x="134" y="1"/>
                    <a:pt x="134" y="1"/>
                    <a:pt x="134" y="1"/>
                  </a:cubicBezTo>
                  <a:cubicBezTo>
                    <a:pt x="134" y="0"/>
                    <a:pt x="136" y="0"/>
                    <a:pt x="136" y="1"/>
                  </a:cubicBezTo>
                  <a:cubicBezTo>
                    <a:pt x="136" y="5"/>
                    <a:pt x="136" y="5"/>
                    <a:pt x="136" y="5"/>
                  </a:cubicBezTo>
                  <a:cubicBezTo>
                    <a:pt x="136" y="5"/>
                    <a:pt x="137" y="5"/>
                    <a:pt x="137" y="5"/>
                  </a:cubicBezTo>
                  <a:close/>
                  <a:moveTo>
                    <a:pt x="142" y="4"/>
                  </a:moveTo>
                  <a:cubicBezTo>
                    <a:pt x="143" y="4"/>
                    <a:pt x="143" y="4"/>
                    <a:pt x="144" y="5"/>
                  </a:cubicBezTo>
                  <a:cubicBezTo>
                    <a:pt x="144" y="5"/>
                    <a:pt x="144" y="5"/>
                    <a:pt x="145" y="5"/>
                  </a:cubicBezTo>
                  <a:cubicBezTo>
                    <a:pt x="145" y="5"/>
                    <a:pt x="145" y="5"/>
                    <a:pt x="145" y="6"/>
                  </a:cubicBezTo>
                  <a:cubicBezTo>
                    <a:pt x="145" y="6"/>
                    <a:pt x="145" y="7"/>
                    <a:pt x="145" y="7"/>
                  </a:cubicBezTo>
                  <a:cubicBezTo>
                    <a:pt x="145" y="8"/>
                    <a:pt x="145" y="8"/>
                    <a:pt x="145" y="9"/>
                  </a:cubicBezTo>
                  <a:cubicBezTo>
                    <a:pt x="145" y="9"/>
                    <a:pt x="145" y="9"/>
                    <a:pt x="144" y="9"/>
                  </a:cubicBezTo>
                  <a:cubicBezTo>
                    <a:pt x="144" y="10"/>
                    <a:pt x="144" y="10"/>
                    <a:pt x="143" y="10"/>
                  </a:cubicBezTo>
                  <a:cubicBezTo>
                    <a:pt x="142" y="10"/>
                    <a:pt x="140" y="10"/>
                    <a:pt x="139" y="10"/>
                  </a:cubicBezTo>
                  <a:cubicBezTo>
                    <a:pt x="139" y="10"/>
                    <a:pt x="139" y="10"/>
                    <a:pt x="138" y="9"/>
                  </a:cubicBezTo>
                  <a:cubicBezTo>
                    <a:pt x="138" y="9"/>
                    <a:pt x="138" y="8"/>
                    <a:pt x="138" y="8"/>
                  </a:cubicBezTo>
                  <a:cubicBezTo>
                    <a:pt x="139" y="8"/>
                    <a:pt x="139" y="8"/>
                    <a:pt x="139" y="8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1" y="9"/>
                    <a:pt x="141" y="9"/>
                    <a:pt x="141" y="9"/>
                  </a:cubicBezTo>
                  <a:cubicBezTo>
                    <a:pt x="142" y="9"/>
                    <a:pt x="142" y="8"/>
                    <a:pt x="142" y="8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43" y="8"/>
                    <a:pt x="143" y="7"/>
                    <a:pt x="143" y="7"/>
                  </a:cubicBezTo>
                  <a:cubicBezTo>
                    <a:pt x="143" y="7"/>
                    <a:pt x="143" y="6"/>
                    <a:pt x="143" y="6"/>
                  </a:cubicBezTo>
                  <a:cubicBezTo>
                    <a:pt x="143" y="6"/>
                    <a:pt x="143" y="6"/>
                    <a:pt x="143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38" y="6"/>
                    <a:pt x="138" y="6"/>
                    <a:pt x="138" y="5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1"/>
                    <a:pt x="139" y="1"/>
                    <a:pt x="139" y="1"/>
                  </a:cubicBezTo>
                  <a:cubicBezTo>
                    <a:pt x="141" y="1"/>
                    <a:pt x="142" y="1"/>
                    <a:pt x="144" y="1"/>
                  </a:cubicBezTo>
                  <a:cubicBezTo>
                    <a:pt x="145" y="1"/>
                    <a:pt x="145" y="2"/>
                    <a:pt x="144" y="2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2" y="4"/>
                    <a:pt x="142" y="4"/>
                    <a:pt x="142" y="4"/>
                  </a:cubicBezTo>
                  <a:close/>
                  <a:moveTo>
                    <a:pt x="151" y="7"/>
                  </a:moveTo>
                  <a:cubicBezTo>
                    <a:pt x="151" y="7"/>
                    <a:pt x="151" y="7"/>
                    <a:pt x="151" y="6"/>
                  </a:cubicBezTo>
                  <a:cubicBezTo>
                    <a:pt x="151" y="5"/>
                    <a:pt x="149" y="6"/>
                    <a:pt x="148" y="6"/>
                  </a:cubicBezTo>
                  <a:cubicBezTo>
                    <a:pt x="148" y="7"/>
                    <a:pt x="148" y="7"/>
                    <a:pt x="148" y="7"/>
                  </a:cubicBezTo>
                  <a:cubicBezTo>
                    <a:pt x="148" y="8"/>
                    <a:pt x="148" y="8"/>
                    <a:pt x="149" y="8"/>
                  </a:cubicBezTo>
                  <a:cubicBezTo>
                    <a:pt x="149" y="9"/>
                    <a:pt x="149" y="9"/>
                    <a:pt x="150" y="9"/>
                  </a:cubicBezTo>
                  <a:cubicBezTo>
                    <a:pt x="151" y="9"/>
                    <a:pt x="151" y="8"/>
                    <a:pt x="151" y="7"/>
                  </a:cubicBezTo>
                  <a:close/>
                  <a:moveTo>
                    <a:pt x="152" y="4"/>
                  </a:moveTo>
                  <a:cubicBezTo>
                    <a:pt x="152" y="5"/>
                    <a:pt x="152" y="5"/>
                    <a:pt x="153" y="5"/>
                  </a:cubicBezTo>
                  <a:cubicBezTo>
                    <a:pt x="153" y="5"/>
                    <a:pt x="153" y="6"/>
                    <a:pt x="153" y="6"/>
                  </a:cubicBezTo>
                  <a:cubicBezTo>
                    <a:pt x="153" y="6"/>
                    <a:pt x="153" y="7"/>
                    <a:pt x="153" y="7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153" y="9"/>
                    <a:pt x="152" y="10"/>
                    <a:pt x="151" y="10"/>
                  </a:cubicBezTo>
                  <a:cubicBezTo>
                    <a:pt x="151" y="10"/>
                    <a:pt x="150" y="10"/>
                    <a:pt x="150" y="10"/>
                  </a:cubicBezTo>
                  <a:cubicBezTo>
                    <a:pt x="149" y="10"/>
                    <a:pt x="149" y="10"/>
                    <a:pt x="148" y="10"/>
                  </a:cubicBezTo>
                  <a:cubicBezTo>
                    <a:pt x="147" y="10"/>
                    <a:pt x="146" y="9"/>
                    <a:pt x="146" y="7"/>
                  </a:cubicBezTo>
                  <a:cubicBezTo>
                    <a:pt x="146" y="1"/>
                    <a:pt x="146" y="1"/>
                    <a:pt x="146" y="1"/>
                  </a:cubicBezTo>
                  <a:cubicBezTo>
                    <a:pt x="146" y="0"/>
                    <a:pt x="148" y="0"/>
                    <a:pt x="148" y="1"/>
                  </a:cubicBezTo>
                  <a:cubicBezTo>
                    <a:pt x="148" y="4"/>
                    <a:pt x="148" y="4"/>
                    <a:pt x="148" y="4"/>
                  </a:cubicBezTo>
                  <a:cubicBezTo>
                    <a:pt x="149" y="4"/>
                    <a:pt x="150" y="4"/>
                    <a:pt x="152" y="4"/>
                  </a:cubicBezTo>
                  <a:close/>
                  <a:moveTo>
                    <a:pt x="128" y="7"/>
                  </a:moveTo>
                  <a:cubicBezTo>
                    <a:pt x="128" y="8"/>
                    <a:pt x="128" y="8"/>
                    <a:pt x="128" y="9"/>
                  </a:cubicBezTo>
                  <a:cubicBezTo>
                    <a:pt x="128" y="9"/>
                    <a:pt x="128" y="9"/>
                    <a:pt x="127" y="9"/>
                  </a:cubicBezTo>
                  <a:cubicBezTo>
                    <a:pt x="127" y="10"/>
                    <a:pt x="127" y="10"/>
                    <a:pt x="126" y="10"/>
                  </a:cubicBezTo>
                  <a:cubicBezTo>
                    <a:pt x="125" y="10"/>
                    <a:pt x="12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2" y="10"/>
                    <a:pt x="122" y="10"/>
                  </a:cubicBezTo>
                  <a:cubicBezTo>
                    <a:pt x="122" y="10"/>
                    <a:pt x="121" y="10"/>
                    <a:pt x="121" y="9"/>
                  </a:cubicBezTo>
                  <a:cubicBezTo>
                    <a:pt x="121" y="9"/>
                    <a:pt x="121" y="9"/>
                    <a:pt x="121" y="8"/>
                  </a:cubicBezTo>
                  <a:cubicBezTo>
                    <a:pt x="121" y="8"/>
                    <a:pt x="122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4" y="9"/>
                    <a:pt x="125" y="9"/>
                    <a:pt x="125" y="8"/>
                  </a:cubicBezTo>
                  <a:cubicBezTo>
                    <a:pt x="126" y="8"/>
                    <a:pt x="126" y="8"/>
                    <a:pt x="126" y="8"/>
                  </a:cubicBezTo>
                  <a:cubicBezTo>
                    <a:pt x="126" y="8"/>
                    <a:pt x="126" y="7"/>
                    <a:pt x="126" y="7"/>
                  </a:cubicBezTo>
                  <a:cubicBezTo>
                    <a:pt x="126" y="7"/>
                    <a:pt x="126" y="6"/>
                    <a:pt x="126" y="6"/>
                  </a:cubicBezTo>
                  <a:cubicBezTo>
                    <a:pt x="126" y="6"/>
                    <a:pt x="126" y="6"/>
                    <a:pt x="126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2" y="6"/>
                    <a:pt x="122" y="4"/>
                    <a:pt x="124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4"/>
                    <a:pt x="126" y="4"/>
                    <a:pt x="126" y="4"/>
                  </a:cubicBezTo>
                  <a:cubicBezTo>
                    <a:pt x="126" y="4"/>
                    <a:pt x="126" y="4"/>
                    <a:pt x="126" y="3"/>
                  </a:cubicBezTo>
                  <a:cubicBezTo>
                    <a:pt x="126" y="3"/>
                    <a:pt x="126" y="3"/>
                    <a:pt x="126" y="3"/>
                  </a:cubicBezTo>
                  <a:cubicBezTo>
                    <a:pt x="126" y="2"/>
                    <a:pt x="126" y="2"/>
                    <a:pt x="125" y="2"/>
                  </a:cubicBezTo>
                  <a:cubicBezTo>
                    <a:pt x="125" y="2"/>
                    <a:pt x="124" y="2"/>
                    <a:pt x="124" y="2"/>
                  </a:cubicBezTo>
                  <a:cubicBezTo>
                    <a:pt x="123" y="2"/>
                    <a:pt x="123" y="2"/>
                    <a:pt x="123" y="2"/>
                  </a:cubicBezTo>
                  <a:cubicBezTo>
                    <a:pt x="123" y="2"/>
                    <a:pt x="123" y="2"/>
                    <a:pt x="123" y="2"/>
                  </a:cubicBezTo>
                  <a:cubicBezTo>
                    <a:pt x="123" y="3"/>
                    <a:pt x="123" y="3"/>
                    <a:pt x="122" y="3"/>
                  </a:cubicBezTo>
                  <a:cubicBezTo>
                    <a:pt x="122" y="3"/>
                    <a:pt x="122" y="3"/>
                    <a:pt x="121" y="2"/>
                  </a:cubicBezTo>
                  <a:cubicBezTo>
                    <a:pt x="121" y="2"/>
                    <a:pt x="121" y="2"/>
                    <a:pt x="121" y="1"/>
                  </a:cubicBezTo>
                  <a:cubicBezTo>
                    <a:pt x="122" y="1"/>
                    <a:pt x="122" y="1"/>
                    <a:pt x="122" y="1"/>
                  </a:cubicBezTo>
                  <a:cubicBezTo>
                    <a:pt x="122" y="1"/>
                    <a:pt x="123" y="1"/>
                    <a:pt x="123" y="1"/>
                  </a:cubicBezTo>
                  <a:cubicBezTo>
                    <a:pt x="124" y="0"/>
                    <a:pt x="125" y="1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8" y="1"/>
                    <a:pt x="128" y="2"/>
                    <a:pt x="128" y="2"/>
                  </a:cubicBezTo>
                  <a:cubicBezTo>
                    <a:pt x="128" y="2"/>
                    <a:pt x="128" y="3"/>
                    <a:pt x="128" y="3"/>
                  </a:cubicBezTo>
                  <a:cubicBezTo>
                    <a:pt x="128" y="3"/>
                    <a:pt x="128" y="4"/>
                    <a:pt x="128" y="4"/>
                  </a:cubicBezTo>
                  <a:cubicBezTo>
                    <a:pt x="128" y="4"/>
                    <a:pt x="128" y="4"/>
                    <a:pt x="128" y="4"/>
                  </a:cubicBezTo>
                  <a:cubicBezTo>
                    <a:pt x="128" y="5"/>
                    <a:pt x="128" y="5"/>
                    <a:pt x="128" y="5"/>
                  </a:cubicBezTo>
                  <a:cubicBezTo>
                    <a:pt x="128" y="5"/>
                    <a:pt x="128" y="5"/>
                    <a:pt x="128" y="5"/>
                  </a:cubicBezTo>
                  <a:cubicBezTo>
                    <a:pt x="128" y="5"/>
                    <a:pt x="128" y="5"/>
                    <a:pt x="128" y="5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8" y="7"/>
                    <a:pt x="128" y="7"/>
                    <a:pt x="128" y="7"/>
                  </a:cubicBezTo>
                  <a:close/>
                  <a:moveTo>
                    <a:pt x="85" y="5"/>
                  </a:moveTo>
                  <a:cubicBezTo>
                    <a:pt x="85" y="5"/>
                    <a:pt x="85" y="5"/>
                    <a:pt x="85" y="5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85" y="3"/>
                    <a:pt x="85" y="3"/>
                    <a:pt x="85" y="3"/>
                  </a:cubicBezTo>
                  <a:cubicBezTo>
                    <a:pt x="85" y="3"/>
                    <a:pt x="85" y="3"/>
                    <a:pt x="85" y="2"/>
                  </a:cubicBezTo>
                  <a:cubicBezTo>
                    <a:pt x="85" y="2"/>
                    <a:pt x="84" y="2"/>
                    <a:pt x="84" y="2"/>
                  </a:cubicBezTo>
                  <a:cubicBezTo>
                    <a:pt x="84" y="2"/>
                    <a:pt x="84" y="2"/>
                    <a:pt x="83" y="2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2" y="2"/>
                    <a:pt x="82" y="3"/>
                    <a:pt x="82" y="3"/>
                  </a:cubicBezTo>
                  <a:cubicBezTo>
                    <a:pt x="82" y="4"/>
                    <a:pt x="82" y="5"/>
                    <a:pt x="83" y="5"/>
                  </a:cubicBezTo>
                  <a:cubicBezTo>
                    <a:pt x="83" y="5"/>
                    <a:pt x="84" y="5"/>
                    <a:pt x="85" y="5"/>
                  </a:cubicBezTo>
                  <a:close/>
                  <a:moveTo>
                    <a:pt x="87" y="9"/>
                  </a:moveTo>
                  <a:cubicBezTo>
                    <a:pt x="87" y="10"/>
                    <a:pt x="85" y="10"/>
                    <a:pt x="85" y="9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4" y="6"/>
                    <a:pt x="83" y="7"/>
                    <a:pt x="82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4"/>
                    <a:pt x="80" y="4"/>
                    <a:pt x="80" y="3"/>
                  </a:cubicBezTo>
                  <a:cubicBezTo>
                    <a:pt x="80" y="3"/>
                    <a:pt x="80" y="3"/>
                    <a:pt x="80" y="2"/>
                  </a:cubicBezTo>
                  <a:cubicBezTo>
                    <a:pt x="80" y="2"/>
                    <a:pt x="80" y="2"/>
                    <a:pt x="81" y="1"/>
                  </a:cubicBezTo>
                  <a:cubicBezTo>
                    <a:pt x="81" y="1"/>
                    <a:pt x="81" y="1"/>
                    <a:pt x="82" y="1"/>
                  </a:cubicBezTo>
                  <a:cubicBezTo>
                    <a:pt x="82" y="1"/>
                    <a:pt x="83" y="1"/>
                    <a:pt x="84" y="1"/>
                  </a:cubicBezTo>
                  <a:cubicBezTo>
                    <a:pt x="84" y="1"/>
                    <a:pt x="84" y="1"/>
                    <a:pt x="85" y="1"/>
                  </a:cubicBezTo>
                  <a:cubicBezTo>
                    <a:pt x="85" y="1"/>
                    <a:pt x="86" y="1"/>
                    <a:pt x="86" y="1"/>
                  </a:cubicBezTo>
                  <a:cubicBezTo>
                    <a:pt x="86" y="1"/>
                    <a:pt x="87" y="2"/>
                    <a:pt x="87" y="2"/>
                  </a:cubicBezTo>
                  <a:cubicBezTo>
                    <a:pt x="87" y="2"/>
                    <a:pt x="87" y="3"/>
                    <a:pt x="87" y="3"/>
                  </a:cubicBezTo>
                  <a:cubicBezTo>
                    <a:pt x="87" y="9"/>
                    <a:pt x="87" y="9"/>
                    <a:pt x="87" y="9"/>
                  </a:cubicBezTo>
                  <a:close/>
                  <a:moveTo>
                    <a:pt x="96" y="8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6" y="8"/>
                    <a:pt x="96" y="8"/>
                    <a:pt x="95" y="9"/>
                  </a:cubicBezTo>
                  <a:cubicBezTo>
                    <a:pt x="95" y="9"/>
                    <a:pt x="95" y="9"/>
                    <a:pt x="95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3" y="10"/>
                    <a:pt x="93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0"/>
                    <a:pt x="90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2"/>
                    <a:pt x="89" y="2"/>
                    <a:pt x="89" y="1"/>
                  </a:cubicBezTo>
                  <a:cubicBezTo>
                    <a:pt x="90" y="1"/>
                    <a:pt x="91" y="1"/>
                    <a:pt x="92" y="1"/>
                  </a:cubicBezTo>
                  <a:cubicBezTo>
                    <a:pt x="93" y="1"/>
                    <a:pt x="93" y="1"/>
                    <a:pt x="94" y="1"/>
                  </a:cubicBezTo>
                  <a:cubicBezTo>
                    <a:pt x="94" y="1"/>
                    <a:pt x="94" y="1"/>
                    <a:pt x="95" y="1"/>
                  </a:cubicBezTo>
                  <a:cubicBezTo>
                    <a:pt x="95" y="1"/>
                    <a:pt x="95" y="2"/>
                    <a:pt x="95" y="2"/>
                  </a:cubicBezTo>
                  <a:cubicBezTo>
                    <a:pt x="96" y="2"/>
                    <a:pt x="96" y="3"/>
                    <a:pt x="96" y="3"/>
                  </a:cubicBezTo>
                  <a:cubicBezTo>
                    <a:pt x="96" y="8"/>
                    <a:pt x="96" y="8"/>
                    <a:pt x="96" y="8"/>
                  </a:cubicBezTo>
                  <a:close/>
                  <a:moveTo>
                    <a:pt x="94" y="3"/>
                  </a:moveTo>
                  <a:cubicBezTo>
                    <a:pt x="94" y="3"/>
                    <a:pt x="94" y="3"/>
                    <a:pt x="93" y="2"/>
                  </a:cubicBezTo>
                  <a:cubicBezTo>
                    <a:pt x="93" y="2"/>
                    <a:pt x="93" y="2"/>
                    <a:pt x="92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1" y="3"/>
                    <a:pt x="90" y="3"/>
                    <a:pt x="90" y="3"/>
                  </a:cubicBezTo>
                  <a:cubicBezTo>
                    <a:pt x="90" y="8"/>
                    <a:pt x="90" y="8"/>
                    <a:pt x="90" y="8"/>
                  </a:cubicBezTo>
                  <a:cubicBezTo>
                    <a:pt x="90" y="8"/>
                    <a:pt x="91" y="8"/>
                    <a:pt x="91" y="8"/>
                  </a:cubicBezTo>
                  <a:cubicBezTo>
                    <a:pt x="91" y="8"/>
                    <a:pt x="91" y="9"/>
                    <a:pt x="92" y="9"/>
                  </a:cubicBezTo>
                  <a:cubicBezTo>
                    <a:pt x="93" y="9"/>
                    <a:pt x="93" y="8"/>
                    <a:pt x="93" y="8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4" y="3"/>
                    <a:pt x="94" y="3"/>
                    <a:pt x="94" y="3"/>
                  </a:cubicBezTo>
                  <a:close/>
                  <a:moveTo>
                    <a:pt x="99" y="2"/>
                  </a:moveTo>
                  <a:cubicBezTo>
                    <a:pt x="99" y="2"/>
                    <a:pt x="99" y="2"/>
                    <a:pt x="99" y="2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98" y="1"/>
                    <a:pt x="98" y="1"/>
                    <a:pt x="98" y="1"/>
                  </a:cubicBezTo>
                  <a:cubicBezTo>
                    <a:pt x="98" y="1"/>
                    <a:pt x="99" y="1"/>
                    <a:pt x="100" y="1"/>
                  </a:cubicBezTo>
                  <a:cubicBezTo>
                    <a:pt x="100" y="1"/>
                    <a:pt x="101" y="1"/>
                    <a:pt x="101" y="1"/>
                  </a:cubicBezTo>
                  <a:cubicBezTo>
                    <a:pt x="101" y="1"/>
                    <a:pt x="101" y="1"/>
                    <a:pt x="101" y="1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04" y="9"/>
                    <a:pt x="104" y="10"/>
                    <a:pt x="103" y="10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97" y="10"/>
                    <a:pt x="97" y="10"/>
                    <a:pt x="97" y="10"/>
                  </a:cubicBezTo>
                  <a:cubicBezTo>
                    <a:pt x="96" y="10"/>
                    <a:pt x="96" y="9"/>
                    <a:pt x="97" y="9"/>
                  </a:cubicBezTo>
                  <a:cubicBezTo>
                    <a:pt x="99" y="9"/>
                    <a:pt x="99" y="9"/>
                    <a:pt x="99" y="9"/>
                  </a:cubicBezTo>
                  <a:cubicBezTo>
                    <a:pt x="99" y="6"/>
                    <a:pt x="99" y="4"/>
                    <a:pt x="99" y="2"/>
                  </a:cubicBezTo>
                  <a:close/>
                  <a:moveTo>
                    <a:pt x="108" y="1"/>
                  </a:moveTo>
                  <a:cubicBezTo>
                    <a:pt x="109" y="1"/>
                    <a:pt x="110" y="1"/>
                    <a:pt x="110" y="1"/>
                  </a:cubicBezTo>
                  <a:cubicBezTo>
                    <a:pt x="110" y="1"/>
                    <a:pt x="111" y="1"/>
                    <a:pt x="111" y="1"/>
                  </a:cubicBezTo>
                  <a:cubicBezTo>
                    <a:pt x="111" y="1"/>
                    <a:pt x="112" y="2"/>
                    <a:pt x="112" y="2"/>
                  </a:cubicBezTo>
                  <a:cubicBezTo>
                    <a:pt x="112" y="2"/>
                    <a:pt x="112" y="3"/>
                    <a:pt x="112" y="3"/>
                  </a:cubicBezTo>
                  <a:cubicBezTo>
                    <a:pt x="112" y="3"/>
                    <a:pt x="112" y="3"/>
                    <a:pt x="112" y="3"/>
                  </a:cubicBezTo>
                  <a:cubicBezTo>
                    <a:pt x="112" y="4"/>
                    <a:pt x="112" y="4"/>
                    <a:pt x="112" y="5"/>
                  </a:cubicBezTo>
                  <a:cubicBezTo>
                    <a:pt x="112" y="5"/>
                    <a:pt x="112" y="5"/>
                    <a:pt x="111" y="6"/>
                  </a:cubicBezTo>
                  <a:cubicBezTo>
                    <a:pt x="111" y="6"/>
                    <a:pt x="111" y="6"/>
                    <a:pt x="110" y="6"/>
                  </a:cubicBezTo>
                  <a:cubicBezTo>
                    <a:pt x="110" y="6"/>
                    <a:pt x="110" y="6"/>
                    <a:pt x="109" y="6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6"/>
                    <a:pt x="107" y="7"/>
                    <a:pt x="107" y="7"/>
                  </a:cubicBezTo>
                  <a:cubicBezTo>
                    <a:pt x="107" y="7"/>
                    <a:pt x="106" y="7"/>
                    <a:pt x="106" y="8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9"/>
                    <a:pt x="112" y="9"/>
                    <a:pt x="112" y="9"/>
                  </a:cubicBezTo>
                  <a:cubicBezTo>
                    <a:pt x="112" y="9"/>
                    <a:pt x="112" y="9"/>
                    <a:pt x="112" y="9"/>
                  </a:cubicBezTo>
                  <a:cubicBezTo>
                    <a:pt x="112" y="9"/>
                    <a:pt x="112" y="9"/>
                    <a:pt x="112" y="9"/>
                  </a:cubicBezTo>
                  <a:cubicBezTo>
                    <a:pt x="112" y="9"/>
                    <a:pt x="112" y="10"/>
                    <a:pt x="112" y="10"/>
                  </a:cubicBezTo>
                  <a:cubicBezTo>
                    <a:pt x="112" y="10"/>
                    <a:pt x="112" y="10"/>
                    <a:pt x="112" y="10"/>
                  </a:cubicBezTo>
                  <a:cubicBezTo>
                    <a:pt x="112" y="10"/>
                    <a:pt x="112" y="10"/>
                    <a:pt x="111" y="10"/>
                  </a:cubicBezTo>
                  <a:cubicBezTo>
                    <a:pt x="111" y="10"/>
                    <a:pt x="111" y="10"/>
                    <a:pt x="111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5" y="10"/>
                    <a:pt x="105" y="10"/>
                    <a:pt x="105" y="10"/>
                  </a:cubicBezTo>
                  <a:cubicBezTo>
                    <a:pt x="105" y="10"/>
                    <a:pt x="105" y="10"/>
                    <a:pt x="105" y="9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05" y="7"/>
                    <a:pt x="105" y="6"/>
                    <a:pt x="105" y="6"/>
                  </a:cubicBezTo>
                  <a:cubicBezTo>
                    <a:pt x="105" y="6"/>
                    <a:pt x="105" y="5"/>
                    <a:pt x="105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7" y="5"/>
                    <a:pt x="107" y="5"/>
                    <a:pt x="108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5"/>
                    <a:pt x="110" y="5"/>
                  </a:cubicBezTo>
                  <a:cubicBezTo>
                    <a:pt x="110" y="5"/>
                    <a:pt x="110" y="4"/>
                    <a:pt x="110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10" y="4"/>
                    <a:pt x="110" y="4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0" y="3"/>
                    <a:pt x="110" y="2"/>
                    <a:pt x="110" y="2"/>
                  </a:cubicBezTo>
                  <a:cubicBezTo>
                    <a:pt x="110" y="2"/>
                    <a:pt x="109" y="2"/>
                    <a:pt x="109" y="2"/>
                  </a:cubicBezTo>
                  <a:cubicBezTo>
                    <a:pt x="109" y="2"/>
                    <a:pt x="109" y="2"/>
                    <a:pt x="108" y="2"/>
                  </a:cubicBezTo>
                  <a:cubicBezTo>
                    <a:pt x="108" y="2"/>
                    <a:pt x="108" y="2"/>
                    <a:pt x="107" y="2"/>
                  </a:cubicBezTo>
                  <a:cubicBezTo>
                    <a:pt x="107" y="2"/>
                    <a:pt x="107" y="2"/>
                    <a:pt x="107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3"/>
                    <a:pt x="106" y="3"/>
                    <a:pt x="106" y="3"/>
                  </a:cubicBezTo>
                  <a:cubicBezTo>
                    <a:pt x="106" y="3"/>
                    <a:pt x="106" y="3"/>
                    <a:pt x="106" y="3"/>
                  </a:cubicBezTo>
                  <a:cubicBezTo>
                    <a:pt x="105" y="3"/>
                    <a:pt x="105" y="2"/>
                    <a:pt x="105" y="2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5" y="2"/>
                    <a:pt x="105" y="1"/>
                    <a:pt x="105" y="1"/>
                  </a:cubicBezTo>
                  <a:cubicBezTo>
                    <a:pt x="105" y="1"/>
                    <a:pt x="106" y="1"/>
                    <a:pt x="106" y="1"/>
                  </a:cubicBezTo>
                  <a:cubicBezTo>
                    <a:pt x="106" y="1"/>
                    <a:pt x="107" y="1"/>
                    <a:pt x="107" y="1"/>
                  </a:cubicBezTo>
                  <a:cubicBezTo>
                    <a:pt x="107" y="1"/>
                    <a:pt x="108" y="1"/>
                    <a:pt x="108" y="1"/>
                  </a:cubicBezTo>
                  <a:close/>
                  <a:moveTo>
                    <a:pt x="46" y="5"/>
                  </a:moveTo>
                  <a:cubicBezTo>
                    <a:pt x="47" y="5"/>
                    <a:pt x="47" y="5"/>
                    <a:pt x="47" y="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9" y="5"/>
                    <a:pt x="49" y="6"/>
                    <a:pt x="49" y="6"/>
                  </a:cubicBezTo>
                  <a:cubicBezTo>
                    <a:pt x="49" y="6"/>
                    <a:pt x="49" y="7"/>
                    <a:pt x="49" y="7"/>
                  </a:cubicBezTo>
                  <a:cubicBezTo>
                    <a:pt x="49" y="8"/>
                    <a:pt x="49" y="8"/>
                    <a:pt x="49" y="9"/>
                  </a:cubicBezTo>
                  <a:cubicBezTo>
                    <a:pt x="49" y="9"/>
                    <a:pt x="48" y="9"/>
                    <a:pt x="48" y="9"/>
                  </a:cubicBezTo>
                  <a:cubicBezTo>
                    <a:pt x="48" y="10"/>
                    <a:pt x="47" y="10"/>
                    <a:pt x="47" y="10"/>
                  </a:cubicBezTo>
                  <a:cubicBezTo>
                    <a:pt x="46" y="10"/>
                    <a:pt x="44" y="10"/>
                    <a:pt x="43" y="10"/>
                  </a:cubicBezTo>
                  <a:cubicBezTo>
                    <a:pt x="43" y="10"/>
                    <a:pt x="42" y="10"/>
                    <a:pt x="42" y="10"/>
                  </a:cubicBezTo>
                  <a:cubicBezTo>
                    <a:pt x="42" y="9"/>
                    <a:pt x="42" y="9"/>
                    <a:pt x="42" y="8"/>
                  </a:cubicBezTo>
                  <a:cubicBezTo>
                    <a:pt x="42" y="8"/>
                    <a:pt x="43" y="8"/>
                    <a:pt x="43" y="8"/>
                  </a:cubicBezTo>
                  <a:cubicBezTo>
                    <a:pt x="43" y="8"/>
                    <a:pt x="43" y="8"/>
                    <a:pt x="44" y="8"/>
                  </a:cubicBezTo>
                  <a:cubicBezTo>
                    <a:pt x="44" y="9"/>
                    <a:pt x="45" y="9"/>
                    <a:pt x="45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7"/>
                    <a:pt x="47" y="7"/>
                  </a:cubicBezTo>
                  <a:cubicBezTo>
                    <a:pt x="47" y="7"/>
                    <a:pt x="47" y="6"/>
                    <a:pt x="47" y="6"/>
                  </a:cubicBezTo>
                  <a:cubicBezTo>
                    <a:pt x="47" y="6"/>
                    <a:pt x="47" y="6"/>
                    <a:pt x="46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2" y="6"/>
                    <a:pt x="42" y="6"/>
                    <a:pt x="42" y="5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3" y="1"/>
                    <a:pt x="43" y="1"/>
                  </a:cubicBezTo>
                  <a:cubicBezTo>
                    <a:pt x="44" y="1"/>
                    <a:pt x="46" y="1"/>
                    <a:pt x="47" y="1"/>
                  </a:cubicBezTo>
                  <a:cubicBezTo>
                    <a:pt x="49" y="1"/>
                    <a:pt x="49" y="2"/>
                    <a:pt x="47" y="2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6" y="5"/>
                    <a:pt x="46" y="5"/>
                    <a:pt x="46" y="5"/>
                  </a:cubicBezTo>
                  <a:close/>
                  <a:moveTo>
                    <a:pt x="55" y="7"/>
                  </a:moveTo>
                  <a:cubicBezTo>
                    <a:pt x="55" y="7"/>
                    <a:pt x="55" y="7"/>
                    <a:pt x="55" y="6"/>
                  </a:cubicBezTo>
                  <a:cubicBezTo>
                    <a:pt x="55" y="5"/>
                    <a:pt x="53" y="6"/>
                    <a:pt x="52" y="6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2" y="8"/>
                    <a:pt x="52" y="8"/>
                    <a:pt x="53" y="8"/>
                  </a:cubicBezTo>
                  <a:cubicBezTo>
                    <a:pt x="53" y="9"/>
                    <a:pt x="53" y="9"/>
                    <a:pt x="54" y="9"/>
                  </a:cubicBezTo>
                  <a:cubicBezTo>
                    <a:pt x="55" y="9"/>
                    <a:pt x="55" y="8"/>
                    <a:pt x="55" y="7"/>
                  </a:cubicBezTo>
                  <a:close/>
                  <a:moveTo>
                    <a:pt x="56" y="4"/>
                  </a:moveTo>
                  <a:cubicBezTo>
                    <a:pt x="56" y="5"/>
                    <a:pt x="56" y="5"/>
                    <a:pt x="57" y="5"/>
                  </a:cubicBezTo>
                  <a:cubicBezTo>
                    <a:pt x="57" y="5"/>
                    <a:pt x="57" y="6"/>
                    <a:pt x="57" y="6"/>
                  </a:cubicBezTo>
                  <a:cubicBezTo>
                    <a:pt x="57" y="6"/>
                    <a:pt x="57" y="7"/>
                    <a:pt x="57" y="7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7" y="9"/>
                    <a:pt x="56" y="10"/>
                    <a:pt x="55" y="10"/>
                  </a:cubicBezTo>
                  <a:cubicBezTo>
                    <a:pt x="55" y="10"/>
                    <a:pt x="54" y="10"/>
                    <a:pt x="54" y="10"/>
                  </a:cubicBezTo>
                  <a:cubicBezTo>
                    <a:pt x="53" y="10"/>
                    <a:pt x="53" y="10"/>
                    <a:pt x="52" y="10"/>
                  </a:cubicBezTo>
                  <a:cubicBezTo>
                    <a:pt x="51" y="10"/>
                    <a:pt x="50" y="9"/>
                    <a:pt x="50" y="7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0"/>
                    <a:pt x="52" y="0"/>
                    <a:pt x="52" y="1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3" y="4"/>
                    <a:pt x="54" y="4"/>
                    <a:pt x="56" y="4"/>
                  </a:cubicBezTo>
                  <a:close/>
                  <a:moveTo>
                    <a:pt x="62" y="9"/>
                  </a:moveTo>
                  <a:cubicBezTo>
                    <a:pt x="62" y="10"/>
                    <a:pt x="60" y="10"/>
                    <a:pt x="60" y="9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4" y="2"/>
                    <a:pt x="54" y="1"/>
                    <a:pt x="56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62" y="1"/>
                    <a:pt x="62" y="1"/>
                    <a:pt x="62" y="2"/>
                  </a:cubicBezTo>
                  <a:cubicBezTo>
                    <a:pt x="62" y="9"/>
                    <a:pt x="62" y="9"/>
                    <a:pt x="62" y="9"/>
                  </a:cubicBezTo>
                  <a:close/>
                  <a:moveTo>
                    <a:pt x="12" y="1"/>
                  </a:moveTo>
                  <a:cubicBezTo>
                    <a:pt x="13" y="1"/>
                    <a:pt x="13" y="1"/>
                    <a:pt x="14" y="1"/>
                  </a:cubicBezTo>
                  <a:cubicBezTo>
                    <a:pt x="14" y="1"/>
                    <a:pt x="14" y="1"/>
                    <a:pt x="15" y="1"/>
                  </a:cubicBezTo>
                  <a:cubicBezTo>
                    <a:pt x="15" y="1"/>
                    <a:pt x="15" y="2"/>
                    <a:pt x="15" y="2"/>
                  </a:cubicBezTo>
                  <a:cubicBezTo>
                    <a:pt x="16" y="2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4"/>
                    <a:pt x="16" y="4"/>
                    <a:pt x="15" y="5"/>
                  </a:cubicBezTo>
                  <a:cubicBezTo>
                    <a:pt x="15" y="5"/>
                    <a:pt x="15" y="5"/>
                    <a:pt x="15" y="6"/>
                  </a:cubicBezTo>
                  <a:cubicBezTo>
                    <a:pt x="15" y="6"/>
                    <a:pt x="14" y="6"/>
                    <a:pt x="14" y="6"/>
                  </a:cubicBezTo>
                  <a:cubicBezTo>
                    <a:pt x="14" y="6"/>
                    <a:pt x="13" y="6"/>
                    <a:pt x="13" y="6"/>
                  </a:cubicBezTo>
                  <a:cubicBezTo>
                    <a:pt x="12" y="6"/>
                    <a:pt x="12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10"/>
                    <a:pt x="16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8" y="10"/>
                  </a:cubicBezTo>
                  <a:cubicBezTo>
                    <a:pt x="8" y="10"/>
                    <a:pt x="8" y="10"/>
                    <a:pt x="8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6"/>
                    <a:pt x="8" y="6"/>
                  </a:cubicBezTo>
                  <a:cubicBezTo>
                    <a:pt x="9" y="6"/>
                    <a:pt x="9" y="6"/>
                    <a:pt x="9" y="5"/>
                  </a:cubicBezTo>
                  <a:cubicBezTo>
                    <a:pt x="9" y="5"/>
                    <a:pt x="10" y="5"/>
                    <a:pt x="10" y="5"/>
                  </a:cubicBezTo>
                  <a:cubicBezTo>
                    <a:pt x="10" y="5"/>
                    <a:pt x="11" y="5"/>
                    <a:pt x="11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2" y="2"/>
                    <a:pt x="12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0" y="2"/>
                    <a:pt x="10" y="2"/>
                  </a:cubicBezTo>
                  <a:cubicBezTo>
                    <a:pt x="10" y="2"/>
                    <a:pt x="10" y="2"/>
                    <a:pt x="10" y="3"/>
                  </a:cubicBezTo>
                  <a:cubicBezTo>
                    <a:pt x="10" y="3"/>
                    <a:pt x="10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0" y="1"/>
                    <a:pt x="10" y="1"/>
                    <a:pt x="11" y="1"/>
                  </a:cubicBezTo>
                  <a:cubicBezTo>
                    <a:pt x="11" y="1"/>
                    <a:pt x="11" y="1"/>
                    <a:pt x="12" y="1"/>
                  </a:cubicBezTo>
                  <a:close/>
                  <a:moveTo>
                    <a:pt x="24" y="7"/>
                  </a:moveTo>
                  <a:cubicBezTo>
                    <a:pt x="24" y="8"/>
                    <a:pt x="24" y="8"/>
                    <a:pt x="24" y="9"/>
                  </a:cubicBezTo>
                  <a:cubicBezTo>
                    <a:pt x="24" y="9"/>
                    <a:pt x="24" y="9"/>
                    <a:pt x="23" y="9"/>
                  </a:cubicBezTo>
                  <a:cubicBezTo>
                    <a:pt x="23" y="10"/>
                    <a:pt x="23" y="10"/>
                    <a:pt x="22" y="10"/>
                  </a:cubicBezTo>
                  <a:cubicBezTo>
                    <a:pt x="21" y="10"/>
                    <a:pt x="20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8" y="10"/>
                    <a:pt x="18" y="10"/>
                  </a:cubicBezTo>
                  <a:cubicBezTo>
                    <a:pt x="18" y="10"/>
                    <a:pt x="17" y="10"/>
                    <a:pt x="17" y="9"/>
                  </a:cubicBezTo>
                  <a:cubicBezTo>
                    <a:pt x="17" y="9"/>
                    <a:pt x="17" y="9"/>
                    <a:pt x="17" y="8"/>
                  </a:cubicBezTo>
                  <a:cubicBezTo>
                    <a:pt x="17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9" y="8"/>
                    <a:pt x="19" y="8"/>
                  </a:cubicBezTo>
                  <a:cubicBezTo>
                    <a:pt x="20" y="9"/>
                    <a:pt x="21" y="9"/>
                    <a:pt x="21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2" y="7"/>
                    <a:pt x="22" y="7"/>
                  </a:cubicBezTo>
                  <a:cubicBezTo>
                    <a:pt x="22" y="7"/>
                    <a:pt x="22" y="6"/>
                    <a:pt x="22" y="6"/>
                  </a:cubicBezTo>
                  <a:cubicBezTo>
                    <a:pt x="22" y="6"/>
                    <a:pt x="22" y="6"/>
                    <a:pt x="21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8" y="6"/>
                    <a:pt x="18" y="4"/>
                    <a:pt x="19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4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2"/>
                    <a:pt x="22" y="2"/>
                    <a:pt x="21" y="2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3"/>
                    <a:pt x="18" y="3"/>
                    <a:pt x="18" y="3"/>
                  </a:cubicBezTo>
                  <a:cubicBezTo>
                    <a:pt x="18" y="3"/>
                    <a:pt x="18" y="3"/>
                    <a:pt x="17" y="2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8" y="1"/>
                    <a:pt x="18" y="1"/>
                  </a:cubicBezTo>
                  <a:cubicBezTo>
                    <a:pt x="18" y="1"/>
                    <a:pt x="18" y="1"/>
                    <a:pt x="19" y="1"/>
                  </a:cubicBezTo>
                  <a:cubicBezTo>
                    <a:pt x="20" y="0"/>
                    <a:pt x="21" y="1"/>
                    <a:pt x="22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4" y="2"/>
                    <a:pt x="24" y="2"/>
                  </a:cubicBezTo>
                  <a:cubicBezTo>
                    <a:pt x="24" y="2"/>
                    <a:pt x="24" y="3"/>
                    <a:pt x="24" y="3"/>
                  </a:cubicBezTo>
                  <a:cubicBezTo>
                    <a:pt x="24" y="3"/>
                    <a:pt x="24" y="4"/>
                    <a:pt x="24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3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7"/>
                    <a:pt x="24" y="7"/>
                    <a:pt x="24" y="7"/>
                  </a:cubicBezTo>
                  <a:close/>
                  <a:moveTo>
                    <a:pt x="33" y="5"/>
                  </a:moveTo>
                  <a:cubicBezTo>
                    <a:pt x="33" y="6"/>
                    <a:pt x="32" y="6"/>
                    <a:pt x="32" y="6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10"/>
                    <a:pt x="31" y="10"/>
                    <a:pt x="31" y="10"/>
                  </a:cubicBezTo>
                  <a:cubicBezTo>
                    <a:pt x="30" y="10"/>
                    <a:pt x="30" y="10"/>
                    <a:pt x="30" y="9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7" y="0"/>
                    <a:pt x="27" y="1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0"/>
                    <a:pt x="32" y="0"/>
                    <a:pt x="32" y="1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3" y="5"/>
                    <a:pt x="33" y="5"/>
                  </a:cubicBezTo>
                  <a:close/>
                  <a:moveTo>
                    <a:pt x="69" y="7"/>
                  </a:moveTo>
                  <a:cubicBezTo>
                    <a:pt x="69" y="7"/>
                    <a:pt x="69" y="7"/>
                    <a:pt x="68" y="6"/>
                  </a:cubicBezTo>
                  <a:cubicBezTo>
                    <a:pt x="68" y="6"/>
                    <a:pt x="68" y="6"/>
                    <a:pt x="67" y="6"/>
                  </a:cubicBezTo>
                  <a:cubicBezTo>
                    <a:pt x="67" y="6"/>
                    <a:pt x="67" y="6"/>
                    <a:pt x="66" y="6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6" y="7"/>
                    <a:pt x="66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6" y="8"/>
                    <a:pt x="66" y="8"/>
                    <a:pt x="67" y="8"/>
                  </a:cubicBezTo>
                  <a:cubicBezTo>
                    <a:pt x="67" y="8"/>
                    <a:pt x="67" y="9"/>
                    <a:pt x="67" y="9"/>
                  </a:cubicBezTo>
                  <a:cubicBezTo>
                    <a:pt x="68" y="9"/>
                    <a:pt x="68" y="8"/>
                    <a:pt x="68" y="8"/>
                  </a:cubicBezTo>
                  <a:cubicBezTo>
                    <a:pt x="68" y="8"/>
                    <a:pt x="69" y="8"/>
                    <a:pt x="69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9" y="8"/>
                    <a:pt x="69" y="7"/>
                    <a:pt x="69" y="7"/>
                  </a:cubicBezTo>
                  <a:close/>
                  <a:moveTo>
                    <a:pt x="67" y="5"/>
                  </a:moveTo>
                  <a:cubicBezTo>
                    <a:pt x="68" y="4"/>
                    <a:pt x="68" y="4"/>
                    <a:pt x="68" y="4"/>
                  </a:cubicBezTo>
                  <a:cubicBezTo>
                    <a:pt x="69" y="4"/>
                    <a:pt x="69" y="4"/>
                    <a:pt x="69" y="3"/>
                  </a:cubicBezTo>
                  <a:cubicBezTo>
                    <a:pt x="69" y="2"/>
                    <a:pt x="69" y="2"/>
                    <a:pt x="68" y="2"/>
                  </a:cubicBezTo>
                  <a:cubicBezTo>
                    <a:pt x="68" y="2"/>
                    <a:pt x="67" y="2"/>
                    <a:pt x="67" y="2"/>
                  </a:cubicBezTo>
                  <a:cubicBezTo>
                    <a:pt x="66" y="2"/>
                    <a:pt x="66" y="3"/>
                    <a:pt x="66" y="3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67" y="4"/>
                    <a:pt x="67" y="4"/>
                    <a:pt x="67" y="5"/>
                  </a:cubicBezTo>
                  <a:close/>
                  <a:moveTo>
                    <a:pt x="71" y="7"/>
                  </a:moveTo>
                  <a:cubicBezTo>
                    <a:pt x="71" y="9"/>
                    <a:pt x="71" y="10"/>
                    <a:pt x="69" y="10"/>
                  </a:cubicBezTo>
                  <a:cubicBezTo>
                    <a:pt x="69" y="10"/>
                    <a:pt x="68" y="10"/>
                    <a:pt x="67" y="10"/>
                  </a:cubicBezTo>
                  <a:cubicBezTo>
                    <a:pt x="67" y="10"/>
                    <a:pt x="66" y="10"/>
                    <a:pt x="65" y="10"/>
                  </a:cubicBezTo>
                  <a:cubicBezTo>
                    <a:pt x="64" y="10"/>
                    <a:pt x="64" y="9"/>
                    <a:pt x="64" y="7"/>
                  </a:cubicBezTo>
                  <a:cubicBezTo>
                    <a:pt x="64" y="6"/>
                    <a:pt x="64" y="6"/>
                    <a:pt x="65" y="5"/>
                  </a:cubicBezTo>
                  <a:cubicBezTo>
                    <a:pt x="64" y="5"/>
                    <a:pt x="64" y="4"/>
                    <a:pt x="64" y="3"/>
                  </a:cubicBezTo>
                  <a:cubicBezTo>
                    <a:pt x="64" y="3"/>
                    <a:pt x="64" y="2"/>
                    <a:pt x="64" y="2"/>
                  </a:cubicBezTo>
                  <a:cubicBezTo>
                    <a:pt x="64" y="2"/>
                    <a:pt x="64" y="1"/>
                    <a:pt x="65" y="1"/>
                  </a:cubicBezTo>
                  <a:cubicBezTo>
                    <a:pt x="65" y="1"/>
                    <a:pt x="65" y="1"/>
                    <a:pt x="66" y="1"/>
                  </a:cubicBezTo>
                  <a:cubicBezTo>
                    <a:pt x="66" y="1"/>
                    <a:pt x="67" y="1"/>
                    <a:pt x="67" y="1"/>
                  </a:cubicBezTo>
                  <a:cubicBezTo>
                    <a:pt x="68" y="1"/>
                    <a:pt x="69" y="1"/>
                    <a:pt x="69" y="1"/>
                  </a:cubicBezTo>
                  <a:cubicBezTo>
                    <a:pt x="69" y="1"/>
                    <a:pt x="70" y="1"/>
                    <a:pt x="70" y="1"/>
                  </a:cubicBezTo>
                  <a:cubicBezTo>
                    <a:pt x="70" y="1"/>
                    <a:pt x="71" y="2"/>
                    <a:pt x="71" y="2"/>
                  </a:cubicBezTo>
                  <a:cubicBezTo>
                    <a:pt x="71" y="2"/>
                    <a:pt x="71" y="3"/>
                    <a:pt x="71" y="3"/>
                  </a:cubicBezTo>
                  <a:cubicBezTo>
                    <a:pt x="71" y="4"/>
                    <a:pt x="71" y="5"/>
                    <a:pt x="70" y="5"/>
                  </a:cubicBezTo>
                  <a:cubicBezTo>
                    <a:pt x="71" y="6"/>
                    <a:pt x="71" y="6"/>
                    <a:pt x="71" y="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  <p:sp>
          <p:nvSpPr>
            <p:cNvPr id="1048633" name="Freeform 125"/>
            <p:cNvSpPr>
              <a:spLocks noEditPoints="1"/>
            </p:cNvSpPr>
            <p:nvPr/>
          </p:nvSpPr>
          <p:spPr>
            <a:xfrm>
              <a:off x="685800" y="425450"/>
              <a:ext cx="139700" cy="8413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" y="2"/>
                </a:cxn>
                <a:cxn ang="0">
                  <a:pos x="7" y="4"/>
                </a:cxn>
                <a:cxn ang="0">
                  <a:pos x="9" y="7"/>
                </a:cxn>
                <a:cxn ang="0">
                  <a:pos x="8" y="9"/>
                </a:cxn>
                <a:cxn ang="0">
                  <a:pos x="5" y="1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3"/>
                </a:cxn>
                <a:cxn ang="0">
                  <a:pos x="4" y="2"/>
                </a:cxn>
                <a:cxn ang="0">
                  <a:pos x="3" y="4"/>
                </a:cxn>
                <a:cxn ang="0">
                  <a:pos x="5" y="7"/>
                </a:cxn>
                <a:cxn ang="0">
                  <a:pos x="6" y="6"/>
                </a:cxn>
                <a:cxn ang="0">
                  <a:pos x="5" y="5"/>
                </a:cxn>
                <a:cxn ang="0">
                  <a:pos x="3" y="7"/>
                </a:cxn>
                <a:cxn ang="0">
                  <a:pos x="13" y="8"/>
                </a:cxn>
                <a:cxn ang="0">
                  <a:pos x="9" y="10"/>
                </a:cxn>
                <a:cxn ang="0">
                  <a:pos x="16" y="0"/>
                </a:cxn>
                <a:cxn ang="0">
                  <a:pos x="17" y="10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21" y="0"/>
                </a:cxn>
                <a:cxn ang="0">
                  <a:pos x="28" y="5"/>
                </a:cxn>
                <a:cxn ang="0">
                  <a:pos x="31" y="0"/>
                </a:cxn>
                <a:cxn ang="0">
                  <a:pos x="28" y="10"/>
                </a:cxn>
                <a:cxn ang="0">
                  <a:pos x="24" y="10"/>
                </a:cxn>
                <a:cxn ang="0">
                  <a:pos x="21" y="0"/>
                </a:cxn>
                <a:cxn ang="0">
                  <a:pos x="36" y="0"/>
                </a:cxn>
                <a:cxn ang="0">
                  <a:pos x="39" y="0"/>
                </a:cxn>
                <a:cxn ang="0">
                  <a:pos x="39" y="3"/>
                </a:cxn>
                <a:cxn ang="0">
                  <a:pos x="39" y="10"/>
                </a:cxn>
                <a:cxn ang="0">
                  <a:pos x="36" y="7"/>
                </a:cxn>
                <a:cxn ang="0">
                  <a:pos x="33" y="10"/>
                </a:cxn>
                <a:cxn ang="0">
                  <a:pos x="0" y="16"/>
                </a:cxn>
                <a:cxn ang="0">
                  <a:pos x="6" y="21"/>
                </a:cxn>
                <a:cxn ang="0">
                  <a:pos x="9" y="16"/>
                </a:cxn>
                <a:cxn ang="0">
                  <a:pos x="6" y="26"/>
                </a:cxn>
                <a:cxn ang="0">
                  <a:pos x="3" y="26"/>
                </a:cxn>
                <a:cxn ang="0">
                  <a:pos x="0" y="16"/>
                </a:cxn>
                <a:cxn ang="0">
                  <a:pos x="14" y="24"/>
                </a:cxn>
                <a:cxn ang="0">
                  <a:pos x="10" y="26"/>
                </a:cxn>
                <a:cxn ang="0">
                  <a:pos x="17" y="16"/>
                </a:cxn>
                <a:cxn ang="0">
                  <a:pos x="18" y="26"/>
                </a:cxn>
                <a:cxn ang="0">
                  <a:pos x="17" y="22"/>
                </a:cxn>
                <a:cxn ang="0">
                  <a:pos x="14" y="22"/>
                </a:cxn>
                <a:cxn ang="0">
                  <a:pos x="22" y="16"/>
                </a:cxn>
                <a:cxn ang="0">
                  <a:pos x="27" y="22"/>
                </a:cxn>
                <a:cxn ang="0">
                  <a:pos x="33" y="16"/>
                </a:cxn>
                <a:cxn ang="0">
                  <a:pos x="31" y="26"/>
                </a:cxn>
                <a:cxn ang="0">
                  <a:pos x="29" y="26"/>
                </a:cxn>
                <a:cxn ang="0">
                  <a:pos x="24" y="18"/>
                </a:cxn>
                <a:cxn ang="0">
                  <a:pos x="22" y="26"/>
                </a:cxn>
                <a:cxn ang="0">
                  <a:pos x="35" y="16"/>
                </a:cxn>
                <a:cxn ang="0">
                  <a:pos x="43" y="18"/>
                </a:cxn>
                <a:cxn ang="0">
                  <a:pos x="38" y="20"/>
                </a:cxn>
                <a:cxn ang="0">
                  <a:pos x="43" y="22"/>
                </a:cxn>
                <a:cxn ang="0">
                  <a:pos x="38" y="23"/>
                </a:cxn>
                <a:cxn ang="0">
                  <a:pos x="43" y="26"/>
                </a:cxn>
                <a:cxn ang="0">
                  <a:pos x="35" y="16"/>
                </a:cxn>
              </a:cxnLst>
              <a:rect l="0" t="0" r="r" b="b"/>
              <a:pathLst>
                <a:path w="43" h="26">
                  <a:moveTo>
                    <a:pt x="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8" y="1"/>
                    <a:pt x="9" y="2"/>
                    <a:pt x="9" y="2"/>
                  </a:cubicBezTo>
                  <a:cubicBezTo>
                    <a:pt x="9" y="3"/>
                    <a:pt x="8" y="3"/>
                    <a:pt x="8" y="4"/>
                  </a:cubicBezTo>
                  <a:cubicBezTo>
                    <a:pt x="8" y="4"/>
                    <a:pt x="7" y="4"/>
                    <a:pt x="7" y="4"/>
                  </a:cubicBezTo>
                  <a:cubicBezTo>
                    <a:pt x="8" y="5"/>
                    <a:pt x="8" y="5"/>
                    <a:pt x="9" y="5"/>
                  </a:cubicBezTo>
                  <a:cubicBezTo>
                    <a:pt x="9" y="6"/>
                    <a:pt x="9" y="6"/>
                    <a:pt x="9" y="7"/>
                  </a:cubicBezTo>
                  <a:cubicBezTo>
                    <a:pt x="9" y="7"/>
                    <a:pt x="9" y="8"/>
                    <a:pt x="9" y="8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10"/>
                    <a:pt x="5" y="10"/>
                    <a:pt x="5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3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5" y="3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2"/>
                    <a:pt x="5" y="2"/>
                    <a:pt x="5" y="2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lose/>
                  <a:moveTo>
                    <a:pt x="3" y="7"/>
                  </a:move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6" y="7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7"/>
                    <a:pt x="3" y="7"/>
                    <a:pt x="3" y="7"/>
                  </a:cubicBezTo>
                  <a:close/>
                  <a:moveTo>
                    <a:pt x="16" y="8"/>
                  </a:moveTo>
                  <a:cubicBezTo>
                    <a:pt x="13" y="8"/>
                    <a:pt x="13" y="8"/>
                    <a:pt x="13" y="8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8"/>
                    <a:pt x="16" y="8"/>
                    <a:pt x="16" y="8"/>
                  </a:cubicBezTo>
                  <a:close/>
                  <a:moveTo>
                    <a:pt x="16" y="6"/>
                  </a:moveTo>
                  <a:cubicBezTo>
                    <a:pt x="15" y="2"/>
                    <a:pt x="15" y="2"/>
                    <a:pt x="15" y="2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6" y="6"/>
                    <a:pt x="16" y="6"/>
                    <a:pt x="16" y="6"/>
                  </a:cubicBezTo>
                  <a:close/>
                  <a:moveTo>
                    <a:pt x="21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33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0"/>
                    <a:pt x="33" y="0"/>
                    <a:pt x="33" y="0"/>
                  </a:cubicBezTo>
                  <a:close/>
                  <a:moveTo>
                    <a:pt x="0" y="16"/>
                  </a:moveTo>
                  <a:cubicBezTo>
                    <a:pt x="3" y="16"/>
                    <a:pt x="3" y="16"/>
                    <a:pt x="3" y="16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6"/>
                    <a:pt x="0" y="16"/>
                    <a:pt x="0" y="16"/>
                  </a:cubicBezTo>
                  <a:close/>
                  <a:moveTo>
                    <a:pt x="17" y="24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7" y="24"/>
                    <a:pt x="17" y="24"/>
                    <a:pt x="17" y="24"/>
                  </a:cubicBezTo>
                  <a:close/>
                  <a:moveTo>
                    <a:pt x="17" y="22"/>
                  </a:moveTo>
                  <a:cubicBezTo>
                    <a:pt x="16" y="18"/>
                    <a:pt x="16" y="18"/>
                    <a:pt x="16" y="18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7" y="22"/>
                    <a:pt x="17" y="22"/>
                    <a:pt x="17" y="22"/>
                  </a:cubicBezTo>
                  <a:close/>
                  <a:moveTo>
                    <a:pt x="22" y="16"/>
                  </a:moveTo>
                  <a:cubicBezTo>
                    <a:pt x="26" y="16"/>
                    <a:pt x="26" y="16"/>
                    <a:pt x="26" y="16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16"/>
                    <a:pt x="22" y="16"/>
                    <a:pt x="22" y="16"/>
                  </a:cubicBezTo>
                  <a:close/>
                  <a:moveTo>
                    <a:pt x="35" y="16"/>
                  </a:moveTo>
                  <a:cubicBezTo>
                    <a:pt x="43" y="16"/>
                    <a:pt x="43" y="16"/>
                    <a:pt x="43" y="16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16"/>
                    <a:pt x="35" y="16"/>
                    <a:pt x="35" y="1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</p:grpSp>
      <p:grpSp>
        <p:nvGrpSpPr>
          <p:cNvPr id="69" name="组合 7485"/>
          <p:cNvGrpSpPr/>
          <p:nvPr/>
        </p:nvGrpSpPr>
        <p:grpSpPr>
          <a:xfrm>
            <a:off x="3213100" y="2763838"/>
            <a:ext cx="330200" cy="342900"/>
            <a:chOff x="0" y="0"/>
            <a:chExt cx="1570" cy="1570"/>
          </a:xfrm>
        </p:grpSpPr>
        <p:sp>
          <p:nvSpPr>
            <p:cNvPr id="1048634" name="Oval 37"/>
            <p:cNvSpPr/>
            <p:nvPr/>
          </p:nvSpPr>
          <p:spPr>
            <a:xfrm>
              <a:off x="0" y="0"/>
              <a:ext cx="1570" cy="1570"/>
            </a:xfrm>
            <a:prstGeom prst="ellipse">
              <a:avLst/>
            </a:prstGeom>
            <a:solidFill>
              <a:srgbClr val="3F6373"/>
            </a:solidFill>
            <a:ln w="9525">
              <a:noFill/>
            </a:ln>
          </p:spPr>
          <p:txBody>
            <a:bodyPr wrap="square" lIns="286545" tIns="143268" rIns="286545" bIns="143268" anchor="t"/>
            <a:lstStyle/>
            <a:p>
              <a:pPr lvl="0" fontAlgn="base"/>
              <a:endParaRPr sz="5310" strike="noStrike" noProof="1">
                <a:solidFill>
                  <a:srgbClr val="000000"/>
                </a:solidFill>
                <a:latin typeface="Calibri" panose="020F0502020204030204" charset="0"/>
                <a:ea typeface="Arial Unicode MS" panose="020B0604020202020204" charset="-122"/>
                <a:sym typeface="宋体" panose="02010600030101010101" pitchFamily="2" charset="-122"/>
              </a:endParaRPr>
            </a:p>
          </p:txBody>
        </p:sp>
        <p:sp>
          <p:nvSpPr>
            <p:cNvPr id="1048635" name="Freeform 38"/>
            <p:cNvSpPr/>
            <p:nvPr/>
          </p:nvSpPr>
          <p:spPr>
            <a:xfrm>
              <a:off x="500" y="165"/>
              <a:ext cx="1070" cy="1405"/>
            </a:xfrm>
            <a:custGeom>
              <a:avLst/>
              <a:gdLst/>
              <a:ahLst/>
              <a:cxnLst>
                <a:cxn ang="0">
                  <a:pos x="42" y="13"/>
                </a:cxn>
                <a:cxn ang="0">
                  <a:pos x="92" y="50"/>
                </a:cxn>
                <a:cxn ang="0">
                  <a:pos x="92" y="44"/>
                </a:cxn>
                <a:cxn ang="0">
                  <a:pos x="94" y="33"/>
                </a:cxn>
                <a:cxn ang="0">
                  <a:pos x="96" y="24"/>
                </a:cxn>
                <a:cxn ang="0">
                  <a:pos x="99" y="17"/>
                </a:cxn>
                <a:cxn ang="0">
                  <a:pos x="102" y="11"/>
                </a:cxn>
                <a:cxn ang="0">
                  <a:pos x="106" y="6"/>
                </a:cxn>
                <a:cxn ang="0">
                  <a:pos x="109" y="3"/>
                </a:cxn>
                <a:cxn ang="0">
                  <a:pos x="113" y="1"/>
                </a:cxn>
                <a:cxn ang="0">
                  <a:pos x="116" y="0"/>
                </a:cxn>
                <a:cxn ang="0">
                  <a:pos x="118" y="1"/>
                </a:cxn>
                <a:cxn ang="0">
                  <a:pos x="242" y="141"/>
                </a:cxn>
                <a:cxn ang="0">
                  <a:pos x="12" y="279"/>
                </a:cxn>
                <a:cxn ang="0">
                  <a:pos x="11" y="277"/>
                </a:cxn>
                <a:cxn ang="0">
                  <a:pos x="11" y="276"/>
                </a:cxn>
                <a:cxn ang="0">
                  <a:pos x="11" y="266"/>
                </a:cxn>
                <a:cxn ang="0">
                  <a:pos x="12" y="252"/>
                </a:cxn>
                <a:cxn ang="0">
                  <a:pos x="13" y="238"/>
                </a:cxn>
                <a:cxn ang="0">
                  <a:pos x="13" y="224"/>
                </a:cxn>
                <a:cxn ang="0">
                  <a:pos x="14" y="211"/>
                </a:cxn>
                <a:cxn ang="0">
                  <a:pos x="15" y="197"/>
                </a:cxn>
                <a:cxn ang="0">
                  <a:pos x="15" y="183"/>
                </a:cxn>
                <a:cxn ang="0">
                  <a:pos x="16" y="169"/>
                </a:cxn>
                <a:cxn ang="0">
                  <a:pos x="17" y="155"/>
                </a:cxn>
                <a:cxn ang="0">
                  <a:pos x="18" y="141"/>
                </a:cxn>
                <a:cxn ang="0">
                  <a:pos x="19" y="127"/>
                </a:cxn>
                <a:cxn ang="0">
                  <a:pos x="20" y="122"/>
                </a:cxn>
                <a:cxn ang="0">
                  <a:pos x="20" y="117"/>
                </a:cxn>
                <a:cxn ang="0">
                  <a:pos x="20" y="112"/>
                </a:cxn>
                <a:cxn ang="0">
                  <a:pos x="20" y="107"/>
                </a:cxn>
                <a:cxn ang="0">
                  <a:pos x="20" y="102"/>
                </a:cxn>
                <a:cxn ang="0">
                  <a:pos x="19" y="98"/>
                </a:cxn>
                <a:cxn ang="0">
                  <a:pos x="18" y="95"/>
                </a:cxn>
                <a:cxn ang="0">
                  <a:pos x="16" y="93"/>
                </a:cxn>
                <a:cxn ang="0">
                  <a:pos x="13" y="90"/>
                </a:cxn>
                <a:cxn ang="0">
                  <a:pos x="9" y="86"/>
                </a:cxn>
                <a:cxn ang="0">
                  <a:pos x="106" y="182"/>
                </a:cxn>
                <a:cxn ang="0">
                  <a:pos x="5" y="81"/>
                </a:cxn>
                <a:cxn ang="0">
                  <a:pos x="3" y="78"/>
                </a:cxn>
                <a:cxn ang="0">
                  <a:pos x="2" y="74"/>
                </a:cxn>
                <a:cxn ang="0">
                  <a:pos x="1" y="71"/>
                </a:cxn>
                <a:cxn ang="0">
                  <a:pos x="0" y="68"/>
                </a:cxn>
                <a:cxn ang="0">
                  <a:pos x="0" y="64"/>
                </a:cxn>
                <a:cxn ang="0">
                  <a:pos x="14" y="13"/>
                </a:cxn>
                <a:cxn ang="0">
                  <a:pos x="28" y="13"/>
                </a:cxn>
              </a:cxnLst>
              <a:rect l="0" t="0" r="r" b="b"/>
              <a:pathLst>
                <a:path w="242" h="318">
                  <a:moveTo>
                    <a:pt x="28" y="4"/>
                  </a:moveTo>
                  <a:cubicBezTo>
                    <a:pt x="33" y="4"/>
                    <a:pt x="33" y="4"/>
                    <a:pt x="33" y="4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92" y="50"/>
                    <a:pt x="92" y="50"/>
                    <a:pt x="92" y="50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37"/>
                    <a:pt x="93" y="37"/>
                    <a:pt x="93" y="37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4" y="30"/>
                    <a:pt x="94" y="30"/>
                    <a:pt x="94" y="30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2" y="11"/>
                    <a:pt x="102" y="11"/>
                    <a:pt x="102" y="11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04" y="7"/>
                    <a:pt x="104" y="7"/>
                    <a:pt x="104" y="7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7" y="5"/>
                    <a:pt x="107" y="5"/>
                    <a:pt x="107" y="5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9" y="3"/>
                    <a:pt x="109" y="3"/>
                    <a:pt x="109" y="3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2" y="1"/>
                    <a:pt x="112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9" y="1"/>
                    <a:pt x="119" y="1"/>
                    <a:pt x="119" y="1"/>
                  </a:cubicBezTo>
                  <a:cubicBezTo>
                    <a:pt x="241" y="124"/>
                    <a:pt x="241" y="124"/>
                    <a:pt x="241" y="124"/>
                  </a:cubicBezTo>
                  <a:cubicBezTo>
                    <a:pt x="242" y="129"/>
                    <a:pt x="242" y="135"/>
                    <a:pt x="242" y="141"/>
                  </a:cubicBezTo>
                  <a:cubicBezTo>
                    <a:pt x="242" y="239"/>
                    <a:pt x="162" y="318"/>
                    <a:pt x="65" y="318"/>
                  </a:cubicBezTo>
                  <a:cubicBezTo>
                    <a:pt x="60" y="318"/>
                    <a:pt x="56" y="318"/>
                    <a:pt x="51" y="318"/>
                  </a:cubicBezTo>
                  <a:cubicBezTo>
                    <a:pt x="12" y="279"/>
                    <a:pt x="12" y="279"/>
                    <a:pt x="12" y="279"/>
                  </a:cubicBezTo>
                  <a:cubicBezTo>
                    <a:pt x="12" y="278"/>
                    <a:pt x="12" y="278"/>
                    <a:pt x="12" y="278"/>
                  </a:cubicBezTo>
                  <a:cubicBezTo>
                    <a:pt x="12" y="278"/>
                    <a:pt x="12" y="278"/>
                    <a:pt x="12" y="278"/>
                  </a:cubicBezTo>
                  <a:cubicBezTo>
                    <a:pt x="11" y="277"/>
                    <a:pt x="11" y="277"/>
                    <a:pt x="11" y="277"/>
                  </a:cubicBezTo>
                  <a:cubicBezTo>
                    <a:pt x="11" y="277"/>
                    <a:pt x="11" y="277"/>
                    <a:pt x="11" y="277"/>
                  </a:cubicBezTo>
                  <a:cubicBezTo>
                    <a:pt x="11" y="276"/>
                    <a:pt x="11" y="276"/>
                    <a:pt x="11" y="276"/>
                  </a:cubicBezTo>
                  <a:cubicBezTo>
                    <a:pt x="11" y="276"/>
                    <a:pt x="11" y="276"/>
                    <a:pt x="11" y="276"/>
                  </a:cubicBezTo>
                  <a:cubicBezTo>
                    <a:pt x="11" y="275"/>
                    <a:pt x="11" y="275"/>
                    <a:pt x="11" y="275"/>
                  </a:cubicBezTo>
                  <a:cubicBezTo>
                    <a:pt x="11" y="271"/>
                    <a:pt x="11" y="271"/>
                    <a:pt x="11" y="271"/>
                  </a:cubicBezTo>
                  <a:cubicBezTo>
                    <a:pt x="11" y="266"/>
                    <a:pt x="11" y="266"/>
                    <a:pt x="11" y="266"/>
                  </a:cubicBezTo>
                  <a:cubicBezTo>
                    <a:pt x="12" y="261"/>
                    <a:pt x="12" y="261"/>
                    <a:pt x="12" y="261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2" y="252"/>
                    <a:pt x="12" y="252"/>
                    <a:pt x="12" y="252"/>
                  </a:cubicBezTo>
                  <a:cubicBezTo>
                    <a:pt x="12" y="248"/>
                    <a:pt x="12" y="248"/>
                    <a:pt x="12" y="248"/>
                  </a:cubicBezTo>
                  <a:cubicBezTo>
                    <a:pt x="12" y="243"/>
                    <a:pt x="12" y="243"/>
                    <a:pt x="12" y="243"/>
                  </a:cubicBezTo>
                  <a:cubicBezTo>
                    <a:pt x="13" y="238"/>
                    <a:pt x="13" y="238"/>
                    <a:pt x="13" y="238"/>
                  </a:cubicBezTo>
                  <a:cubicBezTo>
                    <a:pt x="13" y="234"/>
                    <a:pt x="13" y="234"/>
                    <a:pt x="13" y="234"/>
                  </a:cubicBezTo>
                  <a:cubicBezTo>
                    <a:pt x="13" y="229"/>
                    <a:pt x="13" y="229"/>
                    <a:pt x="13" y="229"/>
                  </a:cubicBezTo>
                  <a:cubicBezTo>
                    <a:pt x="13" y="224"/>
                    <a:pt x="13" y="224"/>
                    <a:pt x="13" y="224"/>
                  </a:cubicBezTo>
                  <a:cubicBezTo>
                    <a:pt x="14" y="220"/>
                    <a:pt x="14" y="220"/>
                    <a:pt x="14" y="220"/>
                  </a:cubicBezTo>
                  <a:cubicBezTo>
                    <a:pt x="14" y="215"/>
                    <a:pt x="14" y="215"/>
                    <a:pt x="14" y="215"/>
                  </a:cubicBezTo>
                  <a:cubicBezTo>
                    <a:pt x="14" y="211"/>
                    <a:pt x="14" y="211"/>
                    <a:pt x="14" y="211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1"/>
                    <a:pt x="14" y="201"/>
                    <a:pt x="14" y="201"/>
                  </a:cubicBezTo>
                  <a:cubicBezTo>
                    <a:pt x="15" y="197"/>
                    <a:pt x="15" y="197"/>
                    <a:pt x="15" y="197"/>
                  </a:cubicBezTo>
                  <a:cubicBezTo>
                    <a:pt x="15" y="192"/>
                    <a:pt x="15" y="192"/>
                    <a:pt x="15" y="192"/>
                  </a:cubicBezTo>
                  <a:cubicBezTo>
                    <a:pt x="15" y="187"/>
                    <a:pt x="15" y="187"/>
                    <a:pt x="15" y="187"/>
                  </a:cubicBezTo>
                  <a:cubicBezTo>
                    <a:pt x="15" y="183"/>
                    <a:pt x="15" y="183"/>
                    <a:pt x="15" y="183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4"/>
                    <a:pt x="16" y="174"/>
                    <a:pt x="16" y="174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4"/>
                    <a:pt x="16" y="164"/>
                    <a:pt x="16" y="164"/>
                  </a:cubicBezTo>
                  <a:cubicBezTo>
                    <a:pt x="17" y="160"/>
                    <a:pt x="17" y="160"/>
                    <a:pt x="17" y="160"/>
                  </a:cubicBezTo>
                  <a:cubicBezTo>
                    <a:pt x="17" y="155"/>
                    <a:pt x="17" y="155"/>
                    <a:pt x="17" y="155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8" y="146"/>
                    <a:pt x="18" y="146"/>
                    <a:pt x="18" y="146"/>
                  </a:cubicBezTo>
                  <a:cubicBezTo>
                    <a:pt x="18" y="141"/>
                    <a:pt x="18" y="141"/>
                    <a:pt x="18" y="141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19" y="132"/>
                    <a:pt x="19" y="132"/>
                    <a:pt x="19" y="132"/>
                  </a:cubicBezTo>
                  <a:cubicBezTo>
                    <a:pt x="19" y="127"/>
                    <a:pt x="19" y="127"/>
                    <a:pt x="19" y="127"/>
                  </a:cubicBezTo>
                  <a:cubicBezTo>
                    <a:pt x="19" y="126"/>
                    <a:pt x="19" y="126"/>
                    <a:pt x="19" y="126"/>
                  </a:cubicBezTo>
                  <a:cubicBezTo>
                    <a:pt x="19" y="124"/>
                    <a:pt x="19" y="124"/>
                    <a:pt x="19" y="124"/>
                  </a:cubicBezTo>
                  <a:cubicBezTo>
                    <a:pt x="20" y="122"/>
                    <a:pt x="20" y="122"/>
                    <a:pt x="20" y="122"/>
                  </a:cubicBezTo>
                  <a:cubicBezTo>
                    <a:pt x="20" y="121"/>
                    <a:pt x="20" y="121"/>
                    <a:pt x="20" y="121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17"/>
                    <a:pt x="20" y="117"/>
                    <a:pt x="20" y="117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20" y="112"/>
                    <a:pt x="20" y="112"/>
                    <a:pt x="20" y="112"/>
                  </a:cubicBezTo>
                  <a:cubicBezTo>
                    <a:pt x="20" y="111"/>
                    <a:pt x="20" y="111"/>
                    <a:pt x="20" y="111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0" y="107"/>
                    <a:pt x="20" y="107"/>
                    <a:pt x="20" y="107"/>
                  </a:cubicBezTo>
                  <a:cubicBezTo>
                    <a:pt x="20" y="106"/>
                    <a:pt x="20" y="106"/>
                    <a:pt x="20" y="106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19" y="101"/>
                    <a:pt x="19" y="101"/>
                    <a:pt x="19" y="101"/>
                  </a:cubicBezTo>
                  <a:cubicBezTo>
                    <a:pt x="19" y="99"/>
                    <a:pt x="19" y="99"/>
                    <a:pt x="19" y="99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95"/>
                    <a:pt x="18" y="95"/>
                    <a:pt x="18" y="95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16" y="94"/>
                    <a:pt x="16" y="94"/>
                    <a:pt x="16" y="94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5" y="92"/>
                    <a:pt x="15" y="92"/>
                    <a:pt x="15" y="92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3" y="90"/>
                    <a:pt x="13" y="90"/>
                    <a:pt x="13" y="90"/>
                  </a:cubicBezTo>
                  <a:cubicBezTo>
                    <a:pt x="12" y="89"/>
                    <a:pt x="12" y="89"/>
                    <a:pt x="12" y="89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9" y="86"/>
                    <a:pt x="9" y="86"/>
                    <a:pt x="9" y="86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6" y="82"/>
                    <a:pt x="6" y="82"/>
                    <a:pt x="6" y="82"/>
                  </a:cubicBezTo>
                  <a:cubicBezTo>
                    <a:pt x="106" y="182"/>
                    <a:pt x="106" y="182"/>
                    <a:pt x="106" y="182"/>
                  </a:cubicBezTo>
                  <a:cubicBezTo>
                    <a:pt x="106" y="182"/>
                    <a:pt x="106" y="182"/>
                    <a:pt x="106" y="182"/>
                  </a:cubicBezTo>
                  <a:cubicBezTo>
                    <a:pt x="6" y="82"/>
                    <a:pt x="6" y="82"/>
                    <a:pt x="6" y="82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4" y="79"/>
                    <a:pt x="4" y="79"/>
                    <a:pt x="4" y="79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3" y="77"/>
                    <a:pt x="3" y="77"/>
                    <a:pt x="3" y="77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4"/>
                    <a:pt x="28" y="4"/>
                    <a:pt x="28" y="4"/>
                  </a:cubicBezTo>
                  <a:close/>
                </a:path>
              </a:pathLst>
            </a:custGeom>
            <a:solidFill>
              <a:srgbClr val="1E3440"/>
            </a:solidFill>
            <a:ln w="9525">
              <a:noFill/>
            </a:ln>
          </p:spPr>
          <p:txBody>
            <a:bodyPr/>
            <a:lstStyle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  <p:sp>
          <p:nvSpPr>
            <p:cNvPr id="1048636" name="Freeform 56"/>
            <p:cNvSpPr>
              <a:spLocks noEditPoints="1"/>
            </p:cNvSpPr>
            <p:nvPr/>
          </p:nvSpPr>
          <p:spPr>
            <a:xfrm>
              <a:off x="500" y="128"/>
              <a:ext cx="570" cy="1285"/>
            </a:xfrm>
            <a:custGeom>
              <a:avLst/>
              <a:gdLst/>
              <a:ahLst/>
              <a:cxnLst>
                <a:cxn ang="0">
                  <a:pos x="20" y="65"/>
                </a:cxn>
                <a:cxn ang="0">
                  <a:pos x="18" y="12"/>
                </a:cxn>
                <a:cxn ang="0">
                  <a:pos x="14" y="12"/>
                </a:cxn>
                <a:cxn ang="0">
                  <a:pos x="14" y="65"/>
                </a:cxn>
                <a:cxn ang="0">
                  <a:pos x="7" y="65"/>
                </a:cxn>
                <a:cxn ang="0">
                  <a:pos x="5" y="12"/>
                </a:cxn>
                <a:cxn ang="0">
                  <a:pos x="0" y="12"/>
                </a:cxn>
                <a:cxn ang="0">
                  <a:pos x="0" y="72"/>
                </a:cxn>
                <a:cxn ang="0">
                  <a:pos x="6" y="90"/>
                </a:cxn>
                <a:cxn ang="0">
                  <a:pos x="19" y="109"/>
                </a:cxn>
                <a:cxn ang="0">
                  <a:pos x="19" y="135"/>
                </a:cxn>
                <a:cxn ang="0">
                  <a:pos x="11" y="283"/>
                </a:cxn>
                <a:cxn ang="0">
                  <a:pos x="13" y="287"/>
                </a:cxn>
                <a:cxn ang="0">
                  <a:pos x="34" y="287"/>
                </a:cxn>
                <a:cxn ang="0">
                  <a:pos x="36" y="283"/>
                </a:cxn>
                <a:cxn ang="0">
                  <a:pos x="28" y="135"/>
                </a:cxn>
                <a:cxn ang="0">
                  <a:pos x="27" y="109"/>
                </a:cxn>
                <a:cxn ang="0">
                  <a:pos x="41" y="90"/>
                </a:cxn>
                <a:cxn ang="0">
                  <a:pos x="47" y="72"/>
                </a:cxn>
                <a:cxn ang="0">
                  <a:pos x="46" y="12"/>
                </a:cxn>
                <a:cxn ang="0">
                  <a:pos x="42" y="12"/>
                </a:cxn>
                <a:cxn ang="0">
                  <a:pos x="40" y="65"/>
                </a:cxn>
                <a:cxn ang="0">
                  <a:pos x="33" y="65"/>
                </a:cxn>
                <a:cxn ang="0">
                  <a:pos x="33" y="12"/>
                </a:cxn>
                <a:cxn ang="0">
                  <a:pos x="28" y="12"/>
                </a:cxn>
                <a:cxn ang="0">
                  <a:pos x="27" y="65"/>
                </a:cxn>
                <a:cxn ang="0">
                  <a:pos x="20" y="65"/>
                </a:cxn>
                <a:cxn ang="0">
                  <a:pos x="110" y="142"/>
                </a:cxn>
                <a:cxn ang="0">
                  <a:pos x="101" y="284"/>
                </a:cxn>
                <a:cxn ang="0">
                  <a:pos x="103" y="287"/>
                </a:cxn>
                <a:cxn ang="0">
                  <a:pos x="127" y="287"/>
                </a:cxn>
                <a:cxn ang="0">
                  <a:pos x="129" y="284"/>
                </a:cxn>
                <a:cxn ang="0">
                  <a:pos x="120" y="142"/>
                </a:cxn>
                <a:cxn ang="0">
                  <a:pos x="120" y="13"/>
                </a:cxn>
                <a:cxn ang="0">
                  <a:pos x="92" y="52"/>
                </a:cxn>
                <a:cxn ang="0">
                  <a:pos x="110" y="142"/>
                </a:cxn>
                <a:cxn ang="0">
                  <a:pos x="117" y="286"/>
                </a:cxn>
                <a:cxn ang="0">
                  <a:pos x="116" y="148"/>
                </a:cxn>
                <a:cxn ang="0">
                  <a:pos x="120" y="143"/>
                </a:cxn>
                <a:cxn ang="0">
                  <a:pos x="110" y="143"/>
                </a:cxn>
                <a:cxn ang="0">
                  <a:pos x="115" y="148"/>
                </a:cxn>
                <a:cxn ang="0">
                  <a:pos x="113" y="287"/>
                </a:cxn>
                <a:cxn ang="0">
                  <a:pos x="117" y="286"/>
                </a:cxn>
                <a:cxn ang="0">
                  <a:pos x="25" y="286"/>
                </a:cxn>
                <a:cxn ang="0">
                  <a:pos x="24" y="141"/>
                </a:cxn>
                <a:cxn ang="0">
                  <a:pos x="27" y="137"/>
                </a:cxn>
                <a:cxn ang="0">
                  <a:pos x="19" y="137"/>
                </a:cxn>
                <a:cxn ang="0">
                  <a:pos x="23" y="141"/>
                </a:cxn>
                <a:cxn ang="0">
                  <a:pos x="21" y="286"/>
                </a:cxn>
                <a:cxn ang="0">
                  <a:pos x="25" y="286"/>
                </a:cxn>
              </a:cxnLst>
              <a:rect l="0" t="0" r="r" b="b"/>
              <a:pathLst>
                <a:path w="129" h="290">
                  <a:moveTo>
                    <a:pt x="20" y="65"/>
                  </a:moveTo>
                  <a:cubicBezTo>
                    <a:pt x="18" y="12"/>
                    <a:pt x="18" y="12"/>
                    <a:pt x="18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65"/>
                    <a:pt x="14" y="65"/>
                    <a:pt x="14" y="65"/>
                  </a:cubicBezTo>
                  <a:cubicBezTo>
                    <a:pt x="14" y="67"/>
                    <a:pt x="7" y="67"/>
                    <a:pt x="7" y="65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9"/>
                    <a:pt x="2" y="84"/>
                    <a:pt x="6" y="90"/>
                  </a:cubicBezTo>
                  <a:cubicBezTo>
                    <a:pt x="15" y="101"/>
                    <a:pt x="19" y="102"/>
                    <a:pt x="19" y="109"/>
                  </a:cubicBezTo>
                  <a:cubicBezTo>
                    <a:pt x="20" y="117"/>
                    <a:pt x="20" y="126"/>
                    <a:pt x="19" y="135"/>
                  </a:cubicBezTo>
                  <a:cubicBezTo>
                    <a:pt x="15" y="185"/>
                    <a:pt x="13" y="234"/>
                    <a:pt x="11" y="283"/>
                  </a:cubicBezTo>
                  <a:cubicBezTo>
                    <a:pt x="11" y="285"/>
                    <a:pt x="11" y="286"/>
                    <a:pt x="13" y="287"/>
                  </a:cubicBezTo>
                  <a:cubicBezTo>
                    <a:pt x="18" y="290"/>
                    <a:pt x="29" y="290"/>
                    <a:pt x="34" y="287"/>
                  </a:cubicBezTo>
                  <a:cubicBezTo>
                    <a:pt x="35" y="286"/>
                    <a:pt x="36" y="285"/>
                    <a:pt x="36" y="283"/>
                  </a:cubicBezTo>
                  <a:cubicBezTo>
                    <a:pt x="33" y="234"/>
                    <a:pt x="32" y="185"/>
                    <a:pt x="28" y="135"/>
                  </a:cubicBezTo>
                  <a:cubicBezTo>
                    <a:pt x="27" y="127"/>
                    <a:pt x="26" y="117"/>
                    <a:pt x="27" y="109"/>
                  </a:cubicBezTo>
                  <a:cubicBezTo>
                    <a:pt x="28" y="102"/>
                    <a:pt x="32" y="101"/>
                    <a:pt x="41" y="90"/>
                  </a:cubicBezTo>
                  <a:cubicBezTo>
                    <a:pt x="45" y="84"/>
                    <a:pt x="47" y="79"/>
                    <a:pt x="47" y="72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7"/>
                    <a:pt x="33" y="67"/>
                    <a:pt x="33" y="65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27" y="67"/>
                    <a:pt x="20" y="67"/>
                    <a:pt x="20" y="65"/>
                  </a:cubicBezTo>
                  <a:close/>
                  <a:moveTo>
                    <a:pt x="110" y="142"/>
                  </a:moveTo>
                  <a:cubicBezTo>
                    <a:pt x="106" y="190"/>
                    <a:pt x="104" y="236"/>
                    <a:pt x="101" y="284"/>
                  </a:cubicBezTo>
                  <a:cubicBezTo>
                    <a:pt x="101" y="285"/>
                    <a:pt x="102" y="286"/>
                    <a:pt x="103" y="287"/>
                  </a:cubicBezTo>
                  <a:cubicBezTo>
                    <a:pt x="109" y="290"/>
                    <a:pt x="122" y="290"/>
                    <a:pt x="127" y="287"/>
                  </a:cubicBezTo>
                  <a:cubicBezTo>
                    <a:pt x="129" y="286"/>
                    <a:pt x="129" y="285"/>
                    <a:pt x="129" y="284"/>
                  </a:cubicBezTo>
                  <a:cubicBezTo>
                    <a:pt x="126" y="236"/>
                    <a:pt x="124" y="190"/>
                    <a:pt x="120" y="142"/>
                  </a:cubicBezTo>
                  <a:cubicBezTo>
                    <a:pt x="120" y="13"/>
                    <a:pt x="120" y="13"/>
                    <a:pt x="120" y="13"/>
                  </a:cubicBezTo>
                  <a:cubicBezTo>
                    <a:pt x="120" y="0"/>
                    <a:pt x="94" y="13"/>
                    <a:pt x="92" y="52"/>
                  </a:cubicBezTo>
                  <a:cubicBezTo>
                    <a:pt x="91" y="80"/>
                    <a:pt x="96" y="114"/>
                    <a:pt x="110" y="142"/>
                  </a:cubicBezTo>
                  <a:close/>
                  <a:moveTo>
                    <a:pt x="117" y="286"/>
                  </a:moveTo>
                  <a:cubicBezTo>
                    <a:pt x="116" y="148"/>
                    <a:pt x="116" y="148"/>
                    <a:pt x="116" y="148"/>
                  </a:cubicBezTo>
                  <a:cubicBezTo>
                    <a:pt x="118" y="147"/>
                    <a:pt x="120" y="146"/>
                    <a:pt x="120" y="143"/>
                  </a:cubicBezTo>
                  <a:cubicBezTo>
                    <a:pt x="117" y="143"/>
                    <a:pt x="114" y="143"/>
                    <a:pt x="110" y="143"/>
                  </a:cubicBezTo>
                  <a:cubicBezTo>
                    <a:pt x="110" y="146"/>
                    <a:pt x="112" y="148"/>
                    <a:pt x="115" y="148"/>
                  </a:cubicBezTo>
                  <a:cubicBezTo>
                    <a:pt x="114" y="193"/>
                    <a:pt x="113" y="242"/>
                    <a:pt x="113" y="287"/>
                  </a:cubicBezTo>
                  <a:cubicBezTo>
                    <a:pt x="113" y="288"/>
                    <a:pt x="117" y="288"/>
                    <a:pt x="117" y="286"/>
                  </a:cubicBezTo>
                  <a:close/>
                  <a:moveTo>
                    <a:pt x="25" y="286"/>
                  </a:moveTo>
                  <a:cubicBezTo>
                    <a:pt x="24" y="141"/>
                    <a:pt x="24" y="141"/>
                    <a:pt x="24" y="141"/>
                  </a:cubicBezTo>
                  <a:cubicBezTo>
                    <a:pt x="26" y="141"/>
                    <a:pt x="27" y="139"/>
                    <a:pt x="27" y="137"/>
                  </a:cubicBezTo>
                  <a:cubicBezTo>
                    <a:pt x="19" y="137"/>
                    <a:pt x="19" y="137"/>
                    <a:pt x="19" y="137"/>
                  </a:cubicBezTo>
                  <a:cubicBezTo>
                    <a:pt x="19" y="140"/>
                    <a:pt x="21" y="141"/>
                    <a:pt x="23" y="141"/>
                  </a:cubicBezTo>
                  <a:cubicBezTo>
                    <a:pt x="22" y="188"/>
                    <a:pt x="22" y="240"/>
                    <a:pt x="21" y="286"/>
                  </a:cubicBezTo>
                  <a:cubicBezTo>
                    <a:pt x="22" y="288"/>
                    <a:pt x="25" y="288"/>
                    <a:pt x="25" y="28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</p:grpSp>
      <p:grpSp>
        <p:nvGrpSpPr>
          <p:cNvPr id="70" name="组合 7528"/>
          <p:cNvGrpSpPr/>
          <p:nvPr/>
        </p:nvGrpSpPr>
        <p:grpSpPr>
          <a:xfrm>
            <a:off x="3376613" y="3468688"/>
            <a:ext cx="330200" cy="339725"/>
            <a:chOff x="0" y="0"/>
            <a:chExt cx="1568" cy="1565"/>
          </a:xfrm>
        </p:grpSpPr>
        <p:sp>
          <p:nvSpPr>
            <p:cNvPr id="1048637" name="Oval 33"/>
            <p:cNvSpPr/>
            <p:nvPr/>
          </p:nvSpPr>
          <p:spPr>
            <a:xfrm>
              <a:off x="0" y="0"/>
              <a:ext cx="1568" cy="1565"/>
            </a:xfrm>
            <a:prstGeom prst="ellipse">
              <a:avLst/>
            </a:prstGeom>
            <a:solidFill>
              <a:srgbClr val="FFCC5C"/>
            </a:solidFill>
            <a:ln w="9525">
              <a:noFill/>
            </a:ln>
          </p:spPr>
          <p:txBody>
            <a:bodyPr wrap="square" lIns="286545" tIns="143268" rIns="286545" bIns="143268" anchor="t"/>
            <a:lstStyle/>
            <a:p>
              <a:pPr lvl="0" fontAlgn="base"/>
              <a:endParaRPr sz="5310" strike="noStrike" noProof="1">
                <a:solidFill>
                  <a:srgbClr val="000000"/>
                </a:solidFill>
                <a:latin typeface="Calibri" panose="020F0502020204030204" charset="0"/>
                <a:ea typeface="Arial Unicode MS" panose="020B0604020202020204" charset="-122"/>
                <a:sym typeface="宋体" panose="02010600030101010101" pitchFamily="2" charset="-122"/>
              </a:endParaRPr>
            </a:p>
          </p:txBody>
        </p:sp>
        <p:sp>
          <p:nvSpPr>
            <p:cNvPr id="1048638" name="Freeform 34"/>
            <p:cNvSpPr/>
            <p:nvPr/>
          </p:nvSpPr>
          <p:spPr>
            <a:xfrm>
              <a:off x="212" y="445"/>
              <a:ext cx="1355" cy="1120"/>
            </a:xfrm>
            <a:custGeom>
              <a:avLst/>
              <a:gdLst/>
              <a:ahLst/>
              <a:cxnLst>
                <a:cxn ang="0">
                  <a:pos x="99" y="251"/>
                </a:cxn>
                <a:cxn ang="0">
                  <a:pos x="2" y="154"/>
                </a:cxn>
                <a:cxn ang="0">
                  <a:pos x="1" y="153"/>
                </a:cxn>
                <a:cxn ang="0">
                  <a:pos x="0" y="152"/>
                </a:cxn>
                <a:cxn ang="0">
                  <a:pos x="0" y="150"/>
                </a:cxn>
                <a:cxn ang="0">
                  <a:pos x="0" y="148"/>
                </a:cxn>
                <a:cxn ang="0">
                  <a:pos x="0" y="9"/>
                </a:cxn>
                <a:cxn ang="0">
                  <a:pos x="0" y="7"/>
                </a:cxn>
                <a:cxn ang="0">
                  <a:pos x="0" y="6"/>
                </a:cxn>
                <a:cxn ang="0">
                  <a:pos x="1" y="4"/>
                </a:cxn>
                <a:cxn ang="0">
                  <a:pos x="2" y="3"/>
                </a:cxn>
                <a:cxn ang="0">
                  <a:pos x="4" y="2"/>
                </a:cxn>
                <a:cxn ang="0">
                  <a:pos x="5" y="1"/>
                </a:cxn>
                <a:cxn ang="0">
                  <a:pos x="7" y="0"/>
                </a:cxn>
                <a:cxn ang="0">
                  <a:pos x="9" y="0"/>
                </a:cxn>
                <a:cxn ang="0">
                  <a:pos x="16" y="0"/>
                </a:cxn>
                <a:cxn ang="0">
                  <a:pos x="18" y="0"/>
                </a:cxn>
                <a:cxn ang="0">
                  <a:pos x="20" y="1"/>
                </a:cxn>
                <a:cxn ang="0">
                  <a:pos x="21" y="2"/>
                </a:cxn>
                <a:cxn ang="0">
                  <a:pos x="23" y="3"/>
                </a:cxn>
                <a:cxn ang="0">
                  <a:pos x="70" y="50"/>
                </a:cxn>
                <a:cxn ang="0">
                  <a:pos x="97" y="50"/>
                </a:cxn>
                <a:cxn ang="0">
                  <a:pos x="99" y="51"/>
                </a:cxn>
                <a:cxn ang="0">
                  <a:pos x="102" y="51"/>
                </a:cxn>
                <a:cxn ang="0">
                  <a:pos x="104" y="52"/>
                </a:cxn>
                <a:cxn ang="0">
                  <a:pos x="106" y="54"/>
                </a:cxn>
                <a:cxn ang="0">
                  <a:pos x="135" y="83"/>
                </a:cxn>
                <a:cxn ang="0">
                  <a:pos x="237" y="83"/>
                </a:cxn>
                <a:cxn ang="0">
                  <a:pos x="237" y="41"/>
                </a:cxn>
                <a:cxn ang="0">
                  <a:pos x="237" y="39"/>
                </a:cxn>
                <a:cxn ang="0">
                  <a:pos x="238" y="37"/>
                </a:cxn>
                <a:cxn ang="0">
                  <a:pos x="239" y="35"/>
                </a:cxn>
                <a:cxn ang="0">
                  <a:pos x="240" y="34"/>
                </a:cxn>
                <a:cxn ang="0">
                  <a:pos x="241" y="33"/>
                </a:cxn>
                <a:cxn ang="0">
                  <a:pos x="243" y="32"/>
                </a:cxn>
                <a:cxn ang="0">
                  <a:pos x="245" y="32"/>
                </a:cxn>
                <a:cxn ang="0">
                  <a:pos x="246" y="31"/>
                </a:cxn>
                <a:cxn ang="0">
                  <a:pos x="253" y="31"/>
                </a:cxn>
                <a:cxn ang="0">
                  <a:pos x="255" y="32"/>
                </a:cxn>
                <a:cxn ang="0">
                  <a:pos x="257" y="32"/>
                </a:cxn>
                <a:cxn ang="0">
                  <a:pos x="259" y="33"/>
                </a:cxn>
                <a:cxn ang="0">
                  <a:pos x="260" y="34"/>
                </a:cxn>
                <a:cxn ang="0">
                  <a:pos x="306" y="80"/>
                </a:cxn>
                <a:cxn ang="0">
                  <a:pos x="129" y="253"/>
                </a:cxn>
                <a:cxn ang="0">
                  <a:pos x="99" y="251"/>
                </a:cxn>
              </a:cxnLst>
              <a:rect l="0" t="0" r="r" b="b"/>
              <a:pathLst>
                <a:path w="306" h="253">
                  <a:moveTo>
                    <a:pt x="99" y="251"/>
                  </a:moveTo>
                  <a:cubicBezTo>
                    <a:pt x="2" y="154"/>
                    <a:pt x="2" y="154"/>
                    <a:pt x="2" y="154"/>
                  </a:cubicBezTo>
                  <a:cubicBezTo>
                    <a:pt x="1" y="153"/>
                    <a:pt x="1" y="153"/>
                    <a:pt x="1" y="153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70" y="50"/>
                    <a:pt x="70" y="50"/>
                    <a:pt x="70" y="50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104" y="52"/>
                    <a:pt x="104" y="52"/>
                    <a:pt x="104" y="52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35" y="83"/>
                    <a:pt x="135" y="83"/>
                    <a:pt x="135" y="83"/>
                  </a:cubicBezTo>
                  <a:cubicBezTo>
                    <a:pt x="237" y="83"/>
                    <a:pt x="237" y="83"/>
                    <a:pt x="237" y="83"/>
                  </a:cubicBezTo>
                  <a:cubicBezTo>
                    <a:pt x="237" y="41"/>
                    <a:pt x="237" y="41"/>
                    <a:pt x="237" y="41"/>
                  </a:cubicBezTo>
                  <a:cubicBezTo>
                    <a:pt x="237" y="39"/>
                    <a:pt x="237" y="39"/>
                    <a:pt x="237" y="39"/>
                  </a:cubicBezTo>
                  <a:cubicBezTo>
                    <a:pt x="238" y="37"/>
                    <a:pt x="238" y="37"/>
                    <a:pt x="238" y="37"/>
                  </a:cubicBezTo>
                  <a:cubicBezTo>
                    <a:pt x="239" y="35"/>
                    <a:pt x="239" y="35"/>
                    <a:pt x="239" y="35"/>
                  </a:cubicBezTo>
                  <a:cubicBezTo>
                    <a:pt x="240" y="34"/>
                    <a:pt x="240" y="34"/>
                    <a:pt x="240" y="34"/>
                  </a:cubicBezTo>
                  <a:cubicBezTo>
                    <a:pt x="241" y="33"/>
                    <a:pt x="241" y="33"/>
                    <a:pt x="241" y="33"/>
                  </a:cubicBezTo>
                  <a:cubicBezTo>
                    <a:pt x="243" y="32"/>
                    <a:pt x="243" y="32"/>
                    <a:pt x="243" y="32"/>
                  </a:cubicBezTo>
                  <a:cubicBezTo>
                    <a:pt x="245" y="32"/>
                    <a:pt x="245" y="32"/>
                    <a:pt x="245" y="32"/>
                  </a:cubicBezTo>
                  <a:cubicBezTo>
                    <a:pt x="246" y="31"/>
                    <a:pt x="246" y="31"/>
                    <a:pt x="246" y="31"/>
                  </a:cubicBezTo>
                  <a:cubicBezTo>
                    <a:pt x="253" y="31"/>
                    <a:pt x="253" y="31"/>
                    <a:pt x="253" y="31"/>
                  </a:cubicBezTo>
                  <a:cubicBezTo>
                    <a:pt x="255" y="32"/>
                    <a:pt x="255" y="32"/>
                    <a:pt x="255" y="32"/>
                  </a:cubicBezTo>
                  <a:cubicBezTo>
                    <a:pt x="257" y="32"/>
                    <a:pt x="257" y="32"/>
                    <a:pt x="257" y="32"/>
                  </a:cubicBezTo>
                  <a:cubicBezTo>
                    <a:pt x="259" y="33"/>
                    <a:pt x="259" y="33"/>
                    <a:pt x="259" y="33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306" y="80"/>
                    <a:pt x="306" y="80"/>
                    <a:pt x="306" y="80"/>
                  </a:cubicBezTo>
                  <a:cubicBezTo>
                    <a:pt x="304" y="176"/>
                    <a:pt x="225" y="253"/>
                    <a:pt x="129" y="253"/>
                  </a:cubicBezTo>
                  <a:cubicBezTo>
                    <a:pt x="119" y="253"/>
                    <a:pt x="108" y="252"/>
                    <a:pt x="99" y="251"/>
                  </a:cubicBezTo>
                  <a:close/>
                </a:path>
              </a:pathLst>
            </a:custGeom>
            <a:solidFill>
              <a:srgbClr val="D59B2E"/>
            </a:solidFill>
            <a:ln w="9525">
              <a:noFill/>
            </a:ln>
          </p:spPr>
          <p:txBody>
            <a:bodyPr/>
            <a:lstStyle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  <p:sp>
          <p:nvSpPr>
            <p:cNvPr id="1048639" name="Freeform 58"/>
            <p:cNvSpPr>
              <a:spLocks noEditPoints="1"/>
            </p:cNvSpPr>
            <p:nvPr/>
          </p:nvSpPr>
          <p:spPr>
            <a:xfrm>
              <a:off x="212" y="445"/>
              <a:ext cx="1165" cy="69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6" y="0"/>
                </a:cxn>
                <a:cxn ang="0">
                  <a:pos x="25" y="9"/>
                </a:cxn>
                <a:cxn ang="0">
                  <a:pos x="25" y="83"/>
                </a:cxn>
                <a:cxn ang="0">
                  <a:pos x="237" y="83"/>
                </a:cxn>
                <a:cxn ang="0">
                  <a:pos x="237" y="41"/>
                </a:cxn>
                <a:cxn ang="0">
                  <a:pos x="246" y="31"/>
                </a:cxn>
                <a:cxn ang="0">
                  <a:pos x="253" y="31"/>
                </a:cxn>
                <a:cxn ang="0">
                  <a:pos x="263" y="41"/>
                </a:cxn>
                <a:cxn ang="0">
                  <a:pos x="263" y="148"/>
                </a:cxn>
                <a:cxn ang="0">
                  <a:pos x="253" y="157"/>
                </a:cxn>
                <a:cxn ang="0">
                  <a:pos x="246" y="157"/>
                </a:cxn>
                <a:cxn ang="0">
                  <a:pos x="237" y="148"/>
                </a:cxn>
                <a:cxn ang="0">
                  <a:pos x="237" y="110"/>
                </a:cxn>
                <a:cxn ang="0">
                  <a:pos x="25" y="110"/>
                </a:cxn>
                <a:cxn ang="0">
                  <a:pos x="25" y="148"/>
                </a:cxn>
                <a:cxn ang="0">
                  <a:pos x="16" y="157"/>
                </a:cxn>
                <a:cxn ang="0">
                  <a:pos x="9" y="157"/>
                </a:cxn>
                <a:cxn ang="0">
                  <a:pos x="0" y="148"/>
                </a:cxn>
                <a:cxn ang="0">
                  <a:pos x="0" y="9"/>
                </a:cxn>
                <a:cxn ang="0">
                  <a:pos x="9" y="0"/>
                </a:cxn>
                <a:cxn ang="0">
                  <a:pos x="45" y="50"/>
                </a:cxn>
                <a:cxn ang="0">
                  <a:pos x="97" y="50"/>
                </a:cxn>
                <a:cxn ang="0">
                  <a:pos x="109" y="63"/>
                </a:cxn>
                <a:cxn ang="0">
                  <a:pos x="109" y="63"/>
                </a:cxn>
                <a:cxn ang="0">
                  <a:pos x="97" y="75"/>
                </a:cxn>
                <a:cxn ang="0">
                  <a:pos x="45" y="75"/>
                </a:cxn>
                <a:cxn ang="0">
                  <a:pos x="33" y="63"/>
                </a:cxn>
                <a:cxn ang="0">
                  <a:pos x="33" y="63"/>
                </a:cxn>
                <a:cxn ang="0">
                  <a:pos x="45" y="50"/>
                </a:cxn>
              </a:cxnLst>
              <a:rect l="0" t="0" r="r" b="b"/>
              <a:pathLst>
                <a:path w="263" h="157">
                  <a:moveTo>
                    <a:pt x="9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1" y="0"/>
                    <a:pt x="25" y="4"/>
                    <a:pt x="25" y="9"/>
                  </a:cubicBezTo>
                  <a:cubicBezTo>
                    <a:pt x="25" y="83"/>
                    <a:pt x="25" y="83"/>
                    <a:pt x="25" y="83"/>
                  </a:cubicBezTo>
                  <a:cubicBezTo>
                    <a:pt x="237" y="83"/>
                    <a:pt x="237" y="83"/>
                    <a:pt x="237" y="83"/>
                  </a:cubicBezTo>
                  <a:cubicBezTo>
                    <a:pt x="237" y="41"/>
                    <a:pt x="237" y="41"/>
                    <a:pt x="237" y="41"/>
                  </a:cubicBezTo>
                  <a:cubicBezTo>
                    <a:pt x="237" y="36"/>
                    <a:pt x="241" y="31"/>
                    <a:pt x="246" y="31"/>
                  </a:cubicBezTo>
                  <a:cubicBezTo>
                    <a:pt x="253" y="31"/>
                    <a:pt x="253" y="31"/>
                    <a:pt x="253" y="31"/>
                  </a:cubicBezTo>
                  <a:cubicBezTo>
                    <a:pt x="259" y="31"/>
                    <a:pt x="263" y="36"/>
                    <a:pt x="263" y="41"/>
                  </a:cubicBezTo>
                  <a:cubicBezTo>
                    <a:pt x="263" y="148"/>
                    <a:pt x="263" y="148"/>
                    <a:pt x="263" y="148"/>
                  </a:cubicBezTo>
                  <a:cubicBezTo>
                    <a:pt x="263" y="153"/>
                    <a:pt x="259" y="157"/>
                    <a:pt x="253" y="157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1" y="157"/>
                    <a:pt x="237" y="153"/>
                    <a:pt x="237" y="148"/>
                  </a:cubicBezTo>
                  <a:cubicBezTo>
                    <a:pt x="237" y="110"/>
                    <a:pt x="237" y="110"/>
                    <a:pt x="237" y="110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25" y="148"/>
                    <a:pt x="25" y="148"/>
                    <a:pt x="25" y="148"/>
                  </a:cubicBezTo>
                  <a:cubicBezTo>
                    <a:pt x="25" y="153"/>
                    <a:pt x="21" y="157"/>
                    <a:pt x="16" y="157"/>
                  </a:cubicBezTo>
                  <a:cubicBezTo>
                    <a:pt x="9" y="157"/>
                    <a:pt x="9" y="157"/>
                    <a:pt x="9" y="157"/>
                  </a:cubicBezTo>
                  <a:cubicBezTo>
                    <a:pt x="4" y="157"/>
                    <a:pt x="0" y="153"/>
                    <a:pt x="0" y="14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lose/>
                  <a:moveTo>
                    <a:pt x="45" y="50"/>
                  </a:moveTo>
                  <a:cubicBezTo>
                    <a:pt x="97" y="50"/>
                    <a:pt x="97" y="50"/>
                    <a:pt x="97" y="50"/>
                  </a:cubicBezTo>
                  <a:cubicBezTo>
                    <a:pt x="104" y="50"/>
                    <a:pt x="109" y="56"/>
                    <a:pt x="109" y="63"/>
                  </a:cubicBezTo>
                  <a:cubicBezTo>
                    <a:pt x="109" y="63"/>
                    <a:pt x="109" y="63"/>
                    <a:pt x="109" y="63"/>
                  </a:cubicBezTo>
                  <a:cubicBezTo>
                    <a:pt x="109" y="70"/>
                    <a:pt x="104" y="75"/>
                    <a:pt x="97" y="75"/>
                  </a:cubicBezTo>
                  <a:cubicBezTo>
                    <a:pt x="45" y="75"/>
                    <a:pt x="45" y="75"/>
                    <a:pt x="45" y="75"/>
                  </a:cubicBezTo>
                  <a:cubicBezTo>
                    <a:pt x="38" y="75"/>
                    <a:pt x="33" y="70"/>
                    <a:pt x="33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56"/>
                    <a:pt x="38" y="50"/>
                    <a:pt x="45" y="50"/>
                  </a:cubicBezTo>
                  <a:close/>
                </a:path>
              </a:pathLst>
            </a:custGeom>
            <a:solidFill>
              <a:srgbClr val="334D5C"/>
            </a:solidFill>
            <a:ln w="9525">
              <a:noFill/>
            </a:ln>
          </p:spPr>
          <p:txBody>
            <a:bodyPr/>
            <a:lstStyle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</p:grpSp>
      <p:grpSp>
        <p:nvGrpSpPr>
          <p:cNvPr id="71" name="组合 129"/>
          <p:cNvGrpSpPr/>
          <p:nvPr/>
        </p:nvGrpSpPr>
        <p:grpSpPr>
          <a:xfrm>
            <a:off x="3051175" y="2062163"/>
            <a:ext cx="330200" cy="339725"/>
            <a:chOff x="0" y="0"/>
            <a:chExt cx="995363" cy="998537"/>
          </a:xfrm>
        </p:grpSpPr>
        <p:sp>
          <p:nvSpPr>
            <p:cNvPr id="1048640" name="Oval 23"/>
            <p:cNvSpPr/>
            <p:nvPr/>
          </p:nvSpPr>
          <p:spPr>
            <a:xfrm>
              <a:off x="0" y="0"/>
              <a:ext cx="995363" cy="998537"/>
            </a:xfrm>
            <a:prstGeom prst="ellipse">
              <a:avLst/>
            </a:prstGeom>
            <a:solidFill>
              <a:srgbClr val="FFCC5C"/>
            </a:solidFill>
            <a:ln w="9525">
              <a:noFill/>
            </a:ln>
          </p:spPr>
          <p:txBody>
            <a:bodyPr wrap="square" lIns="286545" tIns="143268" rIns="286545" bIns="143268" anchor="t"/>
            <a:lstStyle/>
            <a:p>
              <a:pPr lvl="0" fontAlgn="base"/>
              <a:endParaRPr sz="5310" strike="noStrike" noProof="1">
                <a:solidFill>
                  <a:srgbClr val="000000"/>
                </a:solidFill>
                <a:latin typeface="Calibri" panose="020F0502020204030204" charset="0"/>
                <a:ea typeface="Arial Unicode MS" panose="020B0604020202020204" charset="-122"/>
                <a:sym typeface="宋体" panose="02010600030101010101" pitchFamily="2" charset="-122"/>
              </a:endParaRPr>
            </a:p>
          </p:txBody>
        </p:sp>
        <p:sp>
          <p:nvSpPr>
            <p:cNvPr id="1048641" name="Freeform 24"/>
            <p:cNvSpPr/>
            <p:nvPr/>
          </p:nvSpPr>
          <p:spPr>
            <a:xfrm>
              <a:off x="106362" y="342900"/>
              <a:ext cx="889000" cy="655637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41" y="48"/>
                </a:cxn>
                <a:cxn ang="0">
                  <a:pos x="246" y="0"/>
                </a:cxn>
                <a:cxn ang="0">
                  <a:pos x="316" y="70"/>
                </a:cxn>
                <a:cxn ang="0">
                  <a:pos x="149" y="233"/>
                </a:cxn>
                <a:cxn ang="0">
                  <a:pos x="0" y="84"/>
                </a:cxn>
              </a:cxnLst>
              <a:rect l="0" t="0" r="r" b="b"/>
              <a:pathLst>
                <a:path w="316" h="233">
                  <a:moveTo>
                    <a:pt x="0" y="84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316" y="70"/>
                    <a:pt x="316" y="70"/>
                    <a:pt x="316" y="70"/>
                  </a:cubicBezTo>
                  <a:cubicBezTo>
                    <a:pt x="309" y="158"/>
                    <a:pt x="237" y="228"/>
                    <a:pt x="149" y="233"/>
                  </a:cubicBezTo>
                  <a:cubicBezTo>
                    <a:pt x="0" y="84"/>
                    <a:pt x="0" y="84"/>
                    <a:pt x="0" y="84"/>
                  </a:cubicBezTo>
                  <a:close/>
                </a:path>
              </a:pathLst>
            </a:custGeom>
            <a:solidFill>
              <a:srgbClr val="D59B2E"/>
            </a:solidFill>
            <a:ln w="9525">
              <a:noFill/>
            </a:ln>
          </p:spPr>
          <p:txBody>
            <a:bodyPr/>
            <a:lstStyle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  <p:sp>
          <p:nvSpPr>
            <p:cNvPr id="1048642" name="Freeform 138"/>
            <p:cNvSpPr>
              <a:spLocks noEditPoints="1"/>
            </p:cNvSpPr>
            <p:nvPr/>
          </p:nvSpPr>
          <p:spPr>
            <a:xfrm>
              <a:off x="95250" y="334962"/>
              <a:ext cx="804863" cy="328612"/>
            </a:xfrm>
            <a:custGeom>
              <a:avLst/>
              <a:gdLst/>
              <a:ahLst/>
              <a:cxnLst>
                <a:cxn ang="0">
                  <a:pos x="189" y="92"/>
                </a:cxn>
                <a:cxn ang="0">
                  <a:pos x="240" y="92"/>
                </a:cxn>
                <a:cxn ang="0">
                  <a:pos x="286" y="75"/>
                </a:cxn>
                <a:cxn ang="0">
                  <a:pos x="243" y="98"/>
                </a:cxn>
                <a:cxn ang="0">
                  <a:pos x="215" y="62"/>
                </a:cxn>
                <a:cxn ang="0">
                  <a:pos x="186" y="98"/>
                </a:cxn>
                <a:cxn ang="0">
                  <a:pos x="96" y="92"/>
                </a:cxn>
                <a:cxn ang="0">
                  <a:pos x="37" y="92"/>
                </a:cxn>
                <a:cxn ang="0">
                  <a:pos x="26" y="98"/>
                </a:cxn>
                <a:cxn ang="0">
                  <a:pos x="26" y="98"/>
                </a:cxn>
                <a:cxn ang="0">
                  <a:pos x="26" y="98"/>
                </a:cxn>
                <a:cxn ang="0">
                  <a:pos x="25" y="98"/>
                </a:cxn>
                <a:cxn ang="0">
                  <a:pos x="24" y="98"/>
                </a:cxn>
                <a:cxn ang="0">
                  <a:pos x="24" y="98"/>
                </a:cxn>
                <a:cxn ang="0">
                  <a:pos x="23" y="98"/>
                </a:cxn>
                <a:cxn ang="0">
                  <a:pos x="23" y="98"/>
                </a:cxn>
                <a:cxn ang="0">
                  <a:pos x="0" y="80"/>
                </a:cxn>
                <a:cxn ang="0">
                  <a:pos x="15" y="46"/>
                </a:cxn>
                <a:cxn ang="0">
                  <a:pos x="70" y="35"/>
                </a:cxn>
                <a:cxn ang="0">
                  <a:pos x="71" y="34"/>
                </a:cxn>
                <a:cxn ang="0">
                  <a:pos x="71" y="34"/>
                </a:cxn>
                <a:cxn ang="0">
                  <a:pos x="72" y="33"/>
                </a:cxn>
                <a:cxn ang="0">
                  <a:pos x="73" y="33"/>
                </a:cxn>
                <a:cxn ang="0">
                  <a:pos x="74" y="32"/>
                </a:cxn>
                <a:cxn ang="0">
                  <a:pos x="105" y="7"/>
                </a:cxn>
                <a:cxn ang="0">
                  <a:pos x="108" y="5"/>
                </a:cxn>
                <a:cxn ang="0">
                  <a:pos x="111" y="3"/>
                </a:cxn>
                <a:cxn ang="0">
                  <a:pos x="112" y="2"/>
                </a:cxn>
                <a:cxn ang="0">
                  <a:pos x="112" y="2"/>
                </a:cxn>
                <a:cxn ang="0">
                  <a:pos x="112" y="2"/>
                </a:cxn>
                <a:cxn ang="0">
                  <a:pos x="112" y="2"/>
                </a:cxn>
                <a:cxn ang="0">
                  <a:pos x="113" y="2"/>
                </a:cxn>
                <a:cxn ang="0">
                  <a:pos x="128" y="0"/>
                </a:cxn>
                <a:cxn ang="0">
                  <a:pos x="148" y="0"/>
                </a:cxn>
                <a:cxn ang="0">
                  <a:pos x="242" y="0"/>
                </a:cxn>
                <a:cxn ang="0">
                  <a:pos x="252" y="6"/>
                </a:cxn>
                <a:cxn ang="0">
                  <a:pos x="253" y="6"/>
                </a:cxn>
                <a:cxn ang="0">
                  <a:pos x="253" y="6"/>
                </a:cxn>
                <a:cxn ang="0">
                  <a:pos x="253" y="7"/>
                </a:cxn>
                <a:cxn ang="0">
                  <a:pos x="253" y="7"/>
                </a:cxn>
                <a:cxn ang="0">
                  <a:pos x="253" y="7"/>
                </a:cxn>
                <a:cxn ang="0">
                  <a:pos x="253" y="7"/>
                </a:cxn>
                <a:cxn ang="0">
                  <a:pos x="254" y="7"/>
                </a:cxn>
                <a:cxn ang="0">
                  <a:pos x="254" y="8"/>
                </a:cxn>
                <a:cxn ang="0">
                  <a:pos x="275" y="45"/>
                </a:cxn>
                <a:cxn ang="0">
                  <a:pos x="286" y="75"/>
                </a:cxn>
                <a:cxn ang="0">
                  <a:pos x="41" y="92"/>
                </a:cxn>
                <a:cxn ang="0">
                  <a:pos x="92" y="92"/>
                </a:cxn>
              </a:cxnLst>
              <a:rect l="0" t="0" r="r" b="b"/>
              <a:pathLst>
                <a:path w="286" h="117">
                  <a:moveTo>
                    <a:pt x="215" y="66"/>
                  </a:moveTo>
                  <a:cubicBezTo>
                    <a:pt x="200" y="66"/>
                    <a:pt x="189" y="78"/>
                    <a:pt x="189" y="92"/>
                  </a:cubicBezTo>
                  <a:cubicBezTo>
                    <a:pt x="189" y="106"/>
                    <a:pt x="200" y="117"/>
                    <a:pt x="215" y="117"/>
                  </a:cubicBezTo>
                  <a:cubicBezTo>
                    <a:pt x="229" y="117"/>
                    <a:pt x="240" y="106"/>
                    <a:pt x="240" y="92"/>
                  </a:cubicBezTo>
                  <a:cubicBezTo>
                    <a:pt x="240" y="78"/>
                    <a:pt x="229" y="66"/>
                    <a:pt x="215" y="66"/>
                  </a:cubicBezTo>
                  <a:close/>
                  <a:moveTo>
                    <a:pt x="286" y="75"/>
                  </a:moveTo>
                  <a:cubicBezTo>
                    <a:pt x="286" y="82"/>
                    <a:pt x="279" y="91"/>
                    <a:pt x="270" y="95"/>
                  </a:cubicBezTo>
                  <a:cubicBezTo>
                    <a:pt x="262" y="98"/>
                    <a:pt x="251" y="98"/>
                    <a:pt x="243" y="98"/>
                  </a:cubicBezTo>
                  <a:cubicBezTo>
                    <a:pt x="244" y="96"/>
                    <a:pt x="244" y="94"/>
                    <a:pt x="244" y="92"/>
                  </a:cubicBezTo>
                  <a:cubicBezTo>
                    <a:pt x="244" y="76"/>
                    <a:pt x="231" y="62"/>
                    <a:pt x="215" y="62"/>
                  </a:cubicBezTo>
                  <a:cubicBezTo>
                    <a:pt x="198" y="62"/>
                    <a:pt x="185" y="76"/>
                    <a:pt x="185" y="92"/>
                  </a:cubicBezTo>
                  <a:cubicBezTo>
                    <a:pt x="185" y="94"/>
                    <a:pt x="185" y="96"/>
                    <a:pt x="186" y="98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6" y="96"/>
                    <a:pt x="96" y="94"/>
                    <a:pt x="96" y="92"/>
                  </a:cubicBezTo>
                  <a:cubicBezTo>
                    <a:pt x="96" y="76"/>
                    <a:pt x="83" y="62"/>
                    <a:pt x="67" y="62"/>
                  </a:cubicBezTo>
                  <a:cubicBezTo>
                    <a:pt x="51" y="62"/>
                    <a:pt x="37" y="76"/>
                    <a:pt x="37" y="92"/>
                  </a:cubicBezTo>
                  <a:cubicBezTo>
                    <a:pt x="37" y="94"/>
                    <a:pt x="38" y="96"/>
                    <a:pt x="38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5" y="98"/>
                    <a:pt x="25" y="98"/>
                    <a:pt x="25" y="98"/>
                  </a:cubicBezTo>
                  <a:cubicBezTo>
                    <a:pt x="25" y="98"/>
                    <a:pt x="25" y="98"/>
                    <a:pt x="25" y="98"/>
                  </a:cubicBezTo>
                  <a:cubicBezTo>
                    <a:pt x="24" y="98"/>
                    <a:pt x="24" y="98"/>
                    <a:pt x="24" y="98"/>
                  </a:cubicBezTo>
                  <a:cubicBezTo>
                    <a:pt x="24" y="98"/>
                    <a:pt x="24" y="98"/>
                    <a:pt x="24" y="98"/>
                  </a:cubicBezTo>
                  <a:cubicBezTo>
                    <a:pt x="24" y="98"/>
                    <a:pt x="24" y="98"/>
                    <a:pt x="24" y="9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16" y="96"/>
                    <a:pt x="0" y="87"/>
                    <a:pt x="0" y="8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63"/>
                    <a:pt x="8" y="47"/>
                    <a:pt x="15" y="4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4" y="32"/>
                    <a:pt x="74" y="32"/>
                    <a:pt x="74" y="32"/>
                  </a:cubicBezTo>
                  <a:cubicBezTo>
                    <a:pt x="74" y="32"/>
                    <a:pt x="74" y="32"/>
                    <a:pt x="74" y="32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06" y="6"/>
                    <a:pt x="107" y="6"/>
                    <a:pt x="108" y="5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9" y="4"/>
                    <a:pt x="110" y="3"/>
                    <a:pt x="111" y="3"/>
                  </a:cubicBezTo>
                  <a:cubicBezTo>
                    <a:pt x="111" y="3"/>
                    <a:pt x="111" y="3"/>
                    <a:pt x="111" y="3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8" y="0"/>
                    <a:pt x="121" y="0"/>
                    <a:pt x="126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4" y="0"/>
                    <a:pt x="141" y="0"/>
                    <a:pt x="148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242" y="0"/>
                    <a:pt x="242" y="0"/>
                    <a:pt x="242" y="0"/>
                  </a:cubicBezTo>
                  <a:cubicBezTo>
                    <a:pt x="248" y="0"/>
                    <a:pt x="250" y="3"/>
                    <a:pt x="252" y="6"/>
                  </a:cubicBezTo>
                  <a:cubicBezTo>
                    <a:pt x="252" y="6"/>
                    <a:pt x="252" y="6"/>
                    <a:pt x="252" y="6"/>
                  </a:cubicBezTo>
                  <a:cubicBezTo>
                    <a:pt x="253" y="6"/>
                    <a:pt x="253" y="6"/>
                    <a:pt x="253" y="6"/>
                  </a:cubicBezTo>
                  <a:cubicBezTo>
                    <a:pt x="253" y="6"/>
                    <a:pt x="253" y="6"/>
                    <a:pt x="253" y="6"/>
                  </a:cubicBezTo>
                  <a:cubicBezTo>
                    <a:pt x="253" y="6"/>
                    <a:pt x="253" y="6"/>
                    <a:pt x="253" y="6"/>
                  </a:cubicBezTo>
                  <a:cubicBezTo>
                    <a:pt x="253" y="6"/>
                    <a:pt x="253" y="6"/>
                    <a:pt x="253" y="6"/>
                  </a:cubicBezTo>
                  <a:cubicBezTo>
                    <a:pt x="253" y="6"/>
                    <a:pt x="253" y="6"/>
                    <a:pt x="253" y="6"/>
                  </a:cubicBezTo>
                  <a:cubicBezTo>
                    <a:pt x="253" y="7"/>
                    <a:pt x="253" y="7"/>
                    <a:pt x="253" y="7"/>
                  </a:cubicBezTo>
                  <a:cubicBezTo>
                    <a:pt x="253" y="7"/>
                    <a:pt x="253" y="7"/>
                    <a:pt x="253" y="7"/>
                  </a:cubicBezTo>
                  <a:cubicBezTo>
                    <a:pt x="253" y="7"/>
                    <a:pt x="253" y="7"/>
                    <a:pt x="253" y="7"/>
                  </a:cubicBezTo>
                  <a:cubicBezTo>
                    <a:pt x="253" y="7"/>
                    <a:pt x="253" y="7"/>
                    <a:pt x="253" y="7"/>
                  </a:cubicBezTo>
                  <a:cubicBezTo>
                    <a:pt x="253" y="7"/>
                    <a:pt x="253" y="7"/>
                    <a:pt x="253" y="7"/>
                  </a:cubicBezTo>
                  <a:cubicBezTo>
                    <a:pt x="253" y="7"/>
                    <a:pt x="253" y="7"/>
                    <a:pt x="253" y="7"/>
                  </a:cubicBezTo>
                  <a:cubicBezTo>
                    <a:pt x="253" y="7"/>
                    <a:pt x="253" y="7"/>
                    <a:pt x="253" y="7"/>
                  </a:cubicBezTo>
                  <a:cubicBezTo>
                    <a:pt x="253" y="7"/>
                    <a:pt x="253" y="7"/>
                    <a:pt x="253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8"/>
                    <a:pt x="254" y="8"/>
                    <a:pt x="254" y="8"/>
                  </a:cubicBezTo>
                  <a:cubicBezTo>
                    <a:pt x="254" y="8"/>
                    <a:pt x="254" y="8"/>
                    <a:pt x="254" y="8"/>
                  </a:cubicBezTo>
                  <a:cubicBezTo>
                    <a:pt x="260" y="18"/>
                    <a:pt x="270" y="31"/>
                    <a:pt x="275" y="45"/>
                  </a:cubicBezTo>
                  <a:cubicBezTo>
                    <a:pt x="277" y="50"/>
                    <a:pt x="281" y="59"/>
                    <a:pt x="277" y="64"/>
                  </a:cubicBezTo>
                  <a:cubicBezTo>
                    <a:pt x="282" y="66"/>
                    <a:pt x="286" y="69"/>
                    <a:pt x="286" y="75"/>
                  </a:cubicBezTo>
                  <a:close/>
                  <a:moveTo>
                    <a:pt x="66" y="66"/>
                  </a:moveTo>
                  <a:cubicBezTo>
                    <a:pt x="52" y="66"/>
                    <a:pt x="41" y="78"/>
                    <a:pt x="41" y="92"/>
                  </a:cubicBezTo>
                  <a:cubicBezTo>
                    <a:pt x="41" y="106"/>
                    <a:pt x="52" y="117"/>
                    <a:pt x="66" y="117"/>
                  </a:cubicBezTo>
                  <a:cubicBezTo>
                    <a:pt x="80" y="117"/>
                    <a:pt x="92" y="106"/>
                    <a:pt x="92" y="92"/>
                  </a:cubicBezTo>
                  <a:cubicBezTo>
                    <a:pt x="92" y="78"/>
                    <a:pt x="80" y="66"/>
                    <a:pt x="66" y="66"/>
                  </a:cubicBezTo>
                  <a:close/>
                </a:path>
              </a:pathLst>
            </a:custGeom>
            <a:solidFill>
              <a:srgbClr val="334D5C"/>
            </a:solidFill>
            <a:ln w="9525">
              <a:noFill/>
            </a:ln>
          </p:spPr>
          <p:txBody>
            <a:bodyPr/>
            <a:lstStyle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  <p:sp>
          <p:nvSpPr>
            <p:cNvPr id="1048643" name="Freeform 139"/>
            <p:cNvSpPr/>
            <p:nvPr/>
          </p:nvSpPr>
          <p:spPr>
            <a:xfrm>
              <a:off x="317500" y="354012"/>
              <a:ext cx="185738" cy="93662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6" y="0"/>
                </a:cxn>
                <a:cxn ang="0">
                  <a:pos x="47" y="0"/>
                </a:cxn>
                <a:cxn ang="0">
                  <a:pos x="34" y="4"/>
                </a:cxn>
                <a:cxn ang="0">
                  <a:pos x="5" y="27"/>
                </a:cxn>
                <a:cxn ang="0">
                  <a:pos x="8" y="33"/>
                </a:cxn>
                <a:cxn ang="0">
                  <a:pos x="66" y="33"/>
                </a:cxn>
              </a:cxnLst>
              <a:rect l="0" t="0" r="r" b="b"/>
              <a:pathLst>
                <a:path w="66" h="33">
                  <a:moveTo>
                    <a:pt x="66" y="33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3" y="0"/>
                    <a:pt x="38" y="0"/>
                    <a:pt x="34" y="4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31"/>
                    <a:pt x="0" y="33"/>
                    <a:pt x="8" y="33"/>
                  </a:cubicBezTo>
                  <a:cubicBezTo>
                    <a:pt x="66" y="33"/>
                    <a:pt x="66" y="33"/>
                    <a:pt x="66" y="33"/>
                  </a:cubicBezTo>
                  <a:close/>
                </a:path>
              </a:pathLst>
            </a:custGeom>
            <a:solidFill>
              <a:srgbClr val="16C5CA"/>
            </a:solidFill>
            <a:ln w="9525">
              <a:noFill/>
            </a:ln>
          </p:spPr>
          <p:txBody>
            <a:bodyPr/>
            <a:lstStyle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  <p:sp>
          <p:nvSpPr>
            <p:cNvPr id="1048644" name="Freeform 140"/>
            <p:cNvSpPr/>
            <p:nvPr/>
          </p:nvSpPr>
          <p:spPr>
            <a:xfrm>
              <a:off x="525462" y="354012"/>
              <a:ext cx="152400" cy="93662"/>
            </a:xfrm>
            <a:custGeom>
              <a:avLst/>
              <a:gdLst/>
              <a:ahLst/>
              <a:cxnLst>
                <a:cxn ang="0">
                  <a:pos x="96" y="59"/>
                </a:cxn>
                <a:cxn ang="0">
                  <a:pos x="83" y="0"/>
                </a:cxn>
                <a:cxn ang="0">
                  <a:pos x="0" y="0"/>
                </a:cxn>
                <a:cxn ang="0">
                  <a:pos x="0" y="59"/>
                </a:cxn>
                <a:cxn ang="0">
                  <a:pos x="96" y="59"/>
                </a:cxn>
                <a:cxn ang="0">
                  <a:pos x="96" y="59"/>
                </a:cxn>
              </a:cxnLst>
              <a:rect l="0" t="0" r="r" b="b"/>
              <a:pathLst>
                <a:path w="96" h="59">
                  <a:moveTo>
                    <a:pt x="96" y="59"/>
                  </a:moveTo>
                  <a:lnTo>
                    <a:pt x="83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96" y="59"/>
                  </a:lnTo>
                  <a:lnTo>
                    <a:pt x="96" y="59"/>
                  </a:lnTo>
                  <a:close/>
                </a:path>
              </a:pathLst>
            </a:custGeom>
            <a:solidFill>
              <a:srgbClr val="16C5CA"/>
            </a:solidFill>
            <a:ln w="9525">
              <a:noFill/>
            </a:ln>
          </p:spPr>
          <p:txBody>
            <a:bodyPr/>
            <a:lstStyle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  <p:sp>
          <p:nvSpPr>
            <p:cNvPr id="1048645" name="Freeform 141"/>
            <p:cNvSpPr/>
            <p:nvPr/>
          </p:nvSpPr>
          <p:spPr>
            <a:xfrm>
              <a:off x="679450" y="354012"/>
              <a:ext cx="144463" cy="936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3"/>
                </a:cxn>
                <a:cxn ang="0">
                  <a:pos x="39" y="33"/>
                </a:cxn>
                <a:cxn ang="0">
                  <a:pos x="47" y="22"/>
                </a:cxn>
                <a:cxn ang="0">
                  <a:pos x="31" y="0"/>
                </a:cxn>
                <a:cxn ang="0">
                  <a:pos x="0" y="0"/>
                </a:cxn>
              </a:cxnLst>
              <a:rect l="0" t="0" r="r" b="b"/>
              <a:pathLst>
                <a:path w="51" h="33">
                  <a:moveTo>
                    <a:pt x="0" y="0"/>
                  </a:moveTo>
                  <a:cubicBezTo>
                    <a:pt x="7" y="33"/>
                    <a:pt x="7" y="33"/>
                    <a:pt x="7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5" y="33"/>
                    <a:pt x="51" y="33"/>
                    <a:pt x="47" y="22"/>
                  </a:cubicBezTo>
                  <a:cubicBezTo>
                    <a:pt x="43" y="12"/>
                    <a:pt x="38" y="0"/>
                    <a:pt x="3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6C5CA"/>
            </a:solidFill>
            <a:ln w="9525">
              <a:noFill/>
            </a:ln>
          </p:spPr>
          <p:txBody>
            <a:bodyPr/>
            <a:lstStyle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  <p:sp>
          <p:nvSpPr>
            <p:cNvPr id="1048646" name="Freeform 142"/>
            <p:cNvSpPr>
              <a:spLocks noEditPoints="1"/>
            </p:cNvSpPr>
            <p:nvPr/>
          </p:nvSpPr>
          <p:spPr>
            <a:xfrm>
              <a:off x="104775" y="469900"/>
              <a:ext cx="785813" cy="87312"/>
            </a:xfrm>
            <a:custGeom>
              <a:avLst/>
              <a:gdLst/>
              <a:ahLst/>
              <a:cxnLst>
                <a:cxn ang="0">
                  <a:pos x="180" y="31"/>
                </a:cxn>
                <a:cxn ang="0">
                  <a:pos x="124" y="0"/>
                </a:cxn>
                <a:cxn ang="0">
                  <a:pos x="139" y="3"/>
                </a:cxn>
                <a:cxn ang="0">
                  <a:pos x="122" y="3"/>
                </a:cxn>
                <a:cxn ang="0">
                  <a:pos x="189" y="0"/>
                </a:cxn>
                <a:cxn ang="0">
                  <a:pos x="204" y="3"/>
                </a:cxn>
                <a:cxn ang="0">
                  <a:pos x="187" y="3"/>
                </a:cxn>
                <a:cxn ang="0">
                  <a:pos x="0" y="27"/>
                </a:cxn>
                <a:cxn ang="0">
                  <a:pos x="0" y="31"/>
                </a:cxn>
                <a:cxn ang="0">
                  <a:pos x="280" y="27"/>
                </a:cxn>
                <a:cxn ang="0">
                  <a:pos x="241" y="28"/>
                </a:cxn>
                <a:cxn ang="0">
                  <a:pos x="241" y="28"/>
                </a:cxn>
                <a:cxn ang="0">
                  <a:pos x="241" y="28"/>
                </a:cxn>
                <a:cxn ang="0">
                  <a:pos x="241" y="28"/>
                </a:cxn>
                <a:cxn ang="0">
                  <a:pos x="241" y="28"/>
                </a:cxn>
                <a:cxn ang="0">
                  <a:pos x="241" y="28"/>
                </a:cxn>
                <a:cxn ang="0">
                  <a:pos x="241" y="28"/>
                </a:cxn>
                <a:cxn ang="0">
                  <a:pos x="241" y="28"/>
                </a:cxn>
                <a:cxn ang="0">
                  <a:pos x="241" y="28"/>
                </a:cxn>
                <a:cxn ang="0">
                  <a:pos x="241" y="28"/>
                </a:cxn>
                <a:cxn ang="0">
                  <a:pos x="241" y="28"/>
                </a:cxn>
                <a:cxn ang="0">
                  <a:pos x="241" y="28"/>
                </a:cxn>
                <a:cxn ang="0">
                  <a:pos x="241" y="28"/>
                </a:cxn>
                <a:cxn ang="0">
                  <a:pos x="242" y="29"/>
                </a:cxn>
                <a:cxn ang="0">
                  <a:pos x="242" y="29"/>
                </a:cxn>
                <a:cxn ang="0">
                  <a:pos x="242" y="29"/>
                </a:cxn>
                <a:cxn ang="0">
                  <a:pos x="242" y="29"/>
                </a:cxn>
                <a:cxn ang="0">
                  <a:pos x="242" y="29"/>
                </a:cxn>
                <a:cxn ang="0">
                  <a:pos x="242" y="29"/>
                </a:cxn>
                <a:cxn ang="0">
                  <a:pos x="242" y="29"/>
                </a:cxn>
                <a:cxn ang="0">
                  <a:pos x="242" y="29"/>
                </a:cxn>
                <a:cxn ang="0">
                  <a:pos x="242" y="29"/>
                </a:cxn>
                <a:cxn ang="0">
                  <a:pos x="242" y="29"/>
                </a:cxn>
                <a:cxn ang="0">
                  <a:pos x="242" y="30"/>
                </a:cxn>
                <a:cxn ang="0">
                  <a:pos x="242" y="30"/>
                </a:cxn>
                <a:cxn ang="0">
                  <a:pos x="242" y="30"/>
                </a:cxn>
                <a:cxn ang="0">
                  <a:pos x="242" y="30"/>
                </a:cxn>
                <a:cxn ang="0">
                  <a:pos x="242" y="30"/>
                </a:cxn>
                <a:cxn ang="0">
                  <a:pos x="242" y="30"/>
                </a:cxn>
                <a:cxn ang="0">
                  <a:pos x="242" y="30"/>
                </a:cxn>
                <a:cxn ang="0">
                  <a:pos x="242" y="31"/>
                </a:cxn>
                <a:cxn ang="0">
                  <a:pos x="242" y="31"/>
                </a:cxn>
                <a:cxn ang="0">
                  <a:pos x="243" y="31"/>
                </a:cxn>
                <a:cxn ang="0">
                  <a:pos x="279" y="31"/>
                </a:cxn>
              </a:cxnLst>
              <a:rect l="0" t="0" r="r" b="b"/>
              <a:pathLst>
                <a:path w="280" h="31">
                  <a:moveTo>
                    <a:pt x="93" y="27"/>
                  </a:moveTo>
                  <a:cubicBezTo>
                    <a:pt x="182" y="27"/>
                    <a:pt x="182" y="27"/>
                    <a:pt x="182" y="27"/>
                  </a:cubicBezTo>
                  <a:cubicBezTo>
                    <a:pt x="181" y="29"/>
                    <a:pt x="181" y="30"/>
                    <a:pt x="180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4" y="30"/>
                    <a:pt x="94" y="29"/>
                    <a:pt x="93" y="27"/>
                  </a:cubicBezTo>
                  <a:close/>
                  <a:moveTo>
                    <a:pt x="124" y="0"/>
                  </a:move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1"/>
                    <a:pt x="139" y="3"/>
                  </a:cubicBezTo>
                  <a:cubicBezTo>
                    <a:pt x="139" y="3"/>
                    <a:pt x="139" y="3"/>
                    <a:pt x="139" y="3"/>
                  </a:cubicBezTo>
                  <a:cubicBezTo>
                    <a:pt x="139" y="4"/>
                    <a:pt x="138" y="5"/>
                    <a:pt x="137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3" y="5"/>
                    <a:pt x="122" y="4"/>
                    <a:pt x="122" y="3"/>
                  </a:cubicBezTo>
                  <a:cubicBezTo>
                    <a:pt x="122" y="3"/>
                    <a:pt x="122" y="3"/>
                    <a:pt x="122" y="3"/>
                  </a:cubicBezTo>
                  <a:cubicBezTo>
                    <a:pt x="122" y="1"/>
                    <a:pt x="123" y="0"/>
                    <a:pt x="124" y="0"/>
                  </a:cubicBezTo>
                  <a:close/>
                  <a:moveTo>
                    <a:pt x="189" y="0"/>
                  </a:moveTo>
                  <a:cubicBezTo>
                    <a:pt x="202" y="0"/>
                    <a:pt x="202" y="0"/>
                    <a:pt x="202" y="0"/>
                  </a:cubicBezTo>
                  <a:cubicBezTo>
                    <a:pt x="203" y="0"/>
                    <a:pt x="204" y="1"/>
                    <a:pt x="204" y="3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204" y="4"/>
                    <a:pt x="203" y="5"/>
                    <a:pt x="202" y="5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8" y="5"/>
                    <a:pt x="187" y="4"/>
                    <a:pt x="187" y="3"/>
                  </a:cubicBezTo>
                  <a:cubicBezTo>
                    <a:pt x="187" y="3"/>
                    <a:pt x="187" y="3"/>
                    <a:pt x="187" y="3"/>
                  </a:cubicBezTo>
                  <a:cubicBezTo>
                    <a:pt x="187" y="1"/>
                    <a:pt x="188" y="0"/>
                    <a:pt x="189" y="0"/>
                  </a:cubicBezTo>
                  <a:close/>
                  <a:moveTo>
                    <a:pt x="0" y="27"/>
                  </a:moveTo>
                  <a:cubicBezTo>
                    <a:pt x="34" y="27"/>
                    <a:pt x="34" y="27"/>
                    <a:pt x="34" y="27"/>
                  </a:cubicBezTo>
                  <a:cubicBezTo>
                    <a:pt x="33" y="29"/>
                    <a:pt x="33" y="30"/>
                    <a:pt x="32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7"/>
                    <a:pt x="0" y="27"/>
                    <a:pt x="0" y="27"/>
                  </a:cubicBezTo>
                  <a:close/>
                  <a:moveTo>
                    <a:pt x="279" y="31"/>
                  </a:moveTo>
                  <a:cubicBezTo>
                    <a:pt x="280" y="30"/>
                    <a:pt x="280" y="28"/>
                    <a:pt x="280" y="27"/>
                  </a:cubicBezTo>
                  <a:cubicBezTo>
                    <a:pt x="241" y="27"/>
                    <a:pt x="241" y="27"/>
                    <a:pt x="241" y="27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9"/>
                    <a:pt x="241" y="29"/>
                    <a:pt x="241" y="29"/>
                  </a:cubicBezTo>
                  <a:cubicBezTo>
                    <a:pt x="241" y="29"/>
                    <a:pt x="241" y="29"/>
                    <a:pt x="241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30"/>
                    <a:pt x="242" y="30"/>
                    <a:pt x="242" y="30"/>
                  </a:cubicBezTo>
                  <a:cubicBezTo>
                    <a:pt x="242" y="30"/>
                    <a:pt x="242" y="30"/>
                    <a:pt x="242" y="30"/>
                  </a:cubicBezTo>
                  <a:cubicBezTo>
                    <a:pt x="242" y="30"/>
                    <a:pt x="242" y="30"/>
                    <a:pt x="242" y="30"/>
                  </a:cubicBezTo>
                  <a:cubicBezTo>
                    <a:pt x="242" y="30"/>
                    <a:pt x="242" y="30"/>
                    <a:pt x="242" y="30"/>
                  </a:cubicBezTo>
                  <a:cubicBezTo>
                    <a:pt x="242" y="30"/>
                    <a:pt x="242" y="30"/>
                    <a:pt x="242" y="30"/>
                  </a:cubicBezTo>
                  <a:cubicBezTo>
                    <a:pt x="242" y="30"/>
                    <a:pt x="242" y="30"/>
                    <a:pt x="242" y="30"/>
                  </a:cubicBezTo>
                  <a:cubicBezTo>
                    <a:pt x="242" y="30"/>
                    <a:pt x="242" y="30"/>
                    <a:pt x="242" y="30"/>
                  </a:cubicBezTo>
                  <a:cubicBezTo>
                    <a:pt x="242" y="30"/>
                    <a:pt x="242" y="30"/>
                    <a:pt x="242" y="30"/>
                  </a:cubicBezTo>
                  <a:cubicBezTo>
                    <a:pt x="242" y="30"/>
                    <a:pt x="242" y="30"/>
                    <a:pt x="242" y="30"/>
                  </a:cubicBezTo>
                  <a:cubicBezTo>
                    <a:pt x="242" y="30"/>
                    <a:pt x="242" y="30"/>
                    <a:pt x="242" y="30"/>
                  </a:cubicBezTo>
                  <a:cubicBezTo>
                    <a:pt x="242" y="30"/>
                    <a:pt x="242" y="30"/>
                    <a:pt x="242" y="30"/>
                  </a:cubicBezTo>
                  <a:cubicBezTo>
                    <a:pt x="242" y="30"/>
                    <a:pt x="242" y="30"/>
                    <a:pt x="242" y="30"/>
                  </a:cubicBezTo>
                  <a:cubicBezTo>
                    <a:pt x="242" y="30"/>
                    <a:pt x="242" y="30"/>
                    <a:pt x="242" y="30"/>
                  </a:cubicBezTo>
                  <a:cubicBezTo>
                    <a:pt x="242" y="30"/>
                    <a:pt x="242" y="30"/>
                    <a:pt x="242" y="30"/>
                  </a:cubicBezTo>
                  <a:cubicBezTo>
                    <a:pt x="242" y="30"/>
                    <a:pt x="242" y="30"/>
                    <a:pt x="242" y="30"/>
                  </a:cubicBezTo>
                  <a:cubicBezTo>
                    <a:pt x="242" y="30"/>
                    <a:pt x="242" y="30"/>
                    <a:pt x="242" y="30"/>
                  </a:cubicBezTo>
                  <a:cubicBezTo>
                    <a:pt x="242" y="30"/>
                    <a:pt x="242" y="30"/>
                    <a:pt x="242" y="30"/>
                  </a:cubicBezTo>
                  <a:cubicBezTo>
                    <a:pt x="242" y="30"/>
                    <a:pt x="242" y="30"/>
                    <a:pt x="242" y="30"/>
                  </a:cubicBezTo>
                  <a:cubicBezTo>
                    <a:pt x="242" y="30"/>
                    <a:pt x="242" y="30"/>
                    <a:pt x="242" y="30"/>
                  </a:cubicBezTo>
                  <a:cubicBezTo>
                    <a:pt x="242" y="30"/>
                    <a:pt x="242" y="30"/>
                    <a:pt x="242" y="30"/>
                  </a:cubicBezTo>
                  <a:cubicBezTo>
                    <a:pt x="242" y="30"/>
                    <a:pt x="242" y="30"/>
                    <a:pt x="242" y="30"/>
                  </a:cubicBezTo>
                  <a:cubicBezTo>
                    <a:pt x="242" y="31"/>
                    <a:pt x="242" y="31"/>
                    <a:pt x="242" y="31"/>
                  </a:cubicBezTo>
                  <a:cubicBezTo>
                    <a:pt x="242" y="31"/>
                    <a:pt x="242" y="31"/>
                    <a:pt x="242" y="31"/>
                  </a:cubicBezTo>
                  <a:cubicBezTo>
                    <a:pt x="242" y="31"/>
                    <a:pt x="242" y="31"/>
                    <a:pt x="242" y="31"/>
                  </a:cubicBezTo>
                  <a:cubicBezTo>
                    <a:pt x="242" y="31"/>
                    <a:pt x="242" y="31"/>
                    <a:pt x="242" y="31"/>
                  </a:cubicBezTo>
                  <a:cubicBezTo>
                    <a:pt x="242" y="31"/>
                    <a:pt x="242" y="31"/>
                    <a:pt x="242" y="31"/>
                  </a:cubicBezTo>
                  <a:cubicBezTo>
                    <a:pt x="243" y="31"/>
                    <a:pt x="243" y="31"/>
                    <a:pt x="243" y="31"/>
                  </a:cubicBezTo>
                  <a:cubicBezTo>
                    <a:pt x="243" y="31"/>
                    <a:pt x="243" y="31"/>
                    <a:pt x="243" y="31"/>
                  </a:cubicBezTo>
                  <a:cubicBezTo>
                    <a:pt x="243" y="31"/>
                    <a:pt x="243" y="31"/>
                    <a:pt x="243" y="31"/>
                  </a:cubicBezTo>
                  <a:cubicBezTo>
                    <a:pt x="243" y="31"/>
                    <a:pt x="243" y="31"/>
                    <a:pt x="243" y="31"/>
                  </a:cubicBezTo>
                  <a:cubicBezTo>
                    <a:pt x="243" y="31"/>
                    <a:pt x="243" y="31"/>
                    <a:pt x="243" y="31"/>
                  </a:cubicBezTo>
                  <a:cubicBezTo>
                    <a:pt x="255" y="31"/>
                    <a:pt x="267" y="31"/>
                    <a:pt x="279" y="3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  <p:sp>
          <p:nvSpPr>
            <p:cNvPr id="1048647" name="Freeform 143"/>
            <p:cNvSpPr/>
            <p:nvPr/>
          </p:nvSpPr>
          <p:spPr>
            <a:xfrm>
              <a:off x="104775" y="476250"/>
              <a:ext cx="98425" cy="4445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6"/>
                </a:cxn>
                <a:cxn ang="0">
                  <a:pos x="14" y="16"/>
                </a:cxn>
                <a:cxn ang="0">
                  <a:pos x="23" y="0"/>
                </a:cxn>
                <a:cxn ang="0">
                  <a:pos x="9" y="0"/>
                </a:cxn>
              </a:cxnLst>
              <a:rect l="0" t="0" r="r" b="b"/>
              <a:pathLst>
                <a:path w="35" h="16">
                  <a:moveTo>
                    <a:pt x="9" y="0"/>
                  </a:moveTo>
                  <a:cubicBezTo>
                    <a:pt x="5" y="4"/>
                    <a:pt x="2" y="11"/>
                    <a:pt x="0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6"/>
                    <a:pt x="35" y="0"/>
                    <a:pt x="23" y="0"/>
                  </a:cubicBezTo>
                  <a:cubicBezTo>
                    <a:pt x="9" y="0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F1522E"/>
            </a:solidFill>
            <a:ln w="9525">
              <a:noFill/>
            </a:ln>
          </p:spPr>
          <p:txBody>
            <a:bodyPr/>
            <a:lstStyle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  <p:sp>
          <p:nvSpPr>
            <p:cNvPr id="1048648" name="Freeform 144"/>
            <p:cNvSpPr/>
            <p:nvPr/>
          </p:nvSpPr>
          <p:spPr>
            <a:xfrm>
              <a:off x="842962" y="463550"/>
              <a:ext cx="33338" cy="50800"/>
            </a:xfrm>
            <a:custGeom>
              <a:avLst/>
              <a:gdLst/>
              <a:ahLst/>
              <a:cxnLst>
                <a:cxn ang="0">
                  <a:pos x="8" y="18"/>
                </a:cxn>
                <a:cxn ang="0">
                  <a:pos x="9" y="17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8" y="18"/>
                </a:cxn>
              </a:cxnLst>
              <a:rect l="0" t="0" r="r" b="b"/>
              <a:pathLst>
                <a:path w="12" h="18">
                  <a:moveTo>
                    <a:pt x="8" y="18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12" y="13"/>
                    <a:pt x="9" y="5"/>
                    <a:pt x="7" y="0"/>
                  </a:cubicBezTo>
                  <a:cubicBezTo>
                    <a:pt x="3" y="3"/>
                    <a:pt x="0" y="6"/>
                    <a:pt x="0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1" y="18"/>
                    <a:pt x="2" y="18"/>
                  </a:cubicBezTo>
                  <a:cubicBezTo>
                    <a:pt x="8" y="18"/>
                    <a:pt x="8" y="18"/>
                    <a:pt x="8" y="18"/>
                  </a:cubicBezTo>
                  <a:close/>
                </a:path>
              </a:pathLst>
            </a:custGeom>
            <a:solidFill>
              <a:srgbClr val="F1522E"/>
            </a:solidFill>
            <a:ln w="9525">
              <a:noFill/>
            </a:ln>
          </p:spPr>
          <p:txBody>
            <a:bodyPr/>
            <a:lstStyle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  <p:sp>
          <p:nvSpPr>
            <p:cNvPr id="1048649" name="Freeform 145"/>
            <p:cNvSpPr>
              <a:spLocks noEditPoints="1"/>
            </p:cNvSpPr>
            <p:nvPr/>
          </p:nvSpPr>
          <p:spPr>
            <a:xfrm>
              <a:off x="646112" y="539750"/>
              <a:ext cx="104775" cy="104775"/>
            </a:xfrm>
            <a:custGeom>
              <a:avLst/>
              <a:gdLst/>
              <a:ahLst/>
              <a:cxnLst>
                <a:cxn ang="0">
                  <a:pos x="19" y="14"/>
                </a:cxn>
                <a:cxn ang="0">
                  <a:pos x="19" y="14"/>
                </a:cxn>
                <a:cxn ang="0">
                  <a:pos x="14" y="19"/>
                </a:cxn>
                <a:cxn ang="0">
                  <a:pos x="19" y="23"/>
                </a:cxn>
                <a:cxn ang="0">
                  <a:pos x="23" y="19"/>
                </a:cxn>
                <a:cxn ang="0">
                  <a:pos x="19" y="14"/>
                </a:cxn>
                <a:cxn ang="0">
                  <a:pos x="26" y="34"/>
                </a:cxn>
                <a:cxn ang="0">
                  <a:pos x="26" y="34"/>
                </a:cxn>
                <a:cxn ang="0">
                  <a:pos x="19" y="24"/>
                </a:cxn>
                <a:cxn ang="0">
                  <a:pos x="11" y="34"/>
                </a:cxn>
                <a:cxn ang="0">
                  <a:pos x="19" y="36"/>
                </a:cxn>
                <a:cxn ang="0">
                  <a:pos x="26" y="34"/>
                </a:cxn>
                <a:cxn ang="0">
                  <a:pos x="35" y="17"/>
                </a:cxn>
                <a:cxn ang="0">
                  <a:pos x="35" y="17"/>
                </a:cxn>
                <a:cxn ang="0">
                  <a:pos x="25" y="20"/>
                </a:cxn>
                <a:cxn ang="0">
                  <a:pos x="31" y="29"/>
                </a:cxn>
                <a:cxn ang="0">
                  <a:pos x="35" y="19"/>
                </a:cxn>
                <a:cxn ang="0">
                  <a:pos x="35" y="17"/>
                </a:cxn>
                <a:cxn ang="0">
                  <a:pos x="22" y="3"/>
                </a:cxn>
                <a:cxn ang="0">
                  <a:pos x="22" y="3"/>
                </a:cxn>
                <a:cxn ang="0">
                  <a:pos x="22" y="14"/>
                </a:cxn>
                <a:cxn ang="0">
                  <a:pos x="33" y="10"/>
                </a:cxn>
                <a:cxn ang="0">
                  <a:pos x="22" y="3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5" y="14"/>
                </a:cxn>
                <a:cxn ang="0">
                  <a:pos x="15" y="3"/>
                </a:cxn>
                <a:cxn ang="0">
                  <a:pos x="4" y="10"/>
                </a:cxn>
                <a:cxn ang="0">
                  <a:pos x="6" y="30"/>
                </a:cxn>
                <a:cxn ang="0">
                  <a:pos x="6" y="30"/>
                </a:cxn>
                <a:cxn ang="0">
                  <a:pos x="13" y="20"/>
                </a:cxn>
                <a:cxn ang="0">
                  <a:pos x="2" y="17"/>
                </a:cxn>
                <a:cxn ang="0">
                  <a:pos x="2" y="19"/>
                </a:cxn>
                <a:cxn ang="0">
                  <a:pos x="6" y="3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19" y="37"/>
                </a:cxn>
                <a:cxn ang="0">
                  <a:pos x="37" y="19"/>
                </a:cxn>
                <a:cxn ang="0">
                  <a:pos x="19" y="0"/>
                </a:cxn>
              </a:cxnLst>
              <a:rect l="0" t="0" r="r" b="b"/>
              <a:pathLst>
                <a:path w="37" h="37">
                  <a:moveTo>
                    <a:pt x="19" y="14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6" y="14"/>
                    <a:pt x="14" y="16"/>
                    <a:pt x="14" y="19"/>
                  </a:cubicBezTo>
                  <a:cubicBezTo>
                    <a:pt x="14" y="21"/>
                    <a:pt x="16" y="23"/>
                    <a:pt x="19" y="23"/>
                  </a:cubicBezTo>
                  <a:cubicBezTo>
                    <a:pt x="21" y="23"/>
                    <a:pt x="23" y="21"/>
                    <a:pt x="23" y="19"/>
                  </a:cubicBezTo>
                  <a:cubicBezTo>
                    <a:pt x="23" y="16"/>
                    <a:pt x="21" y="14"/>
                    <a:pt x="19" y="14"/>
                  </a:cubicBezTo>
                  <a:close/>
                  <a:moveTo>
                    <a:pt x="26" y="34"/>
                  </a:moveTo>
                  <a:cubicBezTo>
                    <a:pt x="26" y="34"/>
                    <a:pt x="26" y="34"/>
                    <a:pt x="26" y="3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4" y="35"/>
                    <a:pt x="16" y="36"/>
                    <a:pt x="19" y="36"/>
                  </a:cubicBezTo>
                  <a:cubicBezTo>
                    <a:pt x="21" y="36"/>
                    <a:pt x="24" y="35"/>
                    <a:pt x="26" y="34"/>
                  </a:cubicBezTo>
                  <a:close/>
                  <a:moveTo>
                    <a:pt x="35" y="17"/>
                  </a:moveTo>
                  <a:cubicBezTo>
                    <a:pt x="35" y="17"/>
                    <a:pt x="35" y="17"/>
                    <a:pt x="35" y="17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4" y="27"/>
                    <a:pt x="35" y="23"/>
                    <a:pt x="35" y="19"/>
                  </a:cubicBezTo>
                  <a:cubicBezTo>
                    <a:pt x="35" y="18"/>
                    <a:pt x="35" y="18"/>
                    <a:pt x="35" y="17"/>
                  </a:cubicBezTo>
                  <a:close/>
                  <a:moveTo>
                    <a:pt x="22" y="3"/>
                  </a:moveTo>
                  <a:cubicBezTo>
                    <a:pt x="22" y="3"/>
                    <a:pt x="22" y="3"/>
                    <a:pt x="22" y="3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0" y="6"/>
                    <a:pt x="27" y="4"/>
                    <a:pt x="22" y="3"/>
                  </a:cubicBez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0" y="4"/>
                    <a:pt x="7" y="6"/>
                    <a:pt x="4" y="10"/>
                  </a:cubicBezTo>
                  <a:close/>
                  <a:moveTo>
                    <a:pt x="6" y="30"/>
                  </a:moveTo>
                  <a:cubicBezTo>
                    <a:pt x="6" y="30"/>
                    <a:pt x="6" y="30"/>
                    <a:pt x="6" y="3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8"/>
                    <a:pt x="2" y="18"/>
                    <a:pt x="2" y="19"/>
                  </a:cubicBezTo>
                  <a:cubicBezTo>
                    <a:pt x="2" y="23"/>
                    <a:pt x="3" y="27"/>
                    <a:pt x="6" y="30"/>
                  </a:cubicBezTo>
                  <a:close/>
                  <a:moveTo>
                    <a:pt x="19" y="0"/>
                  </a:moveTo>
                  <a:cubicBezTo>
                    <a:pt x="8" y="0"/>
                    <a:pt x="0" y="9"/>
                    <a:pt x="0" y="19"/>
                  </a:cubicBezTo>
                  <a:cubicBezTo>
                    <a:pt x="0" y="29"/>
                    <a:pt x="8" y="37"/>
                    <a:pt x="19" y="37"/>
                  </a:cubicBezTo>
                  <a:cubicBezTo>
                    <a:pt x="29" y="37"/>
                    <a:pt x="37" y="29"/>
                    <a:pt x="37" y="19"/>
                  </a:cubicBezTo>
                  <a:cubicBezTo>
                    <a:pt x="37" y="9"/>
                    <a:pt x="29" y="0"/>
                    <a:pt x="19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  <p:sp>
          <p:nvSpPr>
            <p:cNvPr id="1048650" name="Freeform 146"/>
            <p:cNvSpPr>
              <a:spLocks noEditPoints="1"/>
            </p:cNvSpPr>
            <p:nvPr/>
          </p:nvSpPr>
          <p:spPr>
            <a:xfrm>
              <a:off x="230187" y="539750"/>
              <a:ext cx="104775" cy="104775"/>
            </a:xfrm>
            <a:custGeom>
              <a:avLst/>
              <a:gdLst/>
              <a:ahLst/>
              <a:cxnLst>
                <a:cxn ang="0">
                  <a:pos x="18" y="14"/>
                </a:cxn>
                <a:cxn ang="0">
                  <a:pos x="18" y="14"/>
                </a:cxn>
                <a:cxn ang="0">
                  <a:pos x="14" y="19"/>
                </a:cxn>
                <a:cxn ang="0">
                  <a:pos x="18" y="23"/>
                </a:cxn>
                <a:cxn ang="0">
                  <a:pos x="23" y="19"/>
                </a:cxn>
                <a:cxn ang="0">
                  <a:pos x="18" y="14"/>
                </a:cxn>
                <a:cxn ang="0">
                  <a:pos x="26" y="34"/>
                </a:cxn>
                <a:cxn ang="0">
                  <a:pos x="26" y="34"/>
                </a:cxn>
                <a:cxn ang="0">
                  <a:pos x="19" y="24"/>
                </a:cxn>
                <a:cxn ang="0">
                  <a:pos x="11" y="34"/>
                </a:cxn>
                <a:cxn ang="0">
                  <a:pos x="18" y="36"/>
                </a:cxn>
                <a:cxn ang="0">
                  <a:pos x="26" y="34"/>
                </a:cxn>
                <a:cxn ang="0">
                  <a:pos x="35" y="17"/>
                </a:cxn>
                <a:cxn ang="0">
                  <a:pos x="35" y="17"/>
                </a:cxn>
                <a:cxn ang="0">
                  <a:pos x="24" y="20"/>
                </a:cxn>
                <a:cxn ang="0">
                  <a:pos x="31" y="29"/>
                </a:cxn>
                <a:cxn ang="0">
                  <a:pos x="35" y="19"/>
                </a:cxn>
                <a:cxn ang="0">
                  <a:pos x="35" y="17"/>
                </a:cxn>
                <a:cxn ang="0">
                  <a:pos x="22" y="3"/>
                </a:cxn>
                <a:cxn ang="0">
                  <a:pos x="22" y="3"/>
                </a:cxn>
                <a:cxn ang="0">
                  <a:pos x="22" y="14"/>
                </a:cxn>
                <a:cxn ang="0">
                  <a:pos x="33" y="10"/>
                </a:cxn>
                <a:cxn ang="0">
                  <a:pos x="22" y="3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5" y="14"/>
                </a:cxn>
                <a:cxn ang="0">
                  <a:pos x="15" y="3"/>
                </a:cxn>
                <a:cxn ang="0">
                  <a:pos x="4" y="10"/>
                </a:cxn>
                <a:cxn ang="0">
                  <a:pos x="6" y="30"/>
                </a:cxn>
                <a:cxn ang="0">
                  <a:pos x="6" y="30"/>
                </a:cxn>
                <a:cxn ang="0">
                  <a:pos x="13" y="20"/>
                </a:cxn>
                <a:cxn ang="0">
                  <a:pos x="2" y="17"/>
                </a:cxn>
                <a:cxn ang="0">
                  <a:pos x="2" y="19"/>
                </a:cxn>
                <a:cxn ang="0">
                  <a:pos x="6" y="30"/>
                </a:cxn>
                <a:cxn ang="0">
                  <a:pos x="18" y="0"/>
                </a:cxn>
                <a:cxn ang="0">
                  <a:pos x="0" y="19"/>
                </a:cxn>
                <a:cxn ang="0">
                  <a:pos x="18" y="37"/>
                </a:cxn>
                <a:cxn ang="0">
                  <a:pos x="37" y="19"/>
                </a:cxn>
                <a:cxn ang="0">
                  <a:pos x="18" y="0"/>
                </a:cxn>
              </a:cxnLst>
              <a:rect l="0" t="0" r="r" b="b"/>
              <a:pathLst>
                <a:path w="37" h="37">
                  <a:moveTo>
                    <a:pt x="18" y="14"/>
                  </a:moveTo>
                  <a:cubicBezTo>
                    <a:pt x="18" y="14"/>
                    <a:pt x="18" y="14"/>
                    <a:pt x="18" y="14"/>
                  </a:cubicBezTo>
                  <a:cubicBezTo>
                    <a:pt x="16" y="14"/>
                    <a:pt x="14" y="16"/>
                    <a:pt x="14" y="19"/>
                  </a:cubicBezTo>
                  <a:cubicBezTo>
                    <a:pt x="14" y="21"/>
                    <a:pt x="16" y="23"/>
                    <a:pt x="18" y="23"/>
                  </a:cubicBezTo>
                  <a:cubicBezTo>
                    <a:pt x="21" y="23"/>
                    <a:pt x="23" y="21"/>
                    <a:pt x="23" y="19"/>
                  </a:cubicBezTo>
                  <a:cubicBezTo>
                    <a:pt x="23" y="16"/>
                    <a:pt x="21" y="14"/>
                    <a:pt x="18" y="14"/>
                  </a:cubicBezTo>
                  <a:close/>
                  <a:moveTo>
                    <a:pt x="26" y="34"/>
                  </a:moveTo>
                  <a:cubicBezTo>
                    <a:pt x="26" y="34"/>
                    <a:pt x="26" y="34"/>
                    <a:pt x="26" y="3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3" y="35"/>
                    <a:pt x="16" y="36"/>
                    <a:pt x="18" y="36"/>
                  </a:cubicBezTo>
                  <a:cubicBezTo>
                    <a:pt x="21" y="36"/>
                    <a:pt x="24" y="35"/>
                    <a:pt x="26" y="34"/>
                  </a:cubicBezTo>
                  <a:close/>
                  <a:moveTo>
                    <a:pt x="35" y="17"/>
                  </a:moveTo>
                  <a:cubicBezTo>
                    <a:pt x="35" y="17"/>
                    <a:pt x="35" y="17"/>
                    <a:pt x="35" y="17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4" y="27"/>
                    <a:pt x="35" y="23"/>
                    <a:pt x="35" y="19"/>
                  </a:cubicBezTo>
                  <a:cubicBezTo>
                    <a:pt x="35" y="18"/>
                    <a:pt x="35" y="18"/>
                    <a:pt x="35" y="17"/>
                  </a:cubicBezTo>
                  <a:close/>
                  <a:moveTo>
                    <a:pt x="22" y="3"/>
                  </a:moveTo>
                  <a:cubicBezTo>
                    <a:pt x="22" y="3"/>
                    <a:pt x="22" y="3"/>
                    <a:pt x="22" y="3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0" y="6"/>
                    <a:pt x="27" y="4"/>
                    <a:pt x="22" y="3"/>
                  </a:cubicBez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0" y="4"/>
                    <a:pt x="7" y="6"/>
                    <a:pt x="4" y="10"/>
                  </a:cubicBezTo>
                  <a:close/>
                  <a:moveTo>
                    <a:pt x="6" y="30"/>
                  </a:moveTo>
                  <a:cubicBezTo>
                    <a:pt x="6" y="30"/>
                    <a:pt x="6" y="30"/>
                    <a:pt x="6" y="3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8"/>
                    <a:pt x="2" y="18"/>
                    <a:pt x="2" y="19"/>
                  </a:cubicBezTo>
                  <a:cubicBezTo>
                    <a:pt x="2" y="23"/>
                    <a:pt x="3" y="27"/>
                    <a:pt x="6" y="30"/>
                  </a:cubicBezTo>
                  <a:close/>
                  <a:moveTo>
                    <a:pt x="18" y="0"/>
                  </a:moveTo>
                  <a:cubicBezTo>
                    <a:pt x="8" y="0"/>
                    <a:pt x="0" y="9"/>
                    <a:pt x="0" y="19"/>
                  </a:cubicBezTo>
                  <a:cubicBezTo>
                    <a:pt x="0" y="29"/>
                    <a:pt x="8" y="37"/>
                    <a:pt x="18" y="37"/>
                  </a:cubicBezTo>
                  <a:cubicBezTo>
                    <a:pt x="29" y="37"/>
                    <a:pt x="37" y="29"/>
                    <a:pt x="37" y="19"/>
                  </a:cubicBezTo>
                  <a:cubicBezTo>
                    <a:pt x="37" y="9"/>
                    <a:pt x="29" y="0"/>
                    <a:pt x="18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</p:grpSp>
      <p:sp>
        <p:nvSpPr>
          <p:cNvPr id="1048654" name="标题 1"/>
          <p:cNvSpPr txBox="1"/>
          <p:nvPr/>
        </p:nvSpPr>
        <p:spPr>
          <a:xfrm>
            <a:off x="3200400" y="666750"/>
            <a:ext cx="2464618" cy="38546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in" sz="1600" b="1" i="1" noProof="1">
                <a:solidFill>
                  <a:srgbClr val="002748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WIRA SUKMA SAPUTRA</a:t>
            </a:r>
            <a:endParaRPr lang="en-US" altLang="x-none" sz="1600" b="1" i="1" noProof="1">
              <a:solidFill>
                <a:srgbClr val="002748"/>
              </a:solidFill>
              <a:effectLst>
                <a:outerShdw blurRad="38100" dist="38100" dir="2700000" algn="br" rotWithShape="0">
                  <a:srgbClr val="000000"/>
                </a:outerShdw>
              </a:effectLst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048655" name="标题 1"/>
          <p:cNvSpPr txBox="1"/>
          <p:nvPr/>
        </p:nvSpPr>
        <p:spPr>
          <a:xfrm>
            <a:off x="3370263" y="1363663"/>
            <a:ext cx="2411853" cy="4362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in" sz="1600" b="1" i="1" noProof="1">
                <a:solidFill>
                  <a:srgbClr val="FF99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ALI ABDUROHMAN</a:t>
            </a:r>
            <a:endParaRPr lang="en-US" altLang="x-none" sz="1600" b="1" i="1" noProof="1">
              <a:solidFill>
                <a:srgbClr val="FF9900"/>
              </a:solidFill>
              <a:effectLst>
                <a:outerShdw blurRad="38100" dist="38100" dir="2700000" algn="br" rotWithShape="0">
                  <a:srgbClr val="000000"/>
                </a:outerShdw>
              </a:effectLst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048656" name="标题 1"/>
          <p:cNvSpPr txBox="1"/>
          <p:nvPr/>
        </p:nvSpPr>
        <p:spPr>
          <a:xfrm>
            <a:off x="3540125" y="2070100"/>
            <a:ext cx="2438236" cy="43626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in" sz="1660" b="1" i="1" noProof="1">
                <a:solidFill>
                  <a:srgbClr val="002748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M. ALIF FATHAN </a:t>
            </a:r>
            <a:endParaRPr lang="en-US" altLang="x-none" sz="1660" b="1" i="1" noProof="1">
              <a:solidFill>
                <a:srgbClr val="002748"/>
              </a:solidFill>
              <a:effectLst>
                <a:outerShdw blurRad="38100" dist="38100" dir="2700000" algn="br" rotWithShape="0">
                  <a:srgbClr val="000000"/>
                </a:outerShdw>
              </a:effectLst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048657" name="标题 1"/>
          <p:cNvSpPr txBox="1"/>
          <p:nvPr/>
        </p:nvSpPr>
        <p:spPr>
          <a:xfrm>
            <a:off x="3708400" y="2767013"/>
            <a:ext cx="2024290" cy="3854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in" sz="1600" b="1" i="1" noProof="1">
                <a:solidFill>
                  <a:srgbClr val="FF99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AAM AMALIA</a:t>
            </a:r>
            <a:endParaRPr lang="en-US" altLang="x-none" sz="1600" b="1" i="1" noProof="1">
              <a:solidFill>
                <a:srgbClr val="FF9900"/>
              </a:solidFill>
              <a:effectLst>
                <a:outerShdw blurRad="38100" dist="38100" dir="2700000" algn="br" rotWithShape="0">
                  <a:srgbClr val="000000"/>
                </a:outerShdw>
              </a:effectLst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048658" name="标题 1"/>
          <p:cNvSpPr txBox="1"/>
          <p:nvPr/>
        </p:nvSpPr>
        <p:spPr>
          <a:xfrm>
            <a:off x="3878263" y="3473450"/>
            <a:ext cx="2438236" cy="51246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in" sz="1960" i="1" noProof="1">
                <a:solidFill>
                  <a:srgbClr val="002748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FANI FEBRIANI</a:t>
            </a:r>
            <a:endParaRPr lang="en-US" altLang="x-none" sz="1960" i="1" noProof="1">
              <a:solidFill>
                <a:srgbClr val="002748"/>
              </a:solidFill>
              <a:effectLst>
                <a:outerShdw blurRad="38100" dist="38100" dir="2700000" algn="br" rotWithShape="0">
                  <a:srgbClr val="000000"/>
                </a:outerShdw>
              </a:effectLst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048660" name="任意多边形 9"/>
          <p:cNvSpPr/>
          <p:nvPr/>
        </p:nvSpPr>
        <p:spPr>
          <a:xfrm rot="10800000">
            <a:off x="7453313" y="-47625"/>
            <a:ext cx="3017838" cy="5243513"/>
          </a:xfrm>
          <a:custGeom>
            <a:avLst/>
            <a:gdLst>
              <a:gd name="connisteX0" fmla="*/ 0 w 3018155"/>
              <a:gd name="connsiteY0" fmla="*/ 0 h 5243195"/>
              <a:gd name="connisteX1" fmla="*/ 0 w 3018155"/>
              <a:gd name="connsiteY1" fmla="*/ 5243195 h 5243195"/>
              <a:gd name="connisteX2" fmla="*/ 3018155 w 3018155"/>
              <a:gd name="connsiteY2" fmla="*/ 5243195 h 5243195"/>
              <a:gd name="connisteX3" fmla="*/ 2002155 w 3018155"/>
              <a:gd name="connsiteY3" fmla="*/ 0 h 5243195"/>
              <a:gd name="connisteX4" fmla="*/ 0 w 3018155"/>
              <a:gd name="connsiteY4" fmla="*/ 0 h 52431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018155" h="5243195">
                <a:moveTo>
                  <a:pt x="0" y="0"/>
                </a:moveTo>
                <a:lnTo>
                  <a:pt x="0" y="5243195"/>
                </a:lnTo>
                <a:lnTo>
                  <a:pt x="3018155" y="5243195"/>
                </a:lnTo>
                <a:lnTo>
                  <a:pt x="20021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1048661" name="文本框 10"/>
          <p:cNvSpPr txBox="1"/>
          <p:nvPr/>
        </p:nvSpPr>
        <p:spPr>
          <a:xfrm>
            <a:off x="243205" y="2362835"/>
            <a:ext cx="2022475" cy="4470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en-US" altLang="in" sz="2000" b="1">
                <a:solidFill>
                  <a:schemeClr val="bg1"/>
                </a:solidFill>
                <a:latin typeface="Carrois Gothic SC"/>
                <a:ea typeface="Arial Unicode MS" panose="020B0604020202020204" charset="-122"/>
                <a:cs typeface="Noto Naskh Arabic"/>
              </a:rPr>
              <a:t>KELOMPOK 5</a:t>
            </a:r>
            <a:endParaRPr lang="en-US" altLang="zh-CN" sz="2000" b="1">
              <a:solidFill>
                <a:schemeClr val="bg1"/>
              </a:solidFill>
              <a:latin typeface="Carrois Gothic SC"/>
              <a:ea typeface="Arial Unicode MS" panose="020B0604020202020204" charset="-122"/>
              <a:cs typeface="Noto Naskh Arabic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48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8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8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8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048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49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48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48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4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49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4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49"/>
                            </p:stCondLst>
                            <p:childTnLst>
                              <p:par>
                                <p:cTn id="2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49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48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48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4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49"/>
                            </p:stCondLst>
                            <p:childTnLst>
                              <p:par>
                                <p:cTn id="4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49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48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48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4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49"/>
                            </p:stCondLst>
                            <p:childTnLst>
                              <p:par>
                                <p:cTn id="5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49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48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48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48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49"/>
                            </p:stCondLst>
                            <p:childTnLst>
                              <p:par>
                                <p:cTn id="6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49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48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48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4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49"/>
                            </p:stCondLst>
                            <p:childTnLst>
                              <p:par>
                                <p:cTn id="8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549"/>
                            </p:stCondLst>
                            <p:childTnLst>
                              <p:par>
                                <p:cTn id="8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048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48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4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7" grpId="0" bldLvl="0" animBg="1"/>
      <p:bldP spid="1048608" grpId="0"/>
      <p:bldP spid="1048654" grpId="0"/>
      <p:bldP spid="1048655" grpId="0"/>
      <p:bldP spid="1048656" grpId="0"/>
      <p:bldP spid="1048657" grpId="0"/>
      <p:bldP spid="1048658" grpId="0"/>
      <p:bldP spid="1048660" grpId="0" bldLvl="0" animBg="1"/>
      <p:bldP spid="10486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7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文本框 2"/>
          <p:cNvSpPr txBox="1"/>
          <p:nvPr/>
        </p:nvSpPr>
        <p:spPr>
          <a:xfrm>
            <a:off x="2363742" y="1485185"/>
            <a:ext cx="4222198" cy="8534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en-US" altLang="in" sz="2300" b="1" i="0">
                <a:solidFill>
                  <a:schemeClr val="bg1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  <a:latin typeface="Cutive Mono"/>
                <a:ea typeface="Arial Unicode MS" panose="020B0604020202020204" charset="-122"/>
              </a:rPr>
              <a:t>Tautologi, Kontradiksi dan contigent</a:t>
            </a:r>
            <a:endParaRPr lang="en-US" altLang="zh-CN" sz="2300" b="1" i="0">
              <a:solidFill>
                <a:schemeClr val="bg1"/>
              </a:solidFill>
              <a:effectLst>
                <a:outerShdw blurRad="38100" dist="38100" dir="2700000" algn="br" rotWithShape="0">
                  <a:srgbClr val="000000"/>
                </a:outerShdw>
              </a:effectLst>
              <a:latin typeface="Cutive Mono"/>
              <a:ea typeface="Arial Unicode MS" panose="020B0604020202020204" charset="-122"/>
            </a:endParaRPr>
          </a:p>
        </p:txBody>
      </p:sp>
      <p:sp>
        <p:nvSpPr>
          <p:cNvPr id="1048663" name="文本框 4"/>
          <p:cNvSpPr txBox="1"/>
          <p:nvPr/>
        </p:nvSpPr>
        <p:spPr>
          <a:xfrm>
            <a:off x="965200" y="3495675"/>
            <a:ext cx="7204075" cy="7137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in" sz="2300" i="1" u="none" dirty="0">
                <a:solidFill>
                  <a:schemeClr val="bg1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  <a:latin typeface="Dancing Script"/>
                <a:ea typeface="Arial Unicode MS" panose="020B0604020202020204" charset="-122"/>
                <a:cs typeface="Droid Sans Mono"/>
                <a:sym typeface="Arial" panose="020B0604020202020204" pitchFamily="34" charset="0"/>
              </a:rPr>
              <a:t>LOGIKA INFORMATIKA</a:t>
            </a:r>
            <a:endParaRPr lang="en-US" altLang="en-US" sz="2300" i="1" u="none" dirty="0">
              <a:solidFill>
                <a:schemeClr val="bg1"/>
              </a:solidFill>
              <a:effectLst>
                <a:outerShdw blurRad="38100" dist="38100" dir="2700000" algn="br" rotWithShape="0">
                  <a:srgbClr val="000000"/>
                </a:outerShdw>
              </a:effectLst>
              <a:latin typeface="Dancing Script"/>
              <a:ea typeface="Arial Unicode MS" panose="020B0604020202020204" charset="-122"/>
              <a:cs typeface="Droid Sans Mono"/>
              <a:sym typeface="宋体" panose="02010600030101010101" pitchFamily="2" charset="-122"/>
            </a:endParaRPr>
          </a:p>
        </p:txBody>
      </p:sp>
      <p:sp>
        <p:nvSpPr>
          <p:cNvPr id="1048664" name="文本框 1"/>
          <p:cNvSpPr txBox="1"/>
          <p:nvPr/>
        </p:nvSpPr>
        <p:spPr>
          <a:xfrm>
            <a:off x="166688" y="131763"/>
            <a:ext cx="1751012" cy="2540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en-US" altLang="zh-CN" sz="100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</a:rPr>
              <a:t>Add Your Website</a:t>
            </a:r>
          </a:p>
        </p:txBody>
      </p:sp>
      <p:sp>
        <p:nvSpPr>
          <p:cNvPr id="1048665" name="文本框 2"/>
          <p:cNvSpPr txBox="1"/>
          <p:nvPr/>
        </p:nvSpPr>
        <p:spPr>
          <a:xfrm>
            <a:off x="7235825" y="131763"/>
            <a:ext cx="1741488" cy="245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/>
            <a:r>
              <a:rPr lang="zh-CN" altLang="en-US" sz="100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</a:rPr>
              <a:t>Enter title</a:t>
            </a:r>
          </a:p>
        </p:txBody>
      </p:sp>
      <p:sp>
        <p:nvSpPr>
          <p:cNvPr id="1048666" name="等腰三角形 2"/>
          <p:cNvSpPr/>
          <p:nvPr/>
        </p:nvSpPr>
        <p:spPr>
          <a:xfrm rot="8100000">
            <a:off x="1473200" y="1336675"/>
            <a:ext cx="527050" cy="4556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1048667" name="等腰三角形 3"/>
          <p:cNvSpPr/>
          <p:nvPr/>
        </p:nvSpPr>
        <p:spPr>
          <a:xfrm rot="1740000">
            <a:off x="2224088" y="2297113"/>
            <a:ext cx="411163" cy="35401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1048668" name="等腰三角形 4"/>
          <p:cNvSpPr/>
          <p:nvPr/>
        </p:nvSpPr>
        <p:spPr>
          <a:xfrm rot="11580000">
            <a:off x="7027863" y="1231900"/>
            <a:ext cx="528638" cy="454025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1048669" name="等腰三角形 6"/>
          <p:cNvSpPr/>
          <p:nvPr/>
        </p:nvSpPr>
        <p:spPr>
          <a:xfrm rot="6360000">
            <a:off x="6607175" y="2403475"/>
            <a:ext cx="411163" cy="35401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4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8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8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86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4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486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486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486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4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48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486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486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4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48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48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486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48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62" grpId="0"/>
      <p:bldP spid="1048663" grpId="0"/>
      <p:bldP spid="1048666" grpId="0" bldLvl="0" animBg="1"/>
      <p:bldP spid="1048667" grpId="0" bldLvl="0" animBg="1"/>
      <p:bldP spid="1048668" grpId="0" bldLvl="0" animBg="1"/>
      <p:bldP spid="1048669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7175" descr="标题二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-3175" y="2957646"/>
            <a:ext cx="8035925" cy="279862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700" name="文本框 3"/>
          <p:cNvSpPr txBox="1"/>
          <p:nvPr/>
        </p:nvSpPr>
        <p:spPr>
          <a:xfrm>
            <a:off x="540607" y="859635"/>
            <a:ext cx="3695700" cy="155194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in" sz="1100" dirty="0">
                <a:solidFill>
                  <a:srgbClr val="0D0D0D"/>
                </a:solidFill>
                <a:latin typeface="Noto Naskh Arabic"/>
                <a:ea typeface="Arial Unicode MS" panose="020B0604020202020204" charset="-122"/>
                <a:cs typeface="Noto Naskh Arabic"/>
                <a:sym typeface="宋体" panose="02010600030101010101" pitchFamily="2" charset="-122"/>
              </a:rPr>
              <a:t>      Sebuah pernyataan majemuk yang selalu benar(True) untuk semua kemungkinan nilai kebenaran dari pernyataan- pernyataan  komponennya.</a:t>
            </a:r>
            <a:endParaRPr lang="zh-CN" altLang="en-US" sz="1100" dirty="0">
              <a:solidFill>
                <a:srgbClr val="0D0D0D"/>
              </a:solidFill>
              <a:latin typeface="Noto Naskh Arabic"/>
              <a:ea typeface="Arial Unicode MS" panose="020B0604020202020204" charset="-122"/>
              <a:cs typeface="Noto Naskh Arabic"/>
              <a:sym typeface="宋体" panose="02010600030101010101" pitchFamily="2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in" sz="1100" dirty="0">
                <a:solidFill>
                  <a:srgbClr val="0D0D0D"/>
                </a:solidFill>
                <a:latin typeface="Noto Naskh Arabic"/>
                <a:ea typeface="Arial Unicode MS" panose="020B0604020202020204" charset="-122"/>
                <a:cs typeface="Noto Naskh Arabic"/>
                <a:sym typeface="宋体" panose="02010600030101010101" pitchFamily="2" charset="-122"/>
              </a:rPr>
              <a:t>Contoh : Tunjukan bahwa pernyataan majemuk p=&gt;(pvq) adalah sebuah </a:t>
            </a:r>
            <a:r>
              <a:rPr lang="en-US" altLang="in" sz="1100" i="1" dirty="0">
                <a:solidFill>
                  <a:srgbClr val="BF0000"/>
                </a:solidFill>
                <a:latin typeface="Noto Naskh Arabic"/>
                <a:ea typeface="Arial Unicode MS" panose="020B0604020202020204" charset="-122"/>
                <a:cs typeface="Noto Naskh Arabic"/>
                <a:sym typeface="宋体" panose="02010600030101010101" pitchFamily="2" charset="-122"/>
              </a:rPr>
              <a:t>Tautologi</a:t>
            </a:r>
            <a:endParaRPr lang="zh-CN" altLang="en-US" sz="1100" i="1" dirty="0">
              <a:solidFill>
                <a:srgbClr val="BF0000"/>
              </a:solidFill>
              <a:latin typeface="Noto Naskh Arabic"/>
              <a:ea typeface="Arial Unicode MS" panose="020B0604020202020204" charset="-122"/>
              <a:cs typeface="Noto Naskh Arabic"/>
              <a:sym typeface="宋体" panose="02010600030101010101" pitchFamily="2" charset="-122"/>
            </a:endParaRPr>
          </a:p>
        </p:txBody>
      </p:sp>
      <p:sp>
        <p:nvSpPr>
          <p:cNvPr id="1048701" name="Copyright Notice"/>
          <p:cNvSpPr/>
          <p:nvPr/>
        </p:nvSpPr>
        <p:spPr bwMode="auto">
          <a:xfrm>
            <a:off x="156626" y="376873"/>
            <a:ext cx="3676650" cy="48276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6626" tIns="25481" rIns="56626" bIns="25481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lnSpc>
                <a:spcPct val="150000"/>
              </a:lnSpc>
            </a:pPr>
            <a:r>
              <a:rPr lang="en-US" altLang="in" sz="1600" b="1" strike="noStrike" cap="small" noProof="1">
                <a:solidFill>
                  <a:srgbClr val="02A5E3"/>
                </a:solidFill>
                <a:latin typeface="Droid Sans Mono"/>
                <a:ea typeface="Arial Unicode MS" panose="020B0604020202020204" charset="-122"/>
                <a:cs typeface="Droid Sans Mono"/>
              </a:rPr>
              <a:t>A. Tautologi</a:t>
            </a:r>
            <a:endParaRPr lang="en-US" sz="1600" b="1" strike="noStrike" cap="small" noProof="1">
              <a:solidFill>
                <a:srgbClr val="02A5E3"/>
              </a:solidFill>
              <a:latin typeface="Droid Sans Mono"/>
              <a:ea typeface="Arial Unicode MS" panose="020B0604020202020204" charset="-122"/>
              <a:cs typeface="Droid Sans Mono"/>
            </a:endParaRPr>
          </a:p>
        </p:txBody>
      </p:sp>
      <p:sp>
        <p:nvSpPr>
          <p:cNvPr id="1048703" name="Copyright Notice"/>
          <p:cNvSpPr/>
          <p:nvPr/>
        </p:nvSpPr>
        <p:spPr bwMode="auto">
          <a:xfrm>
            <a:off x="5087935" y="726603"/>
            <a:ext cx="3676650" cy="29226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6626" tIns="25481" rIns="56626" bIns="25481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en-US" altLang="in" sz="1800" b="1" i="1" strike="noStrike" cap="small" noProof="1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  <a:latin typeface="Arial Unicode MS" panose="020B0604020202020204" charset="-122"/>
                <a:ea typeface="Arial Unicode MS" panose="020B0604020202020204" charset="-122"/>
              </a:rPr>
              <a:t>Tabel kebenaran</a:t>
            </a:r>
            <a:endParaRPr lang="en-US" sz="1800" b="1" i="1" strike="noStrike" cap="small" noProof="1">
              <a:solidFill>
                <a:srgbClr val="FFC000"/>
              </a:solidFill>
              <a:effectLst>
                <a:outerShdw blurRad="38100" dist="38100" dir="2700000" algn="br" rotWithShape="0">
                  <a:srgbClr val="000000"/>
                </a:outerShdw>
              </a:effectLst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48705" name="文本框 2"/>
          <p:cNvSpPr txBox="1"/>
          <p:nvPr/>
        </p:nvSpPr>
        <p:spPr>
          <a:xfrm>
            <a:off x="7235825" y="131763"/>
            <a:ext cx="1741488" cy="245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/>
            <a:r>
              <a:rPr lang="zh-CN" altLang="en-US" sz="1000">
                <a:solidFill>
                  <a:srgbClr val="262626"/>
                </a:solidFill>
                <a:latin typeface="Arial Unicode MS" panose="020B0604020202020204" charset="-122"/>
                <a:ea typeface="Arial Unicode MS" panose="020B0604020202020204" charset="-122"/>
              </a:rPr>
              <a:t>Enter title</a:t>
            </a:r>
          </a:p>
        </p:txBody>
      </p:sp>
      <p:graphicFrame>
        <p:nvGraphicFramePr>
          <p:cNvPr id="4194304" name="Table 4194303"/>
          <p:cNvGraphicFramePr>
            <a:graphicFrameLocks/>
          </p:cNvGraphicFramePr>
          <p:nvPr/>
        </p:nvGraphicFramePr>
        <p:xfrm>
          <a:off x="4572000" y="1368594"/>
          <a:ext cx="3723912" cy="2517065"/>
        </p:xfrm>
        <a:graphic>
          <a:graphicData uri="http://schemas.openxmlformats.org/drawingml/2006/table">
            <a:tbl>
              <a:tblPr firstRow="1" bandRow="1">
                <a:tableStyleId>{93296810-A885-4BE3-A3E7-6D5BEEA58F36}</a:tableStyleId>
              </a:tblPr>
              <a:tblGrid>
                <a:gridCol w="930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0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0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0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413">
                <a:tc>
                  <a:txBody>
                    <a:bodyPr/>
                    <a:lstStyle/>
                    <a:p>
                      <a:pPr algn="ctr"/>
                      <a:r>
                        <a:rPr lang="en-US" altLang="in"/>
                        <a:t>P</a:t>
                      </a:r>
                      <a:endParaRPr lang="in-ID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n"/>
                        <a:t>q</a:t>
                      </a:r>
                      <a:endParaRPr lang="in-ID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n"/>
                        <a:t>Pvq</a:t>
                      </a:r>
                      <a:endParaRPr lang="in-ID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n"/>
                        <a:t>P=</a:t>
                      </a:r>
                      <a:r>
                        <a:rPr lang="in" altLang="in"/>
                        <a:t>›</a:t>
                      </a:r>
                      <a:r>
                        <a:rPr lang="en-US" altLang="in"/>
                        <a:t>(pvq)</a:t>
                      </a:r>
                      <a:endParaRPr lang="in-ID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413">
                <a:tc>
                  <a:txBody>
                    <a:bodyPr/>
                    <a:lstStyle/>
                    <a:p>
                      <a:pPr algn="ctr"/>
                      <a:r>
                        <a:rPr lang="en-US" altLang="in"/>
                        <a:t>B</a:t>
                      </a:r>
                      <a:endParaRPr lang="in-ID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n"/>
                        <a:t>B</a:t>
                      </a:r>
                      <a:endParaRPr lang="in-ID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n"/>
                        <a:t>B</a:t>
                      </a:r>
                      <a:endParaRPr lang="in-ID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n"/>
                        <a:t>B</a:t>
                      </a:r>
                      <a:endParaRPr lang="in-ID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413">
                <a:tc>
                  <a:txBody>
                    <a:bodyPr/>
                    <a:lstStyle/>
                    <a:p>
                      <a:pPr algn="ctr"/>
                      <a:r>
                        <a:rPr lang="en-US" altLang="in"/>
                        <a:t>B</a:t>
                      </a:r>
                      <a:endParaRPr lang="in-ID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n"/>
                        <a:t>S</a:t>
                      </a:r>
                      <a:endParaRPr lang="in-ID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n"/>
                        <a:t>B</a:t>
                      </a:r>
                      <a:endParaRPr lang="in-ID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n"/>
                        <a:t>B</a:t>
                      </a:r>
                      <a:endParaRPr lang="in-ID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413">
                <a:tc>
                  <a:txBody>
                    <a:bodyPr/>
                    <a:lstStyle/>
                    <a:p>
                      <a:pPr algn="ctr"/>
                      <a:r>
                        <a:rPr lang="en-US" altLang="in"/>
                        <a:t>S</a:t>
                      </a:r>
                      <a:endParaRPr lang="in-ID" altLang="en-US"/>
                    </a:p>
                    <a:p>
                      <a:pPr algn="ctr"/>
                      <a:endParaRPr lang="in-ID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n"/>
                        <a:t>B</a:t>
                      </a:r>
                      <a:endParaRPr lang="in-ID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n"/>
                        <a:t>B</a:t>
                      </a:r>
                      <a:endParaRPr lang="in-ID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n"/>
                        <a:t>B</a:t>
                      </a:r>
                      <a:endParaRPr lang="in-ID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413">
                <a:tc>
                  <a:txBody>
                    <a:bodyPr/>
                    <a:lstStyle/>
                    <a:p>
                      <a:pPr algn="ctr"/>
                      <a:r>
                        <a:rPr lang="en-US" altLang="in"/>
                        <a:t>S</a:t>
                      </a:r>
                      <a:endParaRPr lang="in-ID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n"/>
                        <a:t>S</a:t>
                      </a:r>
                      <a:endParaRPr lang="in-ID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n"/>
                        <a:t>S</a:t>
                      </a:r>
                      <a:endParaRPr lang="in-ID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n"/>
                        <a:t>B</a:t>
                      </a:r>
                      <a:endParaRPr lang="in-ID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48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8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4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8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48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4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48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48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4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00" grpId="0"/>
      <p:bldP spid="1048701" grpId="0" bldLvl="0" animBg="1"/>
      <p:bldP spid="104870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图片 1"/>
          <p:cNvPicPr>
            <a:picLocks noChangeAspect="1"/>
          </p:cNvPicPr>
          <p:nvPr/>
        </p:nvPicPr>
        <p:blipFill>
          <a:blip r:embed="rId2"/>
          <a:srcRect l="14931" t="4521" r="17717" b="136"/>
          <a:stretch>
            <a:fillRect/>
          </a:stretch>
        </p:blipFill>
        <p:spPr>
          <a:xfrm>
            <a:off x="4372276" y="-22225"/>
            <a:ext cx="4738688" cy="5165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782" name="矩形 8"/>
          <p:cNvSpPr/>
          <p:nvPr/>
        </p:nvSpPr>
        <p:spPr>
          <a:xfrm>
            <a:off x="238124" y="1827530"/>
            <a:ext cx="3771900" cy="205993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in" sz="1200" strike="noStrike" noProof="1">
                <a:solidFill>
                  <a:schemeClr val="tx1"/>
                </a:solidFill>
                <a:latin typeface="Noto Sans Armenian"/>
                <a:ea typeface="Arial Unicode MS" panose="020B0604020202020204" charset="-122"/>
                <a:cs typeface="Noto Naskh Arabic"/>
                <a:sym typeface="微软雅黑" panose="020B0503020204020204" charset="-122"/>
              </a:rPr>
              <a:t>Sebuah pernyataan majemuk yang selalu salah (False) untuk semua kemungkinan nilai kebenaran dari pernyataan- pernyataan komponennya.</a:t>
            </a:r>
            <a:endParaRPr lang="en-US" altLang="x-none" sz="1200" strike="noStrike" noProof="1">
              <a:solidFill>
                <a:schemeClr val="tx1"/>
              </a:solidFill>
              <a:latin typeface="Noto Sans Armenian"/>
              <a:ea typeface="Arial Unicode MS" panose="020B0604020202020204" charset="-122"/>
              <a:cs typeface="Noto Naskh Arabic"/>
              <a:sym typeface="微软雅黑" panose="020B0503020204020204" charset="-122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in" sz="1200" strike="noStrike" noProof="1">
                <a:solidFill>
                  <a:schemeClr val="tx1"/>
                </a:solidFill>
                <a:latin typeface="Noto Sans Armenian"/>
                <a:ea typeface="Arial Unicode MS" panose="020B0604020202020204" charset="-122"/>
                <a:cs typeface="Noto Naskh Arabic"/>
                <a:sym typeface="微软雅黑" panose="020B0503020204020204" charset="-122"/>
              </a:rPr>
              <a:t>Contoh :  Tunjukan bahwa pernyataan majemuk (p^q)^p adalah sebuah </a:t>
            </a:r>
            <a:r>
              <a:rPr lang="en-US" altLang="in" sz="1200" i="1" strike="noStrike" noProof="1">
                <a:solidFill>
                  <a:srgbClr val="F46D43"/>
                </a:solidFill>
                <a:latin typeface="Noto Sans Armenian"/>
                <a:ea typeface="Arial Unicode MS" panose="020B0604020202020204" charset="-122"/>
                <a:cs typeface="Noto Naskh Arabic"/>
                <a:sym typeface="微软雅黑" panose="020B0503020204020204" charset="-122"/>
              </a:rPr>
              <a:t>kontradiksi</a:t>
            </a:r>
            <a:r>
              <a:rPr lang="en-US" altLang="in" sz="1200" strike="noStrike" noProof="1">
                <a:solidFill>
                  <a:schemeClr val="tx1"/>
                </a:solidFill>
                <a:latin typeface="Noto Sans Armenian"/>
                <a:ea typeface="Arial Unicode MS" panose="020B0604020202020204" charset="-122"/>
                <a:cs typeface="Noto Naskh Arabic"/>
                <a:sym typeface="微软雅黑" panose="020B0503020204020204" charset="-122"/>
              </a:rPr>
              <a:t>.</a:t>
            </a:r>
            <a:endParaRPr lang="en-US" altLang="x-none" sz="1200" strike="noStrike" noProof="1">
              <a:solidFill>
                <a:schemeClr val="tx1"/>
              </a:solidFill>
              <a:latin typeface="Noto Sans Armenian"/>
              <a:ea typeface="Arial Unicode MS" panose="020B0604020202020204" charset="-122"/>
              <a:cs typeface="Noto Naskh Arabic"/>
              <a:sym typeface="微软雅黑" panose="020B0503020204020204" charset="-122"/>
            </a:endParaRPr>
          </a:p>
        </p:txBody>
      </p:sp>
      <p:sp>
        <p:nvSpPr>
          <p:cNvPr id="1048783" name="Text Box 3"/>
          <p:cNvSpPr txBox="1"/>
          <p:nvPr/>
        </p:nvSpPr>
        <p:spPr>
          <a:xfrm>
            <a:off x="354010" y="1003735"/>
            <a:ext cx="3781425" cy="5486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342900" lvl="0" indent="-3429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rgbClr val="89D2D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lvl="1" indent="-28575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rgbClr val="89D2D9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rgbClr val="89D2D9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rgbClr val="89D2D9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rgbClr val="89D2D9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l" fontAlgn="base">
              <a:lnSpc>
                <a:spcPct val="150000"/>
              </a:lnSpc>
              <a:buNone/>
            </a:pPr>
            <a:r>
              <a:rPr lang="en-US" altLang="in" sz="2000" b="1" strike="noStrike" cap="small" noProof="1">
                <a:solidFill>
                  <a:srgbClr val="92D04F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+mn-ea"/>
              </a:rPr>
              <a:t>B. Kontradiksi</a:t>
            </a:r>
            <a:endParaRPr lang="en-US" sz="2000" b="1" strike="noStrike" cap="small" noProof="1">
              <a:solidFill>
                <a:srgbClr val="92D04F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  <a:sym typeface="+mn-ea"/>
            </a:endParaRPr>
          </a:p>
        </p:txBody>
      </p:sp>
      <p:sp>
        <p:nvSpPr>
          <p:cNvPr id="1048785" name="矩形 3"/>
          <p:cNvSpPr/>
          <p:nvPr/>
        </p:nvSpPr>
        <p:spPr>
          <a:xfrm>
            <a:off x="354011" y="425447"/>
            <a:ext cx="1770063" cy="419100"/>
          </a:xfrm>
          <a:prstGeom prst="rect">
            <a:avLst/>
          </a:prstGeom>
          <a:solidFill>
            <a:srgbClr val="002748"/>
          </a:solidFill>
          <a:ln w="12700">
            <a:noFill/>
            <a:miter/>
          </a:ln>
        </p:spPr>
        <p:txBody>
          <a:bodyPr anchor="ctr"/>
          <a:lstStyle/>
          <a:p>
            <a:pPr lvl="0" algn="ctr" fontAlgn="base"/>
            <a:endParaRPr lang="zh-CN" altLang="en-US" sz="1875" strike="noStrike" noProof="1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graphicFrame>
        <p:nvGraphicFramePr>
          <p:cNvPr id="4194305" name="Table 4194304"/>
          <p:cNvGraphicFramePr>
            <a:graphicFrameLocks/>
          </p:cNvGraphicFramePr>
          <p:nvPr/>
        </p:nvGraphicFramePr>
        <p:xfrm>
          <a:off x="4572000" y="1341117"/>
          <a:ext cx="4339240" cy="2380040"/>
        </p:xfrm>
        <a:graphic>
          <a:graphicData uri="http://schemas.openxmlformats.org/drawingml/2006/table">
            <a:tbl>
              <a:tblPr firstRow="1" bandRow="1">
                <a:tableStyleId>{00A15C55-8517-42AA-B614-E9B94910E394}</a:tableStyleId>
              </a:tblPr>
              <a:tblGrid>
                <a:gridCol w="867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7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78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78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9280">
                <a:tc>
                  <a:txBody>
                    <a:bodyPr/>
                    <a:lstStyle/>
                    <a:p>
                      <a:pPr algn="ctr"/>
                      <a:r>
                        <a:rPr lang="en-US" altLang="in"/>
                        <a:t>P</a:t>
                      </a:r>
                      <a:endParaRPr lang="in-ID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n"/>
                        <a:t>q</a:t>
                      </a:r>
                      <a:endParaRPr lang="in-ID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n"/>
                        <a:t>~p</a:t>
                      </a:r>
                      <a:endParaRPr lang="in-ID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n"/>
                        <a:t>P^q</a:t>
                      </a:r>
                      <a:endParaRPr lang="in-ID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n"/>
                        <a:t>(p^q)^~p</a:t>
                      </a:r>
                      <a:endParaRPr lang="in-ID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280">
                <a:tc>
                  <a:txBody>
                    <a:bodyPr/>
                    <a:lstStyle/>
                    <a:p>
                      <a:pPr algn="ctr"/>
                      <a:r>
                        <a:rPr lang="en-US" altLang="in"/>
                        <a:t>B</a:t>
                      </a:r>
                      <a:endParaRPr lang="in-ID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n"/>
                        <a:t>B</a:t>
                      </a:r>
                      <a:endParaRPr lang="in-ID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n"/>
                        <a:t>S</a:t>
                      </a:r>
                      <a:endParaRPr lang="in-ID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n"/>
                        <a:t>B</a:t>
                      </a:r>
                      <a:endParaRPr lang="in-ID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n"/>
                        <a:t>S</a:t>
                      </a:r>
                      <a:endParaRPr lang="in-ID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280">
                <a:tc>
                  <a:txBody>
                    <a:bodyPr/>
                    <a:lstStyle/>
                    <a:p>
                      <a:pPr algn="ctr"/>
                      <a:r>
                        <a:rPr lang="en-US" altLang="in"/>
                        <a:t>B</a:t>
                      </a:r>
                      <a:endParaRPr lang="in-ID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n"/>
                        <a:t>S </a:t>
                      </a:r>
                      <a:endParaRPr lang="in-ID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n"/>
                        <a:t>S</a:t>
                      </a:r>
                      <a:endParaRPr lang="in-ID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n"/>
                        <a:t>S</a:t>
                      </a:r>
                      <a:endParaRPr lang="in-ID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n"/>
                        <a:t>S</a:t>
                      </a:r>
                      <a:endParaRPr lang="in-ID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280">
                <a:tc>
                  <a:txBody>
                    <a:bodyPr/>
                    <a:lstStyle/>
                    <a:p>
                      <a:pPr algn="ctr"/>
                      <a:r>
                        <a:rPr lang="en-US" altLang="in"/>
                        <a:t>S</a:t>
                      </a:r>
                      <a:endParaRPr lang="in-ID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n"/>
                        <a:t>B</a:t>
                      </a:r>
                      <a:endParaRPr lang="in-ID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n"/>
                        <a:t>B</a:t>
                      </a:r>
                      <a:endParaRPr lang="in-ID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n"/>
                        <a:t>S</a:t>
                      </a:r>
                      <a:endParaRPr lang="in-ID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n"/>
                        <a:t>S</a:t>
                      </a:r>
                      <a:endParaRPr lang="in-ID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280">
                <a:tc>
                  <a:txBody>
                    <a:bodyPr/>
                    <a:lstStyle/>
                    <a:p>
                      <a:pPr algn="ctr"/>
                      <a:r>
                        <a:rPr lang="en-US" altLang="in"/>
                        <a:t>S</a:t>
                      </a:r>
                      <a:endParaRPr lang="in-ID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n"/>
                        <a:t>S</a:t>
                      </a:r>
                      <a:endParaRPr lang="in-ID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n"/>
                        <a:t>B</a:t>
                      </a:r>
                      <a:endParaRPr lang="in-ID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n"/>
                        <a:t>S</a:t>
                      </a:r>
                      <a:endParaRPr lang="in-ID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n"/>
                        <a:t>S</a:t>
                      </a:r>
                      <a:endParaRPr lang="in-ID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49468" name="TextBox 1049467"/>
          <p:cNvSpPr txBox="1"/>
          <p:nvPr/>
        </p:nvSpPr>
        <p:spPr>
          <a:xfrm>
            <a:off x="4571999" y="589277"/>
            <a:ext cx="4000000" cy="751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in" sz="2800" i="1">
                <a:solidFill>
                  <a:srgbClr val="000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  <a:latin typeface="Coming Soon"/>
              </a:rPr>
              <a:t>Tabel kebenaran</a:t>
            </a:r>
            <a:endParaRPr lang="in-ID" sz="2800" i="1">
              <a:solidFill>
                <a:srgbClr val="000000"/>
              </a:solidFill>
              <a:effectLst>
                <a:outerShdw blurRad="38100" dist="38100" dir="2700000" algn="br" rotWithShape="0">
                  <a:srgbClr val="000000"/>
                </a:outerShdw>
              </a:effectLst>
              <a:latin typeface="Coming Soo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9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48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48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8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8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87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8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48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48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487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48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82" grpId="0"/>
      <p:bldP spid="1048783" grpId="0"/>
      <p:bldP spid="1048785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3" name="直角三角形 6"/>
          <p:cNvSpPr/>
          <p:nvPr/>
        </p:nvSpPr>
        <p:spPr>
          <a:xfrm rot="10800000">
            <a:off x="7754938" y="-12700"/>
            <a:ext cx="1411288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1049104" name="Copyright Notice"/>
          <p:cNvSpPr/>
          <p:nvPr/>
        </p:nvSpPr>
        <p:spPr bwMode="auto">
          <a:xfrm>
            <a:off x="827266" y="222086"/>
            <a:ext cx="5470525" cy="47006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6626" tIns="25481" rIns="56626" bIns="25481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en-US" altLang="in" sz="2800" b="1" strike="noStrike" cap="small" noProof="1">
                <a:solidFill>
                  <a:srgbClr val="008000"/>
                </a:solidFill>
                <a:latin typeface="Arial Unicode MS" panose="020B0604020202020204" charset="-122"/>
                <a:ea typeface="Arial Unicode MS" panose="020B0604020202020204" charset="-122"/>
              </a:rPr>
              <a:t>C. Kontigent</a:t>
            </a:r>
            <a:endParaRPr lang="en-US" sz="2800" b="1" strike="noStrike" cap="small" noProof="1">
              <a:solidFill>
                <a:srgbClr val="0080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49106" name="文本框 1"/>
          <p:cNvSpPr txBox="1"/>
          <p:nvPr/>
        </p:nvSpPr>
        <p:spPr>
          <a:xfrm>
            <a:off x="210371" y="886459"/>
            <a:ext cx="4938712" cy="13106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in" sz="1400" dirty="0">
                <a:solidFill>
                  <a:srgbClr val="404040"/>
                </a:solidFill>
                <a:latin typeface="Arial Unicode MS" panose="020B0604020202020204" charset="-122"/>
                <a:ea typeface="Arial Unicode MS" panose="020B0604020202020204" charset="-122"/>
                <a:sym typeface="方正兰亭黑_GBK" pitchFamily="2" charset="-122"/>
              </a:rPr>
              <a:t>Sebuah pernyataan majemuk yang mempunyai nilai kebenaran benar(True) dan salah (False).</a:t>
            </a:r>
            <a:endParaRPr lang="en-US" altLang="zh-CN" sz="1400" dirty="0">
              <a:solidFill>
                <a:srgbClr val="404040"/>
              </a:solidFill>
              <a:latin typeface="Arial Unicode MS" panose="020B0604020202020204" charset="-122"/>
              <a:ea typeface="Arial Unicode MS" panose="020B0604020202020204" charset="-122"/>
              <a:sym typeface="方正兰亭黑_GBK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in" sz="1400" dirty="0">
                <a:solidFill>
                  <a:srgbClr val="404040"/>
                </a:solidFill>
                <a:latin typeface="Arial Unicode MS" panose="020B0604020202020204" charset="-122"/>
                <a:ea typeface="Arial Unicode MS" panose="020B0604020202020204" charset="-122"/>
                <a:sym typeface="方正兰亭黑_GBK" pitchFamily="2" charset="-122"/>
              </a:rPr>
              <a:t>Contoh Tunjukan bahwa pernyataan majemuk ((a^b)=&gt;~b)=&gt;a adalah sebuah kontingen ((a^b)=&gt;~b)=&gt;a.</a:t>
            </a:r>
            <a:r>
              <a:rPr lang="en-US" altLang="zh-CN" sz="1400" dirty="0">
                <a:solidFill>
                  <a:srgbClr val="404040"/>
                </a:solidFill>
                <a:latin typeface="Arial Unicode MS" panose="020B0604020202020204" charset="-122"/>
                <a:ea typeface="Arial Unicode MS" panose="020B0604020202020204" charset="-122"/>
                <a:sym typeface="方正兰亭黑_GBK" pitchFamily="2" charset="-122"/>
              </a:rPr>
              <a:t> </a:t>
            </a:r>
          </a:p>
        </p:txBody>
      </p:sp>
      <p:sp>
        <p:nvSpPr>
          <p:cNvPr id="1049108" name="Line 13"/>
          <p:cNvSpPr/>
          <p:nvPr/>
        </p:nvSpPr>
        <p:spPr>
          <a:xfrm>
            <a:off x="4502150" y="3654425"/>
            <a:ext cx="3175" cy="338138"/>
          </a:xfrm>
          <a:prstGeom prst="line">
            <a:avLst/>
          </a:prstGeom>
          <a:ln w="63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Arial Unicode MS" panose="020B0604020202020204" charset="-122"/>
            </a:endParaRPr>
          </a:p>
        </p:txBody>
      </p:sp>
      <p:sp>
        <p:nvSpPr>
          <p:cNvPr id="1049109" name="TextBox 59"/>
          <p:cNvSpPr/>
          <p:nvPr/>
        </p:nvSpPr>
        <p:spPr>
          <a:xfrm flipH="1">
            <a:off x="3308350" y="3681413"/>
            <a:ext cx="1125538" cy="459105"/>
          </a:xfrm>
          <a:prstGeom prst="rect">
            <a:avLst/>
          </a:prstGeom>
          <a:noFill/>
          <a:ln w="9525">
            <a:noFill/>
          </a:ln>
        </p:spPr>
        <p:txBody>
          <a:bodyPr wrap="square" lIns="91431" tIns="45716" rIns="91431" bIns="45716" anchor="t">
            <a:spAutoFit/>
          </a:bodyPr>
          <a:lstStyle/>
          <a:p>
            <a:pPr algn="dist" eaLnBrk="0" hangingPunct="0"/>
            <a:r>
              <a:rPr lang="zh-CN" altLang="en-US" sz="1200" dirty="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方正兰亭黑_GBK" pitchFamily="2" charset="-122"/>
              </a:rPr>
              <a:t>Enter title
</a:t>
            </a:r>
          </a:p>
        </p:txBody>
      </p:sp>
      <p:sp>
        <p:nvSpPr>
          <p:cNvPr id="1049110" name="文本框 2"/>
          <p:cNvSpPr txBox="1"/>
          <p:nvPr/>
        </p:nvSpPr>
        <p:spPr>
          <a:xfrm>
            <a:off x="4573588" y="3679825"/>
            <a:ext cx="82613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方正兰亭黑_GBK" pitchFamily="2" charset="-122"/>
              </a:rPr>
              <a:t>Enter title</a:t>
            </a:r>
          </a:p>
        </p:txBody>
      </p:sp>
      <p:sp>
        <p:nvSpPr>
          <p:cNvPr id="1049469" name="TextBox 1049468"/>
          <p:cNvSpPr txBox="1"/>
          <p:nvPr/>
        </p:nvSpPr>
        <p:spPr>
          <a:xfrm>
            <a:off x="4986654" y="2239009"/>
            <a:ext cx="4000000" cy="3327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in" sz="1600" b="1" i="1">
                <a:solidFill>
                  <a:srgbClr val="9933FF"/>
                </a:solidFill>
                <a:effectLst/>
              </a:rPr>
              <a:t>Tabel kebenaran</a:t>
            </a:r>
            <a:endParaRPr lang="in-ID" sz="1600" b="1" i="1">
              <a:solidFill>
                <a:srgbClr val="9933FF"/>
              </a:solidFill>
              <a:effectLst/>
            </a:endParaRPr>
          </a:p>
        </p:txBody>
      </p:sp>
      <p:graphicFrame>
        <p:nvGraphicFramePr>
          <p:cNvPr id="4194306" name="Table 4194305"/>
          <p:cNvGraphicFramePr>
            <a:graphicFrameLocks/>
          </p:cNvGraphicFramePr>
          <p:nvPr/>
        </p:nvGraphicFramePr>
        <p:xfrm>
          <a:off x="2679726" y="2691678"/>
          <a:ext cx="4555962" cy="2510168"/>
        </p:xfrm>
        <a:graphic>
          <a:graphicData uri="http://schemas.openxmlformats.org/drawingml/2006/table">
            <a:tbl>
              <a:tblPr firstRow="1" bandRow="1">
                <a:tableStyleId>{F5AB1C69-6EDB-4FF4-983F-18BD219EF323}</a:tableStyleId>
              </a:tblPr>
              <a:tblGrid>
                <a:gridCol w="75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3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93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93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0377">
                <a:tc>
                  <a:txBody>
                    <a:bodyPr/>
                    <a:lstStyle/>
                    <a:p>
                      <a:r>
                        <a:rPr lang="en-US" altLang="in"/>
                        <a:t>a </a:t>
                      </a:r>
                      <a:endParaRPr lang="in-ID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n" dirty="0"/>
                        <a:t>b</a:t>
                      </a:r>
                      <a:endParaRPr lang="in-ID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n"/>
                        <a:t>a^b</a:t>
                      </a:r>
                      <a:endParaRPr lang="in-ID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n"/>
                        <a:t>~b</a:t>
                      </a:r>
                      <a:endParaRPr lang="in-ID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n"/>
                        <a:t>(a^b)=&gt;~b</a:t>
                      </a:r>
                      <a:endParaRPr lang="in-ID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n"/>
                        <a:t>((a^b)=&gt;~b=&gt;a</a:t>
                      </a:r>
                      <a:endParaRPr lang="in-ID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377">
                <a:tc>
                  <a:txBody>
                    <a:bodyPr/>
                    <a:lstStyle/>
                    <a:p>
                      <a:pPr algn="ctr"/>
                      <a:r>
                        <a:rPr lang="en-US" altLang="in"/>
                        <a:t>B</a:t>
                      </a:r>
                      <a:endParaRPr lang="in-ID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n"/>
                        <a:t>B</a:t>
                      </a:r>
                      <a:endParaRPr lang="in-ID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n"/>
                        <a:t>B</a:t>
                      </a:r>
                      <a:endParaRPr lang="in-ID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n"/>
                        <a:t>S</a:t>
                      </a:r>
                      <a:endParaRPr lang="in-ID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n"/>
                        <a:t>S</a:t>
                      </a:r>
                      <a:endParaRPr lang="in-ID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n"/>
                        <a:t>B</a:t>
                      </a:r>
                      <a:endParaRPr lang="in-ID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377">
                <a:tc>
                  <a:txBody>
                    <a:bodyPr/>
                    <a:lstStyle/>
                    <a:p>
                      <a:pPr algn="ctr"/>
                      <a:r>
                        <a:rPr lang="en-US" altLang="in"/>
                        <a:t>B</a:t>
                      </a:r>
                      <a:endParaRPr lang="in-ID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n"/>
                        <a:t>S</a:t>
                      </a:r>
                      <a:endParaRPr lang="in-ID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n"/>
                        <a:t>S</a:t>
                      </a:r>
                      <a:endParaRPr lang="in-ID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n"/>
                        <a:t>B</a:t>
                      </a:r>
                      <a:endParaRPr lang="in-ID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n"/>
                        <a:t>B</a:t>
                      </a:r>
                      <a:endParaRPr lang="in-ID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n"/>
                        <a:t>B</a:t>
                      </a:r>
                      <a:endParaRPr lang="in-ID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377">
                <a:tc>
                  <a:txBody>
                    <a:bodyPr/>
                    <a:lstStyle/>
                    <a:p>
                      <a:pPr algn="ctr"/>
                      <a:r>
                        <a:rPr lang="en-US" altLang="in"/>
                        <a:t>D</a:t>
                      </a:r>
                      <a:endParaRPr lang="in-ID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n"/>
                        <a:t>B</a:t>
                      </a:r>
                      <a:endParaRPr lang="in-ID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n"/>
                        <a:t>S</a:t>
                      </a:r>
                      <a:endParaRPr lang="in-ID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n"/>
                        <a:t>S</a:t>
                      </a:r>
                      <a:endParaRPr lang="in-ID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n"/>
                        <a:t>B</a:t>
                      </a:r>
                      <a:endParaRPr lang="in-ID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n"/>
                        <a:t>S</a:t>
                      </a:r>
                      <a:endParaRPr lang="in-ID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377">
                <a:tc>
                  <a:txBody>
                    <a:bodyPr/>
                    <a:lstStyle/>
                    <a:p>
                      <a:pPr algn="ctr"/>
                      <a:r>
                        <a:rPr lang="en-US" altLang="in"/>
                        <a:t>S</a:t>
                      </a:r>
                      <a:endParaRPr lang="in-ID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n"/>
                        <a:t>S</a:t>
                      </a:r>
                      <a:endParaRPr lang="in-ID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n"/>
                        <a:t>S</a:t>
                      </a:r>
                      <a:endParaRPr lang="in-ID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n"/>
                        <a:t>B</a:t>
                      </a:r>
                      <a:endParaRPr lang="in-ID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n"/>
                        <a:t>B</a:t>
                      </a:r>
                      <a:endParaRPr lang="in-ID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in" dirty="0"/>
                        <a:t>S</a:t>
                      </a:r>
                      <a:endParaRPr lang="in-ID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9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9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49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9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9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9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49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49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49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49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49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9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31" dur="500"/>
                                        <p:tgtEl>
                                          <p:spTgt spid="1049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49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49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49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103" grpId="0" bldLvl="0" animBg="1"/>
      <p:bldP spid="1049104" grpId="0" bldLvl="0" animBg="1"/>
      <p:bldP spid="1049106" grpId="0"/>
      <p:bldP spid="1049109" grpId="0"/>
      <p:bldP spid="10491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2" name="Freeform 3"/>
          <p:cNvSpPr/>
          <p:nvPr/>
        </p:nvSpPr>
        <p:spPr>
          <a:xfrm>
            <a:off x="660400" y="951105"/>
            <a:ext cx="5456238" cy="119063"/>
          </a:xfrm>
          <a:custGeom>
            <a:avLst/>
            <a:gdLst/>
            <a:ahLst/>
            <a:cxnLst>
              <a:cxn ang="0">
                <a:pos x="12700" y="72694"/>
              </a:cxn>
              <a:cxn ang="0">
                <a:pos x="132105" y="84658"/>
              </a:cxn>
              <a:cxn ang="0">
                <a:pos x="264706" y="58089"/>
              </a:cxn>
              <a:cxn ang="0">
                <a:pos x="517169" y="60515"/>
              </a:cxn>
              <a:cxn ang="0">
                <a:pos x="627316" y="72694"/>
              </a:cxn>
              <a:cxn ang="0">
                <a:pos x="762546" y="44704"/>
              </a:cxn>
              <a:cxn ang="0">
                <a:pos x="1014869" y="60705"/>
              </a:cxn>
              <a:cxn ang="0">
                <a:pos x="1392072" y="42672"/>
              </a:cxn>
              <a:cxn ang="0">
                <a:pos x="1512392" y="40233"/>
              </a:cxn>
              <a:cxn ang="0">
                <a:pos x="1626539" y="72694"/>
              </a:cxn>
              <a:cxn ang="0">
                <a:pos x="1869770" y="51701"/>
              </a:cxn>
              <a:cxn ang="0">
                <a:pos x="2001024" y="84658"/>
              </a:cxn>
              <a:cxn ang="0">
                <a:pos x="2130488" y="84353"/>
              </a:cxn>
              <a:cxn ang="0">
                <a:pos x="2376360" y="42735"/>
              </a:cxn>
              <a:cxn ang="0">
                <a:pos x="2490584" y="72656"/>
              </a:cxn>
              <a:cxn ang="0">
                <a:pos x="2628391" y="53708"/>
              </a:cxn>
              <a:cxn ang="0">
                <a:pos x="2751315" y="42697"/>
              </a:cxn>
              <a:cxn ang="0">
                <a:pos x="2886544" y="60668"/>
              </a:cxn>
              <a:cxn ang="0">
                <a:pos x="3156991" y="12700"/>
              </a:cxn>
              <a:cxn ang="0">
                <a:pos x="3398697" y="42697"/>
              </a:cxn>
              <a:cxn ang="0">
                <a:pos x="3678542" y="25107"/>
              </a:cxn>
              <a:cxn ang="0">
                <a:pos x="3804640" y="58280"/>
              </a:cxn>
              <a:cxn ang="0">
                <a:pos x="3972699" y="72656"/>
              </a:cxn>
              <a:cxn ang="0">
                <a:pos x="4218609" y="42697"/>
              </a:cxn>
              <a:cxn ang="0">
                <a:pos x="4335322" y="85318"/>
              </a:cxn>
              <a:cxn ang="0">
                <a:pos x="4477702" y="75641"/>
              </a:cxn>
              <a:cxn ang="0">
                <a:pos x="4603762" y="40728"/>
              </a:cxn>
              <a:cxn ang="0">
                <a:pos x="4713770" y="33705"/>
              </a:cxn>
              <a:cxn ang="0">
                <a:pos x="4971008" y="72656"/>
              </a:cxn>
              <a:cxn ang="0">
                <a:pos x="5116614" y="70243"/>
              </a:cxn>
              <a:cxn ang="0">
                <a:pos x="5172100" y="44729"/>
              </a:cxn>
              <a:cxn ang="0">
                <a:pos x="5232704" y="35699"/>
              </a:cxn>
              <a:cxn ang="0">
                <a:pos x="5350281" y="35737"/>
              </a:cxn>
              <a:cxn ang="0">
                <a:pos x="5442521" y="94132"/>
              </a:cxn>
              <a:cxn ang="0">
                <a:pos x="5674334" y="69761"/>
              </a:cxn>
              <a:cxn ang="0">
                <a:pos x="5784075" y="51739"/>
              </a:cxn>
              <a:cxn ang="0">
                <a:pos x="5874549" y="84696"/>
              </a:cxn>
            </a:cxnLst>
            <a:rect l="0" t="0" r="r" b="b"/>
            <a:pathLst>
              <a:path w="5887250" h="123344">
                <a:moveTo>
                  <a:pt x="12700" y="72694"/>
                </a:moveTo>
                <a:cubicBezTo>
                  <a:pt x="56070" y="72694"/>
                  <a:pt x="90957" y="81318"/>
                  <a:pt x="132105" y="84658"/>
                </a:cubicBezTo>
                <a:cubicBezTo>
                  <a:pt x="186816" y="89103"/>
                  <a:pt x="216636" y="79108"/>
                  <a:pt x="264706" y="58089"/>
                </a:cubicBezTo>
                <a:cubicBezTo>
                  <a:pt x="349592" y="20980"/>
                  <a:pt x="433704" y="32042"/>
                  <a:pt x="517169" y="60515"/>
                </a:cubicBezTo>
                <a:cubicBezTo>
                  <a:pt x="552576" y="72593"/>
                  <a:pt x="586016" y="73761"/>
                  <a:pt x="627316" y="72694"/>
                </a:cubicBezTo>
                <a:cubicBezTo>
                  <a:pt x="675068" y="71463"/>
                  <a:pt x="715937" y="50685"/>
                  <a:pt x="762546" y="44704"/>
                </a:cubicBezTo>
                <a:cubicBezTo>
                  <a:pt x="850099" y="33464"/>
                  <a:pt x="929601" y="60668"/>
                  <a:pt x="1014869" y="60705"/>
                </a:cubicBezTo>
                <a:cubicBezTo>
                  <a:pt x="1142288" y="60756"/>
                  <a:pt x="1267180" y="53111"/>
                  <a:pt x="1392072" y="42672"/>
                </a:cubicBezTo>
                <a:cubicBezTo>
                  <a:pt x="1434490" y="39116"/>
                  <a:pt x="1469453" y="29489"/>
                  <a:pt x="1512392" y="40233"/>
                </a:cubicBezTo>
                <a:cubicBezTo>
                  <a:pt x="1557502" y="51523"/>
                  <a:pt x="1578470" y="73037"/>
                  <a:pt x="1626539" y="72694"/>
                </a:cubicBezTo>
                <a:cubicBezTo>
                  <a:pt x="1711274" y="72085"/>
                  <a:pt x="1783613" y="51790"/>
                  <a:pt x="1869770" y="51701"/>
                </a:cubicBezTo>
                <a:cubicBezTo>
                  <a:pt x="1922691" y="51651"/>
                  <a:pt x="1952332" y="67640"/>
                  <a:pt x="2001024" y="84658"/>
                </a:cubicBezTo>
                <a:cubicBezTo>
                  <a:pt x="2047735" y="100990"/>
                  <a:pt x="2084438" y="98679"/>
                  <a:pt x="2130488" y="84353"/>
                </a:cubicBezTo>
                <a:cubicBezTo>
                  <a:pt x="2208466" y="60096"/>
                  <a:pt x="2288908" y="34797"/>
                  <a:pt x="2376360" y="42735"/>
                </a:cubicBezTo>
                <a:cubicBezTo>
                  <a:pt x="2416263" y="46354"/>
                  <a:pt x="2448864" y="67881"/>
                  <a:pt x="2490584" y="72656"/>
                </a:cubicBezTo>
                <a:cubicBezTo>
                  <a:pt x="2544495" y="78828"/>
                  <a:pt x="2579649" y="60743"/>
                  <a:pt x="2628391" y="53708"/>
                </a:cubicBezTo>
                <a:cubicBezTo>
                  <a:pt x="2668727" y="47879"/>
                  <a:pt x="2710510" y="42519"/>
                  <a:pt x="2751315" y="42697"/>
                </a:cubicBezTo>
                <a:cubicBezTo>
                  <a:pt x="2799663" y="42913"/>
                  <a:pt x="2839465" y="56997"/>
                  <a:pt x="2886544" y="60668"/>
                </a:cubicBezTo>
                <a:cubicBezTo>
                  <a:pt x="2983865" y="68249"/>
                  <a:pt x="3063341" y="12065"/>
                  <a:pt x="3156991" y="12700"/>
                </a:cubicBezTo>
                <a:cubicBezTo>
                  <a:pt x="3241586" y="13271"/>
                  <a:pt x="3312921" y="42938"/>
                  <a:pt x="3398697" y="42697"/>
                </a:cubicBezTo>
                <a:cubicBezTo>
                  <a:pt x="3497732" y="42417"/>
                  <a:pt x="3582098" y="444"/>
                  <a:pt x="3678542" y="25107"/>
                </a:cubicBezTo>
                <a:cubicBezTo>
                  <a:pt x="3721353" y="36067"/>
                  <a:pt x="3761917" y="42646"/>
                  <a:pt x="3804640" y="58280"/>
                </a:cubicBezTo>
                <a:cubicBezTo>
                  <a:pt x="3858450" y="77978"/>
                  <a:pt x="3915498" y="74714"/>
                  <a:pt x="3972699" y="72656"/>
                </a:cubicBezTo>
                <a:cubicBezTo>
                  <a:pt x="4058767" y="69557"/>
                  <a:pt x="4129519" y="18554"/>
                  <a:pt x="4218609" y="42697"/>
                </a:cubicBezTo>
                <a:cubicBezTo>
                  <a:pt x="4257344" y="53200"/>
                  <a:pt x="4297045" y="78092"/>
                  <a:pt x="4335322" y="85318"/>
                </a:cubicBezTo>
                <a:cubicBezTo>
                  <a:pt x="4376966" y="93179"/>
                  <a:pt x="4439043" y="86385"/>
                  <a:pt x="4477702" y="75641"/>
                </a:cubicBezTo>
                <a:cubicBezTo>
                  <a:pt x="4520476" y="63766"/>
                  <a:pt x="4560989" y="48704"/>
                  <a:pt x="4603762" y="40728"/>
                </a:cubicBezTo>
                <a:cubicBezTo>
                  <a:pt x="4637417" y="34442"/>
                  <a:pt x="4675860" y="33807"/>
                  <a:pt x="4713770" y="33705"/>
                </a:cubicBezTo>
                <a:cubicBezTo>
                  <a:pt x="4803902" y="33426"/>
                  <a:pt x="4883505" y="69786"/>
                  <a:pt x="4971008" y="72656"/>
                </a:cubicBezTo>
                <a:cubicBezTo>
                  <a:pt x="5013197" y="74028"/>
                  <a:pt x="5076685" y="82283"/>
                  <a:pt x="5116614" y="70243"/>
                </a:cubicBezTo>
                <a:cubicBezTo>
                  <a:pt x="5132946" y="65316"/>
                  <a:pt x="5150104" y="47955"/>
                  <a:pt x="5172100" y="44729"/>
                </a:cubicBezTo>
                <a:cubicBezTo>
                  <a:pt x="5191785" y="41846"/>
                  <a:pt x="5213401" y="37756"/>
                  <a:pt x="5232704" y="35699"/>
                </a:cubicBezTo>
                <a:cubicBezTo>
                  <a:pt x="5267985" y="31953"/>
                  <a:pt x="5316054" y="26695"/>
                  <a:pt x="5350281" y="35737"/>
                </a:cubicBezTo>
                <a:cubicBezTo>
                  <a:pt x="5389588" y="46101"/>
                  <a:pt x="5410034" y="74015"/>
                  <a:pt x="5442521" y="94132"/>
                </a:cubicBezTo>
                <a:cubicBezTo>
                  <a:pt x="5507583" y="134429"/>
                  <a:pt x="5612460" y="93370"/>
                  <a:pt x="5674334" y="69761"/>
                </a:cubicBezTo>
                <a:cubicBezTo>
                  <a:pt x="5707303" y="57162"/>
                  <a:pt x="5743612" y="44361"/>
                  <a:pt x="5784075" y="51739"/>
                </a:cubicBezTo>
                <a:cubicBezTo>
                  <a:pt x="5816003" y="57556"/>
                  <a:pt x="5844540" y="72885"/>
                  <a:pt x="5874549" y="84696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pPr fontAlgn="base"/>
            <a:endParaRPr lang="zh-CN" altLang="en-US" sz="1405" strike="noStrike" noProof="1">
              <a:solidFill>
                <a:schemeClr val="tx1">
                  <a:lumMod val="75000"/>
                  <a:lumOff val="25000"/>
                </a:schemeClr>
              </a:solidFill>
              <a:ea typeface="Arial Unicode MS" panose="020B0604020202020204" charset="-122"/>
            </a:endParaRPr>
          </a:p>
        </p:txBody>
      </p:sp>
      <p:sp>
        <p:nvSpPr>
          <p:cNvPr id="1049013" name="TextBox 1"/>
          <p:cNvSpPr/>
          <p:nvPr/>
        </p:nvSpPr>
        <p:spPr>
          <a:xfrm>
            <a:off x="646113" y="1262761"/>
            <a:ext cx="5441950" cy="27429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anchor="t">
            <a:spAutoFit/>
          </a:bodyPr>
          <a:lstStyle/>
          <a:p>
            <a:r>
              <a:rPr lang="en-ID" sz="1200" b="1" dirty="0"/>
              <a:t>Tautology</a:t>
            </a:r>
            <a:r>
              <a:rPr lang="en-ID" sz="1200" dirty="0"/>
              <a:t> </a:t>
            </a:r>
            <a:r>
              <a:rPr lang="en-ID" sz="1200" dirty="0" err="1"/>
              <a:t>adalah</a:t>
            </a:r>
            <a:r>
              <a:rPr lang="en-ID" sz="1200" dirty="0"/>
              <a:t> </a:t>
            </a:r>
            <a:r>
              <a:rPr lang="en-ID" sz="1200" dirty="0" err="1"/>
              <a:t>proposisi</a:t>
            </a:r>
            <a:r>
              <a:rPr lang="en-ID" sz="1200" dirty="0"/>
              <a:t> </a:t>
            </a:r>
            <a:r>
              <a:rPr lang="en-ID" sz="1200" dirty="0" err="1"/>
              <a:t>majemuk</a:t>
            </a:r>
            <a:r>
              <a:rPr lang="en-ID" sz="1200" dirty="0"/>
              <a:t> yang </a:t>
            </a:r>
            <a:r>
              <a:rPr lang="en-ID" sz="1200" dirty="0" err="1"/>
              <a:t>selalu</a:t>
            </a:r>
            <a:r>
              <a:rPr lang="en-ID" sz="1200" dirty="0"/>
              <a:t> </a:t>
            </a:r>
            <a:r>
              <a:rPr lang="en-ID" sz="1200" dirty="0" err="1"/>
              <a:t>bernilai</a:t>
            </a:r>
            <a:r>
              <a:rPr lang="en-ID" sz="1200" dirty="0"/>
              <a:t> true </a:t>
            </a:r>
            <a:r>
              <a:rPr lang="en-ID" sz="1200" dirty="0" err="1"/>
              <a:t>tidak</a:t>
            </a:r>
            <a:r>
              <a:rPr lang="en-ID" sz="1200" dirty="0"/>
              <a:t> </a:t>
            </a:r>
            <a:r>
              <a:rPr lang="en-ID" sz="1200" dirty="0" err="1"/>
              <a:t>peduli</a:t>
            </a:r>
            <a:r>
              <a:rPr lang="en-ID" sz="1200" dirty="0"/>
              <a:t> </a:t>
            </a:r>
            <a:r>
              <a:rPr lang="en-ID" sz="1200" dirty="0" err="1"/>
              <a:t>apa</a:t>
            </a:r>
            <a:r>
              <a:rPr lang="en-ID" sz="1200" dirty="0"/>
              <a:t> </a:t>
            </a:r>
            <a:r>
              <a:rPr lang="en-ID" sz="1200" dirty="0" err="1"/>
              <a:t>nilai</a:t>
            </a:r>
            <a:r>
              <a:rPr lang="en-ID" sz="1200" dirty="0"/>
              <a:t> </a:t>
            </a:r>
            <a:r>
              <a:rPr lang="en-ID" sz="1200" dirty="0" err="1"/>
              <a:t>kebenaran</a:t>
            </a:r>
            <a:r>
              <a:rPr lang="en-ID" sz="1200" dirty="0"/>
              <a:t> </a:t>
            </a:r>
            <a:r>
              <a:rPr lang="en-ID" sz="1200" dirty="0" err="1"/>
              <a:t>proposisi</a:t>
            </a:r>
            <a:r>
              <a:rPr lang="en-ID" sz="1200" dirty="0"/>
              <a:t> </a:t>
            </a:r>
            <a:r>
              <a:rPr lang="en-ID" sz="1200" dirty="0" err="1"/>
              <a:t>penyusunnya</a:t>
            </a:r>
            <a:r>
              <a:rPr lang="en-ID" sz="1200" dirty="0"/>
              <a:t>, tautology juga </a:t>
            </a:r>
            <a:r>
              <a:rPr lang="en-ID" sz="1200" dirty="0" err="1"/>
              <a:t>dapat</a:t>
            </a:r>
            <a:r>
              <a:rPr lang="en-ID" sz="1200" dirty="0"/>
              <a:t> di </a:t>
            </a:r>
            <a:r>
              <a:rPr lang="en-ID" sz="1200" dirty="0" err="1"/>
              <a:t>nyatakan</a:t>
            </a:r>
            <a:r>
              <a:rPr lang="en-ID" sz="1200" dirty="0"/>
              <a:t> </a:t>
            </a:r>
            <a:r>
              <a:rPr lang="en-ID" sz="1200" dirty="0" err="1"/>
              <a:t>sebagai</a:t>
            </a:r>
            <a:r>
              <a:rPr lang="en-ID" sz="1200" dirty="0"/>
              <a:t> </a:t>
            </a:r>
            <a:r>
              <a:rPr lang="en-ID" sz="1200" dirty="0" err="1"/>
              <a:t>majemuk</a:t>
            </a:r>
            <a:r>
              <a:rPr lang="en-ID" sz="1200" dirty="0"/>
              <a:t> yang </a:t>
            </a:r>
            <a:r>
              <a:rPr lang="en-ID" sz="1200" dirty="0" err="1"/>
              <a:t>selalu</a:t>
            </a:r>
            <a:r>
              <a:rPr lang="en-ID" sz="1200" dirty="0"/>
              <a:t> </a:t>
            </a:r>
            <a:r>
              <a:rPr lang="en-ID" sz="1200" dirty="0" err="1"/>
              <a:t>bernilai</a:t>
            </a:r>
            <a:r>
              <a:rPr lang="en-ID" sz="1200" dirty="0"/>
              <a:t> BENAR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semua</a:t>
            </a:r>
            <a:r>
              <a:rPr lang="en-ID" sz="1200" dirty="0"/>
              <a:t> </a:t>
            </a:r>
            <a:r>
              <a:rPr lang="en-ID" sz="1200" dirty="0" err="1"/>
              <a:t>kemungkinan</a:t>
            </a:r>
            <a:r>
              <a:rPr lang="en-ID" sz="1200" dirty="0"/>
              <a:t> </a:t>
            </a:r>
            <a:r>
              <a:rPr lang="en-ID" sz="1200" dirty="0" err="1"/>
              <a:t>nilai</a:t>
            </a:r>
            <a:r>
              <a:rPr lang="en-ID" sz="1200" dirty="0"/>
              <a:t> </a:t>
            </a:r>
            <a:r>
              <a:rPr lang="en-ID" sz="1200" dirty="0" err="1"/>
              <a:t>kebenaran</a:t>
            </a:r>
            <a:r>
              <a:rPr lang="en-ID" sz="1200" dirty="0"/>
              <a:t> </a:t>
            </a:r>
            <a:r>
              <a:rPr lang="en-ID" sz="1200" dirty="0" err="1"/>
              <a:t>komponen-komponen-nya</a:t>
            </a:r>
            <a:r>
              <a:rPr lang="en-ID" sz="1200" dirty="0"/>
              <a:t>. </a:t>
            </a:r>
            <a:r>
              <a:rPr lang="en-ID" sz="1200" dirty="0" err="1"/>
              <a:t>Sedangkan</a:t>
            </a:r>
            <a:r>
              <a:rPr lang="en-ID" sz="1200" dirty="0"/>
              <a:t> </a:t>
            </a:r>
            <a:r>
              <a:rPr lang="en-ID" sz="1200" b="1" dirty="0" err="1"/>
              <a:t>Kontradiksi</a:t>
            </a:r>
            <a:r>
              <a:rPr lang="en-ID" sz="1200" dirty="0"/>
              <a:t> </a:t>
            </a:r>
            <a:r>
              <a:rPr lang="en-ID" sz="1200" dirty="0" err="1"/>
              <a:t>adalah</a:t>
            </a:r>
            <a:r>
              <a:rPr lang="en-ID" sz="1200" dirty="0"/>
              <a:t> </a:t>
            </a:r>
            <a:r>
              <a:rPr lang="en-ID" sz="1200" dirty="0" err="1"/>
              <a:t>Pernyataan</a:t>
            </a:r>
            <a:r>
              <a:rPr lang="en-ID" sz="1200" dirty="0"/>
              <a:t> </a:t>
            </a:r>
            <a:r>
              <a:rPr lang="en-ID" sz="1200" dirty="0" err="1"/>
              <a:t>majemuk</a:t>
            </a:r>
            <a:r>
              <a:rPr lang="en-ID" sz="1200" dirty="0"/>
              <a:t> yang </a:t>
            </a:r>
            <a:r>
              <a:rPr lang="en-ID" sz="1200" dirty="0" err="1"/>
              <a:t>selalu</a:t>
            </a:r>
            <a:r>
              <a:rPr lang="en-ID" sz="1200" dirty="0"/>
              <a:t> </a:t>
            </a:r>
            <a:r>
              <a:rPr lang="en-ID" sz="1200" dirty="0" err="1"/>
              <a:t>bernilai</a:t>
            </a:r>
            <a:r>
              <a:rPr lang="en-ID" sz="1200" dirty="0"/>
              <a:t> SALAH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semua</a:t>
            </a:r>
            <a:r>
              <a:rPr lang="en-ID" sz="1200" dirty="0"/>
              <a:t> </a:t>
            </a:r>
            <a:r>
              <a:rPr lang="en-ID" sz="1200" dirty="0" err="1"/>
              <a:t>kemungkinan</a:t>
            </a:r>
            <a:r>
              <a:rPr lang="en-ID" sz="1200" dirty="0"/>
              <a:t> </a:t>
            </a:r>
            <a:r>
              <a:rPr lang="en-ID" sz="1200" dirty="0" err="1"/>
              <a:t>nilai</a:t>
            </a:r>
            <a:r>
              <a:rPr lang="en-ID" sz="1200" dirty="0"/>
              <a:t> </a:t>
            </a:r>
            <a:r>
              <a:rPr lang="en-ID" sz="1200" dirty="0" err="1"/>
              <a:t>kebenaran</a:t>
            </a:r>
            <a:r>
              <a:rPr lang="en-ID" sz="1200" dirty="0"/>
              <a:t> </a:t>
            </a:r>
            <a:r>
              <a:rPr lang="en-ID" sz="1200" dirty="0" err="1"/>
              <a:t>komponen-komponen</a:t>
            </a:r>
            <a:r>
              <a:rPr lang="en-ID" sz="1200" dirty="0"/>
              <a:t> </a:t>
            </a:r>
            <a:r>
              <a:rPr lang="en-ID" sz="1200" dirty="0" err="1"/>
              <a:t>lainnya</a:t>
            </a:r>
            <a:r>
              <a:rPr lang="en-ID" sz="1200" dirty="0"/>
              <a:t>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sering</a:t>
            </a:r>
            <a:r>
              <a:rPr lang="en-ID" sz="1200" dirty="0"/>
              <a:t> di </a:t>
            </a:r>
            <a:r>
              <a:rPr lang="en-ID" sz="1200" dirty="0" err="1"/>
              <a:t>sebut</a:t>
            </a:r>
            <a:r>
              <a:rPr lang="en-ID" sz="1200" dirty="0"/>
              <a:t> </a:t>
            </a:r>
            <a:r>
              <a:rPr lang="en-ID" sz="1200" dirty="0" err="1"/>
              <a:t>negasi</a:t>
            </a:r>
            <a:r>
              <a:rPr lang="en-ID" sz="1200" dirty="0"/>
              <a:t>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ingkaran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tautology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sebaliknya</a:t>
            </a:r>
            <a:r>
              <a:rPr lang="en-ID" sz="1200" dirty="0"/>
              <a:t> </a:t>
            </a:r>
            <a:r>
              <a:rPr lang="en-ID" sz="1200" dirty="0" err="1"/>
              <a:t>yaitu</a:t>
            </a:r>
            <a:r>
              <a:rPr lang="en-ID" sz="1200" dirty="0"/>
              <a:t> tautology </a:t>
            </a:r>
            <a:r>
              <a:rPr lang="en-ID" sz="1200" dirty="0" err="1"/>
              <a:t>adalah</a:t>
            </a:r>
            <a:r>
              <a:rPr lang="en-ID" sz="1200" dirty="0"/>
              <a:t> </a:t>
            </a:r>
            <a:r>
              <a:rPr lang="en-ID" sz="1200" dirty="0" err="1"/>
              <a:t>ingkaran</a:t>
            </a:r>
            <a:r>
              <a:rPr lang="en-ID" sz="1200" dirty="0"/>
              <a:t> dan </a:t>
            </a:r>
            <a:r>
              <a:rPr lang="en-ID" sz="1200" dirty="0" err="1"/>
              <a:t>kontradiksi</a:t>
            </a:r>
            <a:endParaRPr lang="en-US" sz="1200" dirty="0"/>
          </a:p>
          <a:p>
            <a:r>
              <a:rPr lang="en-ID" sz="1200" dirty="0"/>
              <a:t> </a:t>
            </a:r>
            <a:endParaRPr lang="en-US" sz="1200" dirty="0"/>
          </a:p>
          <a:p>
            <a:r>
              <a:rPr lang="en-ID" sz="1200" dirty="0" err="1"/>
              <a:t>Contoh</a:t>
            </a:r>
            <a:r>
              <a:rPr lang="en-ID" sz="1200" dirty="0"/>
              <a:t>: p ∨ ¬p [</a:t>
            </a:r>
            <a:r>
              <a:rPr lang="en-ID" sz="1200" dirty="0" err="1"/>
              <a:t>Apa</a:t>
            </a:r>
            <a:r>
              <a:rPr lang="en-ID" sz="1200" dirty="0"/>
              <a:t> </a:t>
            </a:r>
            <a:r>
              <a:rPr lang="en-ID" sz="1200" dirty="0" err="1"/>
              <a:t>tabel</a:t>
            </a:r>
            <a:r>
              <a:rPr lang="en-ID" sz="1200" dirty="0"/>
              <a:t> </a:t>
            </a:r>
            <a:r>
              <a:rPr lang="en-ID" sz="1200" dirty="0" err="1"/>
              <a:t>kebenarannya</a:t>
            </a:r>
            <a:r>
              <a:rPr lang="en-ID" sz="1200" dirty="0"/>
              <a:t>?]  </a:t>
            </a:r>
            <a:r>
              <a:rPr lang="en-ID" sz="1200" dirty="0" err="1"/>
              <a:t>Kontradiksi</a:t>
            </a:r>
            <a:r>
              <a:rPr lang="en-ID" sz="1200" dirty="0"/>
              <a:t> </a:t>
            </a:r>
            <a:r>
              <a:rPr lang="en-ID" sz="1200" dirty="0" err="1"/>
              <a:t>adalah</a:t>
            </a:r>
            <a:r>
              <a:rPr lang="en-ID" sz="1200" dirty="0"/>
              <a:t> </a:t>
            </a:r>
            <a:r>
              <a:rPr lang="en-ID" sz="1200" dirty="0" err="1"/>
              <a:t>proposisi</a:t>
            </a:r>
            <a:r>
              <a:rPr lang="en-ID" sz="1200" dirty="0"/>
              <a:t> </a:t>
            </a:r>
            <a:r>
              <a:rPr lang="en-ID" sz="1200" dirty="0" err="1"/>
              <a:t>majemuk</a:t>
            </a:r>
            <a:r>
              <a:rPr lang="en-ID" sz="1200" dirty="0"/>
              <a:t> yang </a:t>
            </a:r>
            <a:r>
              <a:rPr lang="en-ID" sz="1200" dirty="0" err="1"/>
              <a:t>selalu</a:t>
            </a:r>
            <a:r>
              <a:rPr lang="en-ID" sz="1200" dirty="0"/>
              <a:t> </a:t>
            </a:r>
            <a:r>
              <a:rPr lang="en-ID" sz="1200" dirty="0" err="1"/>
              <a:t>bernilai</a:t>
            </a:r>
            <a:r>
              <a:rPr lang="en-ID" sz="1200" dirty="0"/>
              <a:t> false </a:t>
            </a:r>
            <a:r>
              <a:rPr lang="en-ID" sz="1200" dirty="0" err="1"/>
              <a:t>tidak</a:t>
            </a:r>
            <a:r>
              <a:rPr lang="en-ID" sz="1200" dirty="0"/>
              <a:t> </a:t>
            </a:r>
            <a:r>
              <a:rPr lang="en-ID" sz="1200" dirty="0" err="1"/>
              <a:t>peduli</a:t>
            </a:r>
            <a:r>
              <a:rPr lang="en-ID" sz="1200" dirty="0"/>
              <a:t> </a:t>
            </a:r>
            <a:r>
              <a:rPr lang="en-ID" sz="1200" dirty="0" err="1"/>
              <a:t>apapun</a:t>
            </a:r>
            <a:r>
              <a:rPr lang="en-ID" sz="1200" dirty="0"/>
              <a:t>!  </a:t>
            </a:r>
            <a:r>
              <a:rPr lang="en-ID" sz="1200" dirty="0" err="1"/>
              <a:t>Contoh</a:t>
            </a:r>
            <a:r>
              <a:rPr lang="en-ID" sz="1200" dirty="0"/>
              <a:t>: p ∧ ¬p [</a:t>
            </a:r>
            <a:r>
              <a:rPr lang="en-ID" sz="1200" dirty="0" err="1"/>
              <a:t>tabel</a:t>
            </a:r>
            <a:r>
              <a:rPr lang="en-ID" sz="1200" dirty="0"/>
              <a:t> </a:t>
            </a:r>
            <a:r>
              <a:rPr lang="en-ID" sz="1200" dirty="0" err="1"/>
              <a:t>kebenaran</a:t>
            </a:r>
            <a:r>
              <a:rPr lang="en-ID" sz="1200" dirty="0"/>
              <a:t>?]  </a:t>
            </a:r>
            <a:r>
              <a:rPr lang="en-ID" sz="1200" dirty="0" err="1"/>
              <a:t>Proposisi</a:t>
            </a:r>
            <a:r>
              <a:rPr lang="en-ID" sz="1200" dirty="0"/>
              <a:t> </a:t>
            </a:r>
            <a:r>
              <a:rPr lang="en-ID" sz="1200" dirty="0" err="1"/>
              <a:t>majemuk</a:t>
            </a:r>
            <a:r>
              <a:rPr lang="en-ID" sz="1200" dirty="0"/>
              <a:t> </a:t>
            </a:r>
            <a:r>
              <a:rPr lang="en-ID" sz="1200" dirty="0" err="1"/>
              <a:t>selain</a:t>
            </a:r>
            <a:r>
              <a:rPr lang="en-ID" sz="1200" dirty="0"/>
              <a:t> </a:t>
            </a:r>
            <a:r>
              <a:rPr lang="en-ID" sz="1200" dirty="0" err="1"/>
              <a:t>itu</a:t>
            </a:r>
            <a:r>
              <a:rPr lang="en-ID" sz="1200" dirty="0"/>
              <a:t> </a:t>
            </a:r>
            <a:r>
              <a:rPr lang="en-ID" sz="1200" dirty="0" err="1"/>
              <a:t>disebut</a:t>
            </a:r>
            <a:r>
              <a:rPr lang="en-ID" sz="1200" dirty="0"/>
              <a:t> </a:t>
            </a:r>
            <a:r>
              <a:rPr lang="en-ID" sz="1200" dirty="0" err="1"/>
              <a:t>contingencie</a:t>
            </a:r>
            <a:endParaRPr lang="en-US" sz="1200" dirty="0"/>
          </a:p>
          <a:p>
            <a:pPr lvl="0" fontAlgn="base">
              <a:lnSpc>
                <a:spcPts val="2000"/>
              </a:lnSpc>
            </a:pPr>
            <a:r>
              <a:rPr lang="en-US" altLang="x-none" sz="1095" strike="noStrike" noProof="1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Times New Roman" panose="02020603050405020304" pitchFamily="2" charset="0"/>
              </a:rPr>
              <a:t>
</a:t>
            </a:r>
          </a:p>
        </p:txBody>
      </p:sp>
      <p:sp>
        <p:nvSpPr>
          <p:cNvPr id="1049014" name="文本框 3"/>
          <p:cNvSpPr txBox="1"/>
          <p:nvPr/>
        </p:nvSpPr>
        <p:spPr>
          <a:xfrm>
            <a:off x="655638" y="425577"/>
            <a:ext cx="5432425" cy="52552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r>
              <a:rPr lang="en-US" altLang="zh-CN" sz="2815" noProof="1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Tautologi &amp; Kontradiksi</a:t>
            </a:r>
            <a:endParaRPr lang="zh-CN" altLang="en-US" sz="2815" noProof="1">
              <a:solidFill>
                <a:schemeClr val="tx1">
                  <a:lumMod val="85000"/>
                  <a:lumOff val="15000"/>
                </a:schemeClr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FDDFFA5D-CC0D-44B3-A513-09B27CD610A4}"/>
              </a:ext>
            </a:extLst>
          </p:cNvPr>
          <p:cNvSpPr/>
          <p:nvPr/>
        </p:nvSpPr>
        <p:spPr>
          <a:xfrm rot="10800000">
            <a:off x="7754938" y="-12700"/>
            <a:ext cx="1411288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9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9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49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9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9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9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12" grpId="0" bldLvl="0" animBg="1"/>
      <p:bldP spid="1049013" grpId="0"/>
      <p:bldP spid="1049014" grpId="0"/>
      <p:bldP spid="7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2" name="Freeform 3"/>
          <p:cNvSpPr/>
          <p:nvPr/>
        </p:nvSpPr>
        <p:spPr>
          <a:xfrm>
            <a:off x="660400" y="688470"/>
            <a:ext cx="5456238" cy="119063"/>
          </a:xfrm>
          <a:custGeom>
            <a:avLst/>
            <a:gdLst/>
            <a:ahLst/>
            <a:cxnLst>
              <a:cxn ang="0">
                <a:pos x="12700" y="72694"/>
              </a:cxn>
              <a:cxn ang="0">
                <a:pos x="132105" y="84658"/>
              </a:cxn>
              <a:cxn ang="0">
                <a:pos x="264706" y="58089"/>
              </a:cxn>
              <a:cxn ang="0">
                <a:pos x="517169" y="60515"/>
              </a:cxn>
              <a:cxn ang="0">
                <a:pos x="627316" y="72694"/>
              </a:cxn>
              <a:cxn ang="0">
                <a:pos x="762546" y="44704"/>
              </a:cxn>
              <a:cxn ang="0">
                <a:pos x="1014869" y="60705"/>
              </a:cxn>
              <a:cxn ang="0">
                <a:pos x="1392072" y="42672"/>
              </a:cxn>
              <a:cxn ang="0">
                <a:pos x="1512392" y="40233"/>
              </a:cxn>
              <a:cxn ang="0">
                <a:pos x="1626539" y="72694"/>
              </a:cxn>
              <a:cxn ang="0">
                <a:pos x="1869770" y="51701"/>
              </a:cxn>
              <a:cxn ang="0">
                <a:pos x="2001024" y="84658"/>
              </a:cxn>
              <a:cxn ang="0">
                <a:pos x="2130488" y="84353"/>
              </a:cxn>
              <a:cxn ang="0">
                <a:pos x="2376360" y="42735"/>
              </a:cxn>
              <a:cxn ang="0">
                <a:pos x="2490584" y="72656"/>
              </a:cxn>
              <a:cxn ang="0">
                <a:pos x="2628391" y="53708"/>
              </a:cxn>
              <a:cxn ang="0">
                <a:pos x="2751315" y="42697"/>
              </a:cxn>
              <a:cxn ang="0">
                <a:pos x="2886544" y="60668"/>
              </a:cxn>
              <a:cxn ang="0">
                <a:pos x="3156991" y="12700"/>
              </a:cxn>
              <a:cxn ang="0">
                <a:pos x="3398697" y="42697"/>
              </a:cxn>
              <a:cxn ang="0">
                <a:pos x="3678542" y="25107"/>
              </a:cxn>
              <a:cxn ang="0">
                <a:pos x="3804640" y="58280"/>
              </a:cxn>
              <a:cxn ang="0">
                <a:pos x="3972699" y="72656"/>
              </a:cxn>
              <a:cxn ang="0">
                <a:pos x="4218609" y="42697"/>
              </a:cxn>
              <a:cxn ang="0">
                <a:pos x="4335322" y="85318"/>
              </a:cxn>
              <a:cxn ang="0">
                <a:pos x="4477702" y="75641"/>
              </a:cxn>
              <a:cxn ang="0">
                <a:pos x="4603762" y="40728"/>
              </a:cxn>
              <a:cxn ang="0">
                <a:pos x="4713770" y="33705"/>
              </a:cxn>
              <a:cxn ang="0">
                <a:pos x="4971008" y="72656"/>
              </a:cxn>
              <a:cxn ang="0">
                <a:pos x="5116614" y="70243"/>
              </a:cxn>
              <a:cxn ang="0">
                <a:pos x="5172100" y="44729"/>
              </a:cxn>
              <a:cxn ang="0">
                <a:pos x="5232704" y="35699"/>
              </a:cxn>
              <a:cxn ang="0">
                <a:pos x="5350281" y="35737"/>
              </a:cxn>
              <a:cxn ang="0">
                <a:pos x="5442521" y="94132"/>
              </a:cxn>
              <a:cxn ang="0">
                <a:pos x="5674334" y="69761"/>
              </a:cxn>
              <a:cxn ang="0">
                <a:pos x="5784075" y="51739"/>
              </a:cxn>
              <a:cxn ang="0">
                <a:pos x="5874549" y="84696"/>
              </a:cxn>
            </a:cxnLst>
            <a:rect l="0" t="0" r="r" b="b"/>
            <a:pathLst>
              <a:path w="5887250" h="123344">
                <a:moveTo>
                  <a:pt x="12700" y="72694"/>
                </a:moveTo>
                <a:cubicBezTo>
                  <a:pt x="56070" y="72694"/>
                  <a:pt x="90957" y="81318"/>
                  <a:pt x="132105" y="84658"/>
                </a:cubicBezTo>
                <a:cubicBezTo>
                  <a:pt x="186816" y="89103"/>
                  <a:pt x="216636" y="79108"/>
                  <a:pt x="264706" y="58089"/>
                </a:cubicBezTo>
                <a:cubicBezTo>
                  <a:pt x="349592" y="20980"/>
                  <a:pt x="433704" y="32042"/>
                  <a:pt x="517169" y="60515"/>
                </a:cubicBezTo>
                <a:cubicBezTo>
                  <a:pt x="552576" y="72593"/>
                  <a:pt x="586016" y="73761"/>
                  <a:pt x="627316" y="72694"/>
                </a:cubicBezTo>
                <a:cubicBezTo>
                  <a:pt x="675068" y="71463"/>
                  <a:pt x="715937" y="50685"/>
                  <a:pt x="762546" y="44704"/>
                </a:cubicBezTo>
                <a:cubicBezTo>
                  <a:pt x="850099" y="33464"/>
                  <a:pt x="929601" y="60668"/>
                  <a:pt x="1014869" y="60705"/>
                </a:cubicBezTo>
                <a:cubicBezTo>
                  <a:pt x="1142288" y="60756"/>
                  <a:pt x="1267180" y="53111"/>
                  <a:pt x="1392072" y="42672"/>
                </a:cubicBezTo>
                <a:cubicBezTo>
                  <a:pt x="1434490" y="39116"/>
                  <a:pt x="1469453" y="29489"/>
                  <a:pt x="1512392" y="40233"/>
                </a:cubicBezTo>
                <a:cubicBezTo>
                  <a:pt x="1557502" y="51523"/>
                  <a:pt x="1578470" y="73037"/>
                  <a:pt x="1626539" y="72694"/>
                </a:cubicBezTo>
                <a:cubicBezTo>
                  <a:pt x="1711274" y="72085"/>
                  <a:pt x="1783613" y="51790"/>
                  <a:pt x="1869770" y="51701"/>
                </a:cubicBezTo>
                <a:cubicBezTo>
                  <a:pt x="1922691" y="51651"/>
                  <a:pt x="1952332" y="67640"/>
                  <a:pt x="2001024" y="84658"/>
                </a:cubicBezTo>
                <a:cubicBezTo>
                  <a:pt x="2047735" y="100990"/>
                  <a:pt x="2084438" y="98679"/>
                  <a:pt x="2130488" y="84353"/>
                </a:cubicBezTo>
                <a:cubicBezTo>
                  <a:pt x="2208466" y="60096"/>
                  <a:pt x="2288908" y="34797"/>
                  <a:pt x="2376360" y="42735"/>
                </a:cubicBezTo>
                <a:cubicBezTo>
                  <a:pt x="2416263" y="46354"/>
                  <a:pt x="2448864" y="67881"/>
                  <a:pt x="2490584" y="72656"/>
                </a:cubicBezTo>
                <a:cubicBezTo>
                  <a:pt x="2544495" y="78828"/>
                  <a:pt x="2579649" y="60743"/>
                  <a:pt x="2628391" y="53708"/>
                </a:cubicBezTo>
                <a:cubicBezTo>
                  <a:pt x="2668727" y="47879"/>
                  <a:pt x="2710510" y="42519"/>
                  <a:pt x="2751315" y="42697"/>
                </a:cubicBezTo>
                <a:cubicBezTo>
                  <a:pt x="2799663" y="42913"/>
                  <a:pt x="2839465" y="56997"/>
                  <a:pt x="2886544" y="60668"/>
                </a:cubicBezTo>
                <a:cubicBezTo>
                  <a:pt x="2983865" y="68249"/>
                  <a:pt x="3063341" y="12065"/>
                  <a:pt x="3156991" y="12700"/>
                </a:cubicBezTo>
                <a:cubicBezTo>
                  <a:pt x="3241586" y="13271"/>
                  <a:pt x="3312921" y="42938"/>
                  <a:pt x="3398697" y="42697"/>
                </a:cubicBezTo>
                <a:cubicBezTo>
                  <a:pt x="3497732" y="42417"/>
                  <a:pt x="3582098" y="444"/>
                  <a:pt x="3678542" y="25107"/>
                </a:cubicBezTo>
                <a:cubicBezTo>
                  <a:pt x="3721353" y="36067"/>
                  <a:pt x="3761917" y="42646"/>
                  <a:pt x="3804640" y="58280"/>
                </a:cubicBezTo>
                <a:cubicBezTo>
                  <a:pt x="3858450" y="77978"/>
                  <a:pt x="3915498" y="74714"/>
                  <a:pt x="3972699" y="72656"/>
                </a:cubicBezTo>
                <a:cubicBezTo>
                  <a:pt x="4058767" y="69557"/>
                  <a:pt x="4129519" y="18554"/>
                  <a:pt x="4218609" y="42697"/>
                </a:cubicBezTo>
                <a:cubicBezTo>
                  <a:pt x="4257344" y="53200"/>
                  <a:pt x="4297045" y="78092"/>
                  <a:pt x="4335322" y="85318"/>
                </a:cubicBezTo>
                <a:cubicBezTo>
                  <a:pt x="4376966" y="93179"/>
                  <a:pt x="4439043" y="86385"/>
                  <a:pt x="4477702" y="75641"/>
                </a:cubicBezTo>
                <a:cubicBezTo>
                  <a:pt x="4520476" y="63766"/>
                  <a:pt x="4560989" y="48704"/>
                  <a:pt x="4603762" y="40728"/>
                </a:cubicBezTo>
                <a:cubicBezTo>
                  <a:pt x="4637417" y="34442"/>
                  <a:pt x="4675860" y="33807"/>
                  <a:pt x="4713770" y="33705"/>
                </a:cubicBezTo>
                <a:cubicBezTo>
                  <a:pt x="4803902" y="33426"/>
                  <a:pt x="4883505" y="69786"/>
                  <a:pt x="4971008" y="72656"/>
                </a:cubicBezTo>
                <a:cubicBezTo>
                  <a:pt x="5013197" y="74028"/>
                  <a:pt x="5076685" y="82283"/>
                  <a:pt x="5116614" y="70243"/>
                </a:cubicBezTo>
                <a:cubicBezTo>
                  <a:pt x="5132946" y="65316"/>
                  <a:pt x="5150104" y="47955"/>
                  <a:pt x="5172100" y="44729"/>
                </a:cubicBezTo>
                <a:cubicBezTo>
                  <a:pt x="5191785" y="41846"/>
                  <a:pt x="5213401" y="37756"/>
                  <a:pt x="5232704" y="35699"/>
                </a:cubicBezTo>
                <a:cubicBezTo>
                  <a:pt x="5267985" y="31953"/>
                  <a:pt x="5316054" y="26695"/>
                  <a:pt x="5350281" y="35737"/>
                </a:cubicBezTo>
                <a:cubicBezTo>
                  <a:pt x="5389588" y="46101"/>
                  <a:pt x="5410034" y="74015"/>
                  <a:pt x="5442521" y="94132"/>
                </a:cubicBezTo>
                <a:cubicBezTo>
                  <a:pt x="5507583" y="134429"/>
                  <a:pt x="5612460" y="93370"/>
                  <a:pt x="5674334" y="69761"/>
                </a:cubicBezTo>
                <a:cubicBezTo>
                  <a:pt x="5707303" y="57162"/>
                  <a:pt x="5743612" y="44361"/>
                  <a:pt x="5784075" y="51739"/>
                </a:cubicBezTo>
                <a:cubicBezTo>
                  <a:pt x="5816003" y="57556"/>
                  <a:pt x="5844540" y="72885"/>
                  <a:pt x="5874549" y="84696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pPr fontAlgn="base"/>
            <a:endParaRPr lang="zh-CN" altLang="en-US" sz="1405" strike="noStrike" noProof="1">
              <a:solidFill>
                <a:schemeClr val="tx1">
                  <a:lumMod val="75000"/>
                  <a:lumOff val="25000"/>
                </a:schemeClr>
              </a:solidFill>
              <a:ea typeface="Arial Unicode MS" panose="020B0604020202020204" charset="-122"/>
            </a:endParaRPr>
          </a:p>
        </p:txBody>
      </p:sp>
      <p:sp>
        <p:nvSpPr>
          <p:cNvPr id="1049013" name="TextBox 1"/>
          <p:cNvSpPr/>
          <p:nvPr/>
        </p:nvSpPr>
        <p:spPr>
          <a:xfrm>
            <a:off x="655639" y="1004214"/>
            <a:ext cx="3696906" cy="423564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anchor="t">
            <a:spAutoFit/>
          </a:bodyPr>
          <a:lstStyle/>
          <a:p>
            <a:pPr lvl="0"/>
            <a:r>
              <a:rPr lang="en-ID" sz="1100" dirty="0"/>
              <a:t>Jika </a:t>
            </a:r>
            <a:r>
              <a:rPr lang="en-ID" sz="1100" dirty="0" err="1"/>
              <a:t>Dewilulus</a:t>
            </a:r>
            <a:r>
              <a:rPr lang="en-ID" sz="1100" dirty="0"/>
              <a:t> </a:t>
            </a:r>
            <a:r>
              <a:rPr lang="en-ID" sz="1100" dirty="0" err="1"/>
              <a:t>sarjana</a:t>
            </a:r>
            <a:r>
              <a:rPr lang="en-ID" sz="1100" dirty="0"/>
              <a:t> PTI, orang </a:t>
            </a:r>
            <a:r>
              <a:rPr lang="en-ID" sz="1100" dirty="0" err="1"/>
              <a:t>tuanya</a:t>
            </a:r>
            <a:r>
              <a:rPr lang="en-ID" sz="1100" dirty="0"/>
              <a:t> </a:t>
            </a:r>
            <a:r>
              <a:rPr lang="en-ID" sz="1100" dirty="0" err="1"/>
              <a:t>akan</a:t>
            </a:r>
            <a:r>
              <a:rPr lang="en-ID" sz="1100" dirty="0"/>
              <a:t> </a:t>
            </a:r>
            <a:r>
              <a:rPr lang="en-ID" sz="1100" dirty="0" err="1"/>
              <a:t>senang</a:t>
            </a:r>
            <a:r>
              <a:rPr lang="en-ID" sz="1100" dirty="0"/>
              <a:t>, dan </a:t>
            </a:r>
            <a:r>
              <a:rPr lang="en-ID" sz="1100" dirty="0" err="1"/>
              <a:t>dia</a:t>
            </a:r>
            <a:r>
              <a:rPr lang="en-ID" sz="1100" dirty="0"/>
              <a:t> </a:t>
            </a:r>
            <a:r>
              <a:rPr lang="en-ID" sz="1100" dirty="0" err="1"/>
              <a:t>dapat</a:t>
            </a:r>
            <a:r>
              <a:rPr lang="en-ID" sz="1100" dirty="0"/>
              <a:t> </a:t>
            </a:r>
            <a:r>
              <a:rPr lang="en-ID" sz="1100" dirty="0" err="1"/>
              <a:t>segera</a:t>
            </a:r>
            <a:r>
              <a:rPr lang="en-ID" sz="1100" dirty="0"/>
              <a:t> </a:t>
            </a:r>
            <a:r>
              <a:rPr lang="en-ID" sz="1100" dirty="0" err="1"/>
              <a:t>bekerja</a:t>
            </a:r>
            <a:r>
              <a:rPr lang="en-ID" sz="1100" dirty="0"/>
              <a:t>, </a:t>
            </a:r>
            <a:r>
              <a:rPr lang="en-ID" sz="1100" dirty="0" err="1"/>
              <a:t>tetapi</a:t>
            </a:r>
            <a:r>
              <a:rPr lang="en-ID" sz="1100" dirty="0"/>
              <a:t> </a:t>
            </a:r>
            <a:r>
              <a:rPr lang="en-ID" sz="1100" dirty="0" err="1"/>
              <a:t>jika</a:t>
            </a:r>
            <a:r>
              <a:rPr lang="en-ID" sz="1100" dirty="0"/>
              <a:t> </a:t>
            </a:r>
            <a:r>
              <a:rPr lang="en-ID" sz="1100" dirty="0" err="1"/>
              <a:t>dia</a:t>
            </a:r>
            <a:r>
              <a:rPr lang="en-ID" sz="1100" dirty="0"/>
              <a:t> </a:t>
            </a:r>
            <a:r>
              <a:rPr lang="en-ID" sz="1100" dirty="0" err="1"/>
              <a:t>tidak</a:t>
            </a:r>
            <a:r>
              <a:rPr lang="en-ID" sz="1100" dirty="0"/>
              <a:t> lulus, </a:t>
            </a:r>
            <a:r>
              <a:rPr lang="en-ID" sz="1100" dirty="0" err="1"/>
              <a:t>semua</a:t>
            </a:r>
            <a:r>
              <a:rPr lang="en-ID" sz="1100" dirty="0"/>
              <a:t> </a:t>
            </a:r>
            <a:r>
              <a:rPr lang="en-ID" sz="1100" dirty="0" err="1"/>
              <a:t>usahanya</a:t>
            </a:r>
            <a:r>
              <a:rPr lang="en-ID" sz="1100" dirty="0"/>
              <a:t> </a:t>
            </a:r>
            <a:r>
              <a:rPr lang="en-ID" sz="1100" dirty="0" err="1"/>
              <a:t>akan</a:t>
            </a:r>
            <a:r>
              <a:rPr lang="en-ID" sz="1100" dirty="0"/>
              <a:t> </a:t>
            </a:r>
            <a:r>
              <a:rPr lang="en-ID" sz="1100" dirty="0" err="1"/>
              <a:t>sia-sia</a:t>
            </a:r>
            <a:r>
              <a:rPr lang="en-ID" sz="1100" dirty="0"/>
              <a:t>.</a:t>
            </a:r>
          </a:p>
          <a:p>
            <a:pPr lvl="0"/>
            <a:endParaRPr lang="en-US" sz="1100" dirty="0"/>
          </a:p>
          <a:p>
            <a:pPr lvl="0"/>
            <a:r>
              <a:rPr lang="en-ID" sz="1100" b="1" dirty="0" err="1"/>
              <a:t>Analisis</a:t>
            </a:r>
            <a:endParaRPr lang="en-US" sz="1100" dirty="0"/>
          </a:p>
          <a:p>
            <a:pPr lvl="0"/>
            <a:r>
              <a:rPr lang="en-ID" sz="1100" dirty="0"/>
              <a:t>Jika </a:t>
            </a:r>
            <a:r>
              <a:rPr lang="en-ID" sz="1100" dirty="0" err="1"/>
              <a:t>Dewi</a:t>
            </a:r>
            <a:r>
              <a:rPr lang="en-ID" sz="1100" dirty="0"/>
              <a:t> lulus </a:t>
            </a:r>
            <a:r>
              <a:rPr lang="en-ID" sz="1100" dirty="0" err="1"/>
              <a:t>sarjana</a:t>
            </a:r>
            <a:r>
              <a:rPr lang="en-ID" sz="1100" dirty="0"/>
              <a:t> PTI, orang </a:t>
            </a:r>
            <a:r>
              <a:rPr lang="en-ID" sz="1100" dirty="0" err="1"/>
              <a:t>tuanya</a:t>
            </a:r>
            <a:r>
              <a:rPr lang="en-ID" sz="1100" dirty="0"/>
              <a:t> </a:t>
            </a:r>
            <a:r>
              <a:rPr lang="en-ID" sz="1100" dirty="0" err="1"/>
              <a:t>akan</a:t>
            </a:r>
            <a:r>
              <a:rPr lang="en-ID" sz="1100" dirty="0"/>
              <a:t> </a:t>
            </a:r>
            <a:r>
              <a:rPr lang="en-ID" sz="1100" dirty="0" err="1"/>
              <a:t>senang</a:t>
            </a:r>
            <a:r>
              <a:rPr lang="en-ID" sz="1100" dirty="0"/>
              <a:t>, dan </a:t>
            </a:r>
            <a:r>
              <a:rPr lang="en-ID" sz="1100" dirty="0" err="1"/>
              <a:t>dia</a:t>
            </a:r>
            <a:r>
              <a:rPr lang="en-ID" sz="1100" dirty="0"/>
              <a:t> </a:t>
            </a:r>
            <a:r>
              <a:rPr lang="en-ID" sz="1100" dirty="0" err="1"/>
              <a:t>dapat</a:t>
            </a:r>
            <a:r>
              <a:rPr lang="en-ID" sz="1100" dirty="0"/>
              <a:t> </a:t>
            </a:r>
            <a:r>
              <a:rPr lang="en-ID" sz="1100" dirty="0" err="1"/>
              <a:t>segera</a:t>
            </a:r>
            <a:r>
              <a:rPr lang="en-ID" sz="1100" dirty="0"/>
              <a:t> </a:t>
            </a:r>
            <a:r>
              <a:rPr lang="en-ID" sz="1100" dirty="0" err="1"/>
              <a:t>bekerja</a:t>
            </a:r>
            <a:r>
              <a:rPr lang="en-ID" sz="1100" dirty="0"/>
              <a:t> </a:t>
            </a:r>
            <a:r>
              <a:rPr lang="en-ID" sz="1100" dirty="0" err="1"/>
              <a:t>dengan</a:t>
            </a:r>
            <a:r>
              <a:rPr lang="en-ID" sz="1100" dirty="0"/>
              <a:t>.</a:t>
            </a:r>
            <a:endParaRPr lang="en-US" sz="1100" dirty="0"/>
          </a:p>
          <a:p>
            <a:pPr lvl="0"/>
            <a:r>
              <a:rPr lang="en-ID" sz="1100" dirty="0"/>
              <a:t>Jika </a:t>
            </a:r>
            <a:r>
              <a:rPr lang="en-ID" sz="1100" dirty="0" err="1"/>
              <a:t>dia</a:t>
            </a:r>
            <a:r>
              <a:rPr lang="en-ID" sz="1100" dirty="0"/>
              <a:t> </a:t>
            </a:r>
            <a:r>
              <a:rPr lang="en-ID" sz="1100" dirty="0" err="1"/>
              <a:t>tidak</a:t>
            </a:r>
            <a:r>
              <a:rPr lang="en-ID" sz="1100" dirty="0"/>
              <a:t> lulus, </a:t>
            </a:r>
            <a:r>
              <a:rPr lang="en-ID" sz="1100" dirty="0" err="1"/>
              <a:t>semua</a:t>
            </a:r>
            <a:r>
              <a:rPr lang="en-ID" sz="1100" dirty="0"/>
              <a:t> </a:t>
            </a:r>
            <a:r>
              <a:rPr lang="en-ID" sz="1100" dirty="0" err="1"/>
              <a:t>usahanya</a:t>
            </a:r>
            <a:r>
              <a:rPr lang="en-ID" sz="1100" dirty="0"/>
              <a:t> </a:t>
            </a:r>
            <a:r>
              <a:rPr lang="en-ID" sz="1100" dirty="0" err="1"/>
              <a:t>akan</a:t>
            </a:r>
            <a:r>
              <a:rPr lang="en-ID" sz="1100" dirty="0"/>
              <a:t> </a:t>
            </a:r>
            <a:r>
              <a:rPr lang="en-ID" sz="1100" dirty="0" err="1"/>
              <a:t>sia-sia</a:t>
            </a:r>
            <a:r>
              <a:rPr lang="en-ID" sz="1100" dirty="0"/>
              <a:t>.</a:t>
            </a:r>
          </a:p>
          <a:p>
            <a:pPr lvl="0"/>
            <a:endParaRPr lang="en-US" sz="1100" dirty="0"/>
          </a:p>
          <a:p>
            <a:pPr lvl="0"/>
            <a:r>
              <a:rPr lang="en-ID" sz="1100" b="1" dirty="0"/>
              <a:t>Sub </a:t>
            </a:r>
            <a:r>
              <a:rPr lang="en-ID" sz="1100" b="1" dirty="0" err="1"/>
              <a:t>proposisi</a:t>
            </a:r>
            <a:r>
              <a:rPr lang="en-ID" sz="1100" b="1" dirty="0"/>
              <a:t> </a:t>
            </a:r>
            <a:r>
              <a:rPr lang="en-ID" sz="1100" b="1" dirty="0" err="1"/>
              <a:t>skop</a:t>
            </a:r>
            <a:r>
              <a:rPr lang="en-ID" sz="1100" b="1" dirty="0"/>
              <a:t> </a:t>
            </a:r>
            <a:r>
              <a:rPr lang="en-ID" sz="1100" b="1" dirty="0" err="1"/>
              <a:t>kiri</a:t>
            </a:r>
            <a:r>
              <a:rPr lang="en-ID" sz="1100" b="1" dirty="0"/>
              <a:t>:</a:t>
            </a:r>
            <a:endParaRPr lang="en-US" sz="1100" dirty="0"/>
          </a:p>
          <a:p>
            <a:pPr lvl="0"/>
            <a:r>
              <a:rPr lang="en-ID" sz="1100" dirty="0"/>
              <a:t>Jika </a:t>
            </a:r>
            <a:r>
              <a:rPr lang="en-ID" sz="1100" dirty="0" err="1"/>
              <a:t>Dewilulus</a:t>
            </a:r>
            <a:r>
              <a:rPr lang="en-ID" sz="1100" dirty="0"/>
              <a:t> </a:t>
            </a:r>
            <a:r>
              <a:rPr lang="en-ID" sz="1100" dirty="0" err="1"/>
              <a:t>sarjana</a:t>
            </a:r>
            <a:r>
              <a:rPr lang="en-ID" sz="1100" dirty="0"/>
              <a:t> PTI </a:t>
            </a:r>
            <a:r>
              <a:rPr lang="en-ID" sz="1100" dirty="0" err="1"/>
              <a:t>dengan</a:t>
            </a:r>
            <a:r>
              <a:rPr lang="en-ID" sz="1100" dirty="0"/>
              <a:t> </a:t>
            </a:r>
            <a:r>
              <a:rPr lang="en-ID" sz="1100" dirty="0" err="1"/>
              <a:t>sempurna</a:t>
            </a:r>
            <a:r>
              <a:rPr lang="en-ID" sz="1100" dirty="0"/>
              <a:t>.</a:t>
            </a:r>
            <a:endParaRPr lang="en-US" sz="1100" dirty="0"/>
          </a:p>
          <a:p>
            <a:pPr lvl="0"/>
            <a:r>
              <a:rPr lang="en-ID" sz="1100" dirty="0"/>
              <a:t>Orang </a:t>
            </a:r>
            <a:r>
              <a:rPr lang="en-ID" sz="1100" dirty="0" err="1"/>
              <a:t>tuanya</a:t>
            </a:r>
            <a:r>
              <a:rPr lang="en-ID" sz="1100" dirty="0"/>
              <a:t> </a:t>
            </a:r>
            <a:r>
              <a:rPr lang="en-ID" sz="1100" dirty="0" err="1"/>
              <a:t>akan</a:t>
            </a:r>
            <a:r>
              <a:rPr lang="en-ID" sz="1100" dirty="0"/>
              <a:t> </a:t>
            </a:r>
            <a:r>
              <a:rPr lang="en-ID" sz="1100" dirty="0" err="1"/>
              <a:t>senang</a:t>
            </a:r>
            <a:r>
              <a:rPr lang="en-ID" sz="1100" dirty="0"/>
              <a:t>, dan </a:t>
            </a:r>
            <a:r>
              <a:rPr lang="en-ID" sz="1100" dirty="0" err="1"/>
              <a:t>dia</a:t>
            </a:r>
            <a:r>
              <a:rPr lang="en-ID" sz="1100" dirty="0"/>
              <a:t> </a:t>
            </a:r>
            <a:r>
              <a:rPr lang="en-ID" sz="1100" dirty="0" err="1"/>
              <a:t>dapat</a:t>
            </a:r>
            <a:r>
              <a:rPr lang="en-ID" sz="1100" dirty="0"/>
              <a:t> </a:t>
            </a:r>
            <a:r>
              <a:rPr lang="en-ID" sz="1100" dirty="0" err="1"/>
              <a:t>segera</a:t>
            </a:r>
            <a:br>
              <a:rPr lang="en-ID" sz="1100" dirty="0"/>
            </a:br>
            <a:r>
              <a:rPr lang="en-ID" sz="1100" dirty="0" err="1"/>
              <a:t>bekerja</a:t>
            </a:r>
            <a:endParaRPr lang="en-ID" sz="1100" dirty="0"/>
          </a:p>
          <a:p>
            <a:pPr lvl="0"/>
            <a:endParaRPr lang="en-US" sz="1100" dirty="0"/>
          </a:p>
          <a:p>
            <a:pPr lvl="0"/>
            <a:r>
              <a:rPr lang="en-ID" sz="1100" b="1" dirty="0"/>
              <a:t>Sub </a:t>
            </a:r>
            <a:r>
              <a:rPr lang="en-ID" sz="1100" b="1" dirty="0" err="1"/>
              <a:t>subproposisi</a:t>
            </a:r>
            <a:r>
              <a:rPr lang="en-ID" sz="1100" b="1" dirty="0"/>
              <a:t> </a:t>
            </a:r>
            <a:r>
              <a:rPr lang="en-ID" sz="1100" b="1" dirty="0" err="1"/>
              <a:t>skop</a:t>
            </a:r>
            <a:r>
              <a:rPr lang="en-ID" sz="1100" b="1" dirty="0"/>
              <a:t> </a:t>
            </a:r>
            <a:r>
              <a:rPr lang="en-ID" sz="1100" b="1" dirty="0" err="1"/>
              <a:t>kiri</a:t>
            </a:r>
            <a:r>
              <a:rPr lang="en-ID" sz="1100" b="1" dirty="0"/>
              <a:t>:</a:t>
            </a:r>
            <a:endParaRPr lang="en-US" sz="1100" dirty="0"/>
          </a:p>
          <a:p>
            <a:pPr lvl="0"/>
            <a:r>
              <a:rPr lang="en-ID" sz="1100" dirty="0"/>
              <a:t>Orang </a:t>
            </a:r>
            <a:r>
              <a:rPr lang="en-ID" sz="1100" dirty="0" err="1"/>
              <a:t>tuanya</a:t>
            </a:r>
            <a:r>
              <a:rPr lang="en-ID" sz="1100" dirty="0"/>
              <a:t> </a:t>
            </a:r>
            <a:r>
              <a:rPr lang="en-ID" sz="1100" dirty="0" err="1"/>
              <a:t>akan</a:t>
            </a:r>
            <a:r>
              <a:rPr lang="en-ID" sz="1100" dirty="0"/>
              <a:t> </a:t>
            </a:r>
            <a:r>
              <a:rPr lang="en-ID" sz="1100" dirty="0" err="1"/>
              <a:t>senang</a:t>
            </a:r>
            <a:r>
              <a:rPr lang="en-ID" sz="1100" dirty="0"/>
              <a:t> </a:t>
            </a:r>
            <a:r>
              <a:rPr lang="en-ID" sz="1100" dirty="0" err="1"/>
              <a:t>dengan</a:t>
            </a:r>
            <a:endParaRPr lang="en-US" sz="1100" dirty="0"/>
          </a:p>
          <a:p>
            <a:pPr lvl="0"/>
            <a:r>
              <a:rPr lang="en-ID" sz="1100" dirty="0"/>
              <a:t> </a:t>
            </a:r>
            <a:r>
              <a:rPr lang="en-ID" sz="1100" dirty="0" err="1"/>
              <a:t>Dia</a:t>
            </a:r>
            <a:r>
              <a:rPr lang="en-ID" sz="1100" dirty="0"/>
              <a:t> </a:t>
            </a:r>
            <a:r>
              <a:rPr lang="en-ID" sz="1100" dirty="0" err="1"/>
              <a:t>dapat</a:t>
            </a:r>
            <a:r>
              <a:rPr lang="en-ID" sz="1100" dirty="0"/>
              <a:t> </a:t>
            </a:r>
            <a:r>
              <a:rPr lang="en-ID" sz="1100" dirty="0" err="1"/>
              <a:t>segera</a:t>
            </a:r>
            <a:r>
              <a:rPr lang="en-ID" sz="1100" dirty="0"/>
              <a:t> </a:t>
            </a:r>
            <a:r>
              <a:rPr lang="en-ID" sz="1100" dirty="0" err="1"/>
              <a:t>bekerja</a:t>
            </a:r>
            <a:r>
              <a:rPr lang="en-ID" sz="1100" dirty="0"/>
              <a:t> </a:t>
            </a:r>
          </a:p>
          <a:p>
            <a:pPr lvl="0"/>
            <a:endParaRPr lang="en-US" sz="1100" dirty="0"/>
          </a:p>
          <a:p>
            <a:pPr lvl="0"/>
            <a:r>
              <a:rPr lang="en-ID" sz="1100" b="1" dirty="0"/>
              <a:t>Sub </a:t>
            </a:r>
            <a:r>
              <a:rPr lang="en-ID" sz="1100" b="1" dirty="0" err="1"/>
              <a:t>proposisi</a:t>
            </a:r>
            <a:r>
              <a:rPr lang="en-ID" sz="1100" b="1" dirty="0"/>
              <a:t> </a:t>
            </a:r>
            <a:r>
              <a:rPr lang="en-ID" sz="1100" b="1" dirty="0" err="1"/>
              <a:t>skop</a:t>
            </a:r>
            <a:r>
              <a:rPr lang="en-ID" sz="1100" b="1" dirty="0"/>
              <a:t> </a:t>
            </a:r>
            <a:r>
              <a:rPr lang="en-ID" sz="1100" b="1" dirty="0" err="1"/>
              <a:t>kanan</a:t>
            </a:r>
            <a:r>
              <a:rPr lang="en-ID" sz="1100" b="1" dirty="0"/>
              <a:t>:</a:t>
            </a:r>
            <a:endParaRPr lang="en-US" sz="1100" dirty="0"/>
          </a:p>
          <a:p>
            <a:pPr lvl="0"/>
            <a:r>
              <a:rPr lang="en-ID" sz="1100" dirty="0"/>
              <a:t>Jika </a:t>
            </a:r>
            <a:r>
              <a:rPr lang="en-ID" sz="1100" dirty="0" err="1"/>
              <a:t>dia</a:t>
            </a:r>
            <a:r>
              <a:rPr lang="en-ID" sz="1100" dirty="0"/>
              <a:t> </a:t>
            </a:r>
            <a:r>
              <a:rPr lang="en-ID" sz="1100" dirty="0" err="1"/>
              <a:t>tidak</a:t>
            </a:r>
            <a:r>
              <a:rPr lang="en-ID" sz="1100" dirty="0"/>
              <a:t> lulus </a:t>
            </a:r>
            <a:r>
              <a:rPr lang="en-ID" sz="1100" dirty="0" err="1"/>
              <a:t>dengan</a:t>
            </a:r>
            <a:r>
              <a:rPr lang="en-ID" sz="1100" dirty="0"/>
              <a:t> </a:t>
            </a:r>
            <a:r>
              <a:rPr lang="en-ID" sz="1100" dirty="0" err="1"/>
              <a:t>sempurna</a:t>
            </a:r>
            <a:endParaRPr lang="en-US" sz="1100" dirty="0"/>
          </a:p>
          <a:p>
            <a:pPr lvl="0"/>
            <a:r>
              <a:rPr lang="en-ID" sz="1100" dirty="0" err="1"/>
              <a:t>semua</a:t>
            </a:r>
            <a:r>
              <a:rPr lang="en-ID" sz="1100" dirty="0"/>
              <a:t> </a:t>
            </a:r>
            <a:r>
              <a:rPr lang="en-ID" sz="1100" dirty="0" err="1"/>
              <a:t>usahanya</a:t>
            </a:r>
            <a:r>
              <a:rPr lang="en-ID" sz="1100" dirty="0"/>
              <a:t> </a:t>
            </a:r>
            <a:r>
              <a:rPr lang="en-ID" sz="1100" dirty="0" err="1"/>
              <a:t>akan</a:t>
            </a:r>
            <a:r>
              <a:rPr lang="en-ID" sz="1100" dirty="0"/>
              <a:t> </a:t>
            </a:r>
            <a:r>
              <a:rPr lang="en-ID" sz="1100" dirty="0" err="1"/>
              <a:t>sia-sia</a:t>
            </a:r>
            <a:endParaRPr lang="en-ID" sz="1100" dirty="0"/>
          </a:p>
          <a:p>
            <a:pPr lvl="0"/>
            <a:endParaRPr lang="en-US" sz="1000" dirty="0"/>
          </a:p>
          <a:p>
            <a:pPr lvl="0" fontAlgn="base">
              <a:lnSpc>
                <a:spcPts val="2000"/>
              </a:lnSpc>
            </a:pPr>
            <a:r>
              <a:rPr lang="en-US" altLang="x-none" sz="1095" strike="noStrike" noProof="1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Times New Roman" panose="02020603050405020304" pitchFamily="2" charset="0"/>
              </a:rPr>
              <a:t>
</a:t>
            </a:r>
          </a:p>
        </p:txBody>
      </p:sp>
      <p:sp>
        <p:nvSpPr>
          <p:cNvPr id="1049014" name="文本框 3"/>
          <p:cNvSpPr txBox="1"/>
          <p:nvPr/>
        </p:nvSpPr>
        <p:spPr>
          <a:xfrm>
            <a:off x="655638" y="162813"/>
            <a:ext cx="5432425" cy="52552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r>
              <a:rPr lang="en-US" altLang="zh-CN" sz="2815" noProof="1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Menganalisis Proposisi Majemuk</a:t>
            </a:r>
            <a:endParaRPr lang="zh-CN" altLang="en-US" sz="2815" noProof="1">
              <a:solidFill>
                <a:schemeClr val="tx1">
                  <a:lumMod val="85000"/>
                  <a:lumOff val="15000"/>
                </a:schemeClr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857F12-8B2C-420E-A83D-CFD3015CD7D6}"/>
              </a:ext>
            </a:extLst>
          </p:cNvPr>
          <p:cNvSpPr txBox="1"/>
          <p:nvPr/>
        </p:nvSpPr>
        <p:spPr>
          <a:xfrm>
            <a:off x="4572000" y="978713"/>
            <a:ext cx="4267200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ID" sz="1100" dirty="0"/>
              <a:t>Teknik </a:t>
            </a:r>
            <a:r>
              <a:rPr lang="en-ID" sz="1100" dirty="0" err="1"/>
              <a:t>memilah-milah</a:t>
            </a:r>
            <a:r>
              <a:rPr lang="en-ID" sz="1100" dirty="0"/>
              <a:t> </a:t>
            </a:r>
            <a:r>
              <a:rPr lang="en-ID" sz="1100" dirty="0" err="1"/>
              <a:t>kalimat</a:t>
            </a:r>
            <a:r>
              <a:rPr lang="en-ID" sz="1100" dirty="0"/>
              <a:t> </a:t>
            </a:r>
            <a:r>
              <a:rPr lang="en-ID" sz="1100" dirty="0" err="1"/>
              <a:t>menjadi</a:t>
            </a:r>
            <a:r>
              <a:rPr lang="en-ID" sz="1100" dirty="0"/>
              <a:t> </a:t>
            </a:r>
            <a:r>
              <a:rPr lang="en-ID" sz="1100" dirty="0" err="1"/>
              <a:t>proposisi-proposisi</a:t>
            </a:r>
            <a:r>
              <a:rPr lang="en-ID" sz="1100" dirty="0"/>
              <a:t> yang atomic </a:t>
            </a:r>
            <a:r>
              <a:rPr lang="en-ID" sz="1100" dirty="0" err="1"/>
              <a:t>disebut</a:t>
            </a:r>
            <a:r>
              <a:rPr lang="en-ID" sz="1100" dirty="0"/>
              <a:t> Parsing. </a:t>
            </a:r>
            <a:r>
              <a:rPr lang="en-ID" sz="1100" dirty="0" err="1"/>
              <a:t>Hasilnya</a:t>
            </a:r>
            <a:r>
              <a:rPr lang="en-ID" sz="1100" dirty="0"/>
              <a:t> </a:t>
            </a:r>
            <a:r>
              <a:rPr lang="en-ID" sz="1100" dirty="0" err="1"/>
              <a:t>dapat</a:t>
            </a:r>
            <a:r>
              <a:rPr lang="en-ID" sz="1100" dirty="0"/>
              <a:t> </a:t>
            </a:r>
            <a:r>
              <a:rPr lang="en-ID" sz="1100" dirty="0" err="1"/>
              <a:t>diwujudkan</a:t>
            </a:r>
            <a:r>
              <a:rPr lang="en-ID" sz="1100" dirty="0"/>
              <a:t> </a:t>
            </a:r>
            <a:r>
              <a:rPr lang="en-ID" sz="1100" dirty="0" err="1"/>
              <a:t>dalam</a:t>
            </a:r>
            <a:r>
              <a:rPr lang="en-ID" sz="1100" dirty="0"/>
              <a:t> </a:t>
            </a:r>
            <a:r>
              <a:rPr lang="en-ID" sz="1100" dirty="0" err="1"/>
              <a:t>bentuk</a:t>
            </a:r>
            <a:r>
              <a:rPr lang="en-ID" sz="1100" dirty="0"/>
              <a:t> Parse Tree </a:t>
            </a:r>
            <a:r>
              <a:rPr lang="en-ID" sz="1100" dirty="0" err="1"/>
              <a:t>diubah</a:t>
            </a:r>
            <a:r>
              <a:rPr lang="en-ID" sz="1100" dirty="0"/>
              <a:t> </a:t>
            </a:r>
            <a:r>
              <a:rPr lang="en-ID" sz="1100" dirty="0" err="1"/>
              <a:t>menjadi</a:t>
            </a:r>
            <a:r>
              <a:rPr lang="en-ID" sz="1100" dirty="0"/>
              <a:t> </a:t>
            </a:r>
            <a:r>
              <a:rPr lang="en-ID" sz="1100" dirty="0" err="1"/>
              <a:t>fpe</a:t>
            </a:r>
            <a:r>
              <a:rPr lang="en-ID" sz="1100" dirty="0"/>
              <a:t> </a:t>
            </a:r>
            <a:r>
              <a:rPr lang="en-ID" sz="1100" dirty="0" err="1"/>
              <a:t>sebagai</a:t>
            </a:r>
            <a:r>
              <a:rPr lang="en-ID" sz="1100" dirty="0"/>
              <a:t> </a:t>
            </a:r>
            <a:r>
              <a:rPr lang="en-ID" sz="1100" dirty="0" err="1"/>
              <a:t>berikut</a:t>
            </a:r>
            <a:r>
              <a:rPr lang="en-ID" sz="1100" dirty="0"/>
              <a:t>:</a:t>
            </a:r>
            <a:br>
              <a:rPr lang="en-ID" sz="1100" dirty="0"/>
            </a:br>
            <a:r>
              <a:rPr lang="en-ID" sz="1100" dirty="0"/>
              <a:t>A = </a:t>
            </a:r>
            <a:r>
              <a:rPr lang="en-ID" sz="1100" dirty="0" err="1"/>
              <a:t>Dewi</a:t>
            </a:r>
            <a:r>
              <a:rPr lang="en-ID" sz="1100" dirty="0"/>
              <a:t> lulus </a:t>
            </a:r>
            <a:r>
              <a:rPr lang="en-ID" sz="1100" dirty="0" err="1"/>
              <a:t>sarjana</a:t>
            </a:r>
            <a:r>
              <a:rPr lang="en-ID" sz="1100" dirty="0"/>
              <a:t> PTI </a:t>
            </a:r>
            <a:br>
              <a:rPr lang="en-ID" sz="1100" dirty="0"/>
            </a:br>
            <a:r>
              <a:rPr lang="en-ID" sz="1100" dirty="0"/>
              <a:t>B = Orang </a:t>
            </a:r>
            <a:r>
              <a:rPr lang="en-ID" sz="1100" dirty="0" err="1"/>
              <a:t>tua</a:t>
            </a:r>
            <a:r>
              <a:rPr lang="en-ID" sz="1100" dirty="0"/>
              <a:t> </a:t>
            </a:r>
            <a:r>
              <a:rPr lang="en-ID" sz="1100" dirty="0" err="1"/>
              <a:t>Dewisenang</a:t>
            </a:r>
            <a:br>
              <a:rPr lang="en-ID" sz="1100" dirty="0"/>
            </a:br>
            <a:r>
              <a:rPr lang="en-ID" sz="1100" dirty="0"/>
              <a:t>C = </a:t>
            </a:r>
            <a:r>
              <a:rPr lang="en-ID" sz="1100" dirty="0" err="1"/>
              <a:t>Dewi</a:t>
            </a:r>
            <a:r>
              <a:rPr lang="en-ID" sz="1100" dirty="0"/>
              <a:t> </a:t>
            </a:r>
            <a:r>
              <a:rPr lang="en-ID" sz="1100" dirty="0" err="1"/>
              <a:t>bekerja</a:t>
            </a:r>
            <a:br>
              <a:rPr lang="en-ID" sz="1100" dirty="0"/>
            </a:br>
            <a:r>
              <a:rPr lang="en-ID" sz="1100" dirty="0"/>
              <a:t>D = Usaha </a:t>
            </a:r>
            <a:r>
              <a:rPr lang="en-ID" sz="1100" dirty="0" err="1"/>
              <a:t>Dewi</a:t>
            </a:r>
            <a:r>
              <a:rPr lang="en-ID" sz="1100" dirty="0"/>
              <a:t> </a:t>
            </a:r>
            <a:r>
              <a:rPr lang="en-ID" sz="1100" dirty="0" err="1"/>
              <a:t>sia</a:t>
            </a:r>
            <a:r>
              <a:rPr lang="en-ID" sz="1100" dirty="0"/>
              <a:t>—</a:t>
            </a:r>
            <a:r>
              <a:rPr lang="en-ID" sz="1100" dirty="0" err="1"/>
              <a:t>sia</a:t>
            </a:r>
            <a:endParaRPr lang="en-ID" sz="1100" dirty="0"/>
          </a:p>
          <a:p>
            <a:pPr lvl="0"/>
            <a:endParaRPr lang="en-US" sz="1100" dirty="0"/>
          </a:p>
          <a:p>
            <a:pPr lvl="0"/>
            <a:r>
              <a:rPr lang="en-ID" sz="1100" b="1" dirty="0" err="1"/>
              <a:t>Contoh</a:t>
            </a:r>
            <a:r>
              <a:rPr lang="en-ID" sz="1100" b="1" dirty="0"/>
              <a:t> 2 :</a:t>
            </a:r>
            <a:br>
              <a:rPr lang="en-ID" sz="1100" dirty="0"/>
            </a:br>
            <a:r>
              <a:rPr lang="en-ID" sz="1100" dirty="0"/>
              <a:t>Jika </a:t>
            </a:r>
            <a:r>
              <a:rPr lang="en-ID" sz="1100" dirty="0" err="1"/>
              <a:t>anda</a:t>
            </a:r>
            <a:r>
              <a:rPr lang="en-ID" sz="1100" dirty="0"/>
              <a:t> </a:t>
            </a:r>
            <a:r>
              <a:rPr lang="en-ID" sz="1100" dirty="0" err="1"/>
              <a:t>belajar</a:t>
            </a:r>
            <a:r>
              <a:rPr lang="en-ID" sz="1100" dirty="0"/>
              <a:t> </a:t>
            </a:r>
            <a:r>
              <a:rPr lang="en-ID" sz="1100" dirty="0" err="1"/>
              <a:t>rajin</a:t>
            </a:r>
            <a:r>
              <a:rPr lang="en-ID" sz="1100" dirty="0"/>
              <a:t> dan </a:t>
            </a:r>
            <a:r>
              <a:rPr lang="en-ID" sz="1100" dirty="0" err="1"/>
              <a:t>sehat</a:t>
            </a:r>
            <a:r>
              <a:rPr lang="en-ID" sz="1100" dirty="0"/>
              <a:t>, </a:t>
            </a:r>
            <a:r>
              <a:rPr lang="en-ID" sz="1100" dirty="0" err="1"/>
              <a:t>makan</a:t>
            </a:r>
            <a:r>
              <a:rPr lang="en-ID" sz="1100" dirty="0"/>
              <a:t> dan lulus </a:t>
            </a:r>
            <a:r>
              <a:rPr lang="en-ID" sz="1100" dirty="0" err="1"/>
              <a:t>ujian</a:t>
            </a:r>
            <a:r>
              <a:rPr lang="en-ID" sz="1100" dirty="0"/>
              <a:t>, </a:t>
            </a:r>
            <a:r>
              <a:rPr lang="en-ID" sz="1100" dirty="0" err="1"/>
              <a:t>atau</a:t>
            </a:r>
            <a:r>
              <a:rPr lang="en-ID" sz="1100" dirty="0"/>
              <a:t> </a:t>
            </a:r>
            <a:r>
              <a:rPr lang="en-ID" sz="1100" dirty="0" err="1"/>
              <a:t>jika</a:t>
            </a:r>
            <a:r>
              <a:rPr lang="en-ID" sz="1100" dirty="0"/>
              <a:t> dan </a:t>
            </a:r>
            <a:r>
              <a:rPr lang="en-ID" sz="1100" dirty="0" err="1"/>
              <a:t>tidak</a:t>
            </a:r>
            <a:r>
              <a:rPr lang="en-ID" sz="1100" dirty="0"/>
              <a:t> </a:t>
            </a:r>
            <a:r>
              <a:rPr lang="en-ID" sz="1100" dirty="0" err="1"/>
              <a:t>belajar</a:t>
            </a:r>
            <a:r>
              <a:rPr lang="en-ID" sz="1100" dirty="0"/>
              <a:t> </a:t>
            </a:r>
            <a:r>
              <a:rPr lang="en-ID" sz="1100" dirty="0" err="1"/>
              <a:t>rajin</a:t>
            </a:r>
            <a:r>
              <a:rPr lang="en-ID" sz="1100" dirty="0"/>
              <a:t> dan </a:t>
            </a:r>
            <a:r>
              <a:rPr lang="en-ID" sz="1100" dirty="0" err="1"/>
              <a:t>tidak</a:t>
            </a:r>
            <a:r>
              <a:rPr lang="en-ID" sz="1100" dirty="0"/>
              <a:t> </a:t>
            </a:r>
            <a:r>
              <a:rPr lang="en-ID" sz="1100" dirty="0" err="1"/>
              <a:t>sehat</a:t>
            </a:r>
            <a:r>
              <a:rPr lang="en-ID" sz="1100" dirty="0"/>
              <a:t>, </a:t>
            </a:r>
            <a:r>
              <a:rPr lang="en-ID" sz="1100" dirty="0" err="1"/>
              <a:t>makan</a:t>
            </a:r>
            <a:r>
              <a:rPr lang="en-ID" sz="1100" dirty="0"/>
              <a:t> dan </a:t>
            </a:r>
            <a:r>
              <a:rPr lang="en-ID" sz="1100" dirty="0" err="1"/>
              <a:t>tidak</a:t>
            </a:r>
            <a:r>
              <a:rPr lang="en-ID" sz="1100" dirty="0"/>
              <a:t> lulus </a:t>
            </a:r>
            <a:r>
              <a:rPr lang="en-ID" sz="1100" dirty="0" err="1"/>
              <a:t>ujian</a:t>
            </a:r>
            <a:r>
              <a:rPr lang="en-ID" sz="1100" dirty="0"/>
              <a:t> </a:t>
            </a:r>
            <a:endParaRPr lang="en-US" sz="1100" dirty="0"/>
          </a:p>
          <a:p>
            <a:r>
              <a:rPr lang="en-ID" sz="1100" dirty="0" err="1"/>
              <a:t>Variabel</a:t>
            </a:r>
            <a:r>
              <a:rPr lang="en-ID" sz="1100" dirty="0"/>
              <a:t> </a:t>
            </a:r>
            <a:r>
              <a:rPr lang="en-ID" sz="1100" dirty="0" err="1"/>
              <a:t>proposisinya</a:t>
            </a:r>
            <a:r>
              <a:rPr lang="en-ID" sz="1100" dirty="0"/>
              <a:t>: </a:t>
            </a:r>
            <a:br>
              <a:rPr lang="en-ID" sz="1100" dirty="0"/>
            </a:br>
            <a:r>
              <a:rPr lang="en-ID" sz="1100" dirty="0"/>
              <a:t>A = </a:t>
            </a:r>
            <a:r>
              <a:rPr lang="en-ID" sz="1100" dirty="0" err="1"/>
              <a:t>anda</a:t>
            </a:r>
            <a:r>
              <a:rPr lang="en-ID" sz="1100" dirty="0"/>
              <a:t> </a:t>
            </a:r>
            <a:r>
              <a:rPr lang="en-ID" sz="1100" dirty="0" err="1"/>
              <a:t>belajar</a:t>
            </a:r>
            <a:r>
              <a:rPr lang="en-ID" sz="1100" dirty="0"/>
              <a:t> </a:t>
            </a:r>
            <a:r>
              <a:rPr lang="en-ID" sz="1100" dirty="0" err="1"/>
              <a:t>rajin</a:t>
            </a:r>
            <a:br>
              <a:rPr lang="en-ID" sz="1100" dirty="0"/>
            </a:br>
            <a:r>
              <a:rPr lang="en-ID" sz="1100" dirty="0"/>
              <a:t>B = </a:t>
            </a:r>
            <a:r>
              <a:rPr lang="en-ID" sz="1100" dirty="0" err="1"/>
              <a:t>anda</a:t>
            </a:r>
            <a:r>
              <a:rPr lang="en-ID" sz="1100" dirty="0"/>
              <a:t> </a:t>
            </a:r>
            <a:r>
              <a:rPr lang="en-ID" sz="1100" dirty="0" err="1"/>
              <a:t>sehat</a:t>
            </a:r>
            <a:br>
              <a:rPr lang="en-ID" sz="1100" dirty="0"/>
            </a:br>
            <a:r>
              <a:rPr lang="en-ID" sz="1100" dirty="0"/>
              <a:t>C = </a:t>
            </a:r>
            <a:r>
              <a:rPr lang="en-ID" sz="1100" dirty="0" err="1"/>
              <a:t>anda</a:t>
            </a:r>
            <a:r>
              <a:rPr lang="en-ID" sz="1100" dirty="0"/>
              <a:t> lulus </a:t>
            </a:r>
            <a:r>
              <a:rPr lang="en-ID" sz="1100" dirty="0" err="1"/>
              <a:t>ujian</a:t>
            </a:r>
            <a:br>
              <a:rPr lang="en-ID" sz="1100" dirty="0"/>
            </a:br>
            <a:r>
              <a:rPr lang="en-ID" sz="1100" dirty="0" err="1"/>
              <a:t>Ekspresilogika</a:t>
            </a:r>
            <a:r>
              <a:rPr lang="en-ID" sz="1100" dirty="0"/>
              <a:t>:</a:t>
            </a:r>
            <a:br>
              <a:rPr lang="en-ID" sz="1100" dirty="0"/>
            </a:br>
            <a:r>
              <a:rPr lang="en-ID" sz="1100" dirty="0"/>
              <a:t>((A ∧B) →C) ∨(¬A ∧¬B) →¬C) </a:t>
            </a:r>
            <a:endParaRPr lang="en-US" sz="1100" dirty="0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EEB0523F-026C-4BE8-AD99-DE63E6F8375C}"/>
              </a:ext>
            </a:extLst>
          </p:cNvPr>
          <p:cNvSpPr/>
          <p:nvPr/>
        </p:nvSpPr>
        <p:spPr>
          <a:xfrm rot="10800000">
            <a:off x="7754938" y="-12700"/>
            <a:ext cx="1411288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09536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9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9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49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9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9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9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12" grpId="0" bldLvl="0" animBg="1"/>
      <p:bldP spid="1049013" grpId="0"/>
      <p:bldP spid="1049014" grpId="0"/>
      <p:bldP spid="7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2" name="Freeform 3"/>
          <p:cNvSpPr/>
          <p:nvPr/>
        </p:nvSpPr>
        <p:spPr>
          <a:xfrm>
            <a:off x="660400" y="951105"/>
            <a:ext cx="5456238" cy="119063"/>
          </a:xfrm>
          <a:custGeom>
            <a:avLst/>
            <a:gdLst/>
            <a:ahLst/>
            <a:cxnLst>
              <a:cxn ang="0">
                <a:pos x="12700" y="72694"/>
              </a:cxn>
              <a:cxn ang="0">
                <a:pos x="132105" y="84658"/>
              </a:cxn>
              <a:cxn ang="0">
                <a:pos x="264706" y="58089"/>
              </a:cxn>
              <a:cxn ang="0">
                <a:pos x="517169" y="60515"/>
              </a:cxn>
              <a:cxn ang="0">
                <a:pos x="627316" y="72694"/>
              </a:cxn>
              <a:cxn ang="0">
                <a:pos x="762546" y="44704"/>
              </a:cxn>
              <a:cxn ang="0">
                <a:pos x="1014869" y="60705"/>
              </a:cxn>
              <a:cxn ang="0">
                <a:pos x="1392072" y="42672"/>
              </a:cxn>
              <a:cxn ang="0">
                <a:pos x="1512392" y="40233"/>
              </a:cxn>
              <a:cxn ang="0">
                <a:pos x="1626539" y="72694"/>
              </a:cxn>
              <a:cxn ang="0">
                <a:pos x="1869770" y="51701"/>
              </a:cxn>
              <a:cxn ang="0">
                <a:pos x="2001024" y="84658"/>
              </a:cxn>
              <a:cxn ang="0">
                <a:pos x="2130488" y="84353"/>
              </a:cxn>
              <a:cxn ang="0">
                <a:pos x="2376360" y="42735"/>
              </a:cxn>
              <a:cxn ang="0">
                <a:pos x="2490584" y="72656"/>
              </a:cxn>
              <a:cxn ang="0">
                <a:pos x="2628391" y="53708"/>
              </a:cxn>
              <a:cxn ang="0">
                <a:pos x="2751315" y="42697"/>
              </a:cxn>
              <a:cxn ang="0">
                <a:pos x="2886544" y="60668"/>
              </a:cxn>
              <a:cxn ang="0">
                <a:pos x="3156991" y="12700"/>
              </a:cxn>
              <a:cxn ang="0">
                <a:pos x="3398697" y="42697"/>
              </a:cxn>
              <a:cxn ang="0">
                <a:pos x="3678542" y="25107"/>
              </a:cxn>
              <a:cxn ang="0">
                <a:pos x="3804640" y="58280"/>
              </a:cxn>
              <a:cxn ang="0">
                <a:pos x="3972699" y="72656"/>
              </a:cxn>
              <a:cxn ang="0">
                <a:pos x="4218609" y="42697"/>
              </a:cxn>
              <a:cxn ang="0">
                <a:pos x="4335322" y="85318"/>
              </a:cxn>
              <a:cxn ang="0">
                <a:pos x="4477702" y="75641"/>
              </a:cxn>
              <a:cxn ang="0">
                <a:pos x="4603762" y="40728"/>
              </a:cxn>
              <a:cxn ang="0">
                <a:pos x="4713770" y="33705"/>
              </a:cxn>
              <a:cxn ang="0">
                <a:pos x="4971008" y="72656"/>
              </a:cxn>
              <a:cxn ang="0">
                <a:pos x="5116614" y="70243"/>
              </a:cxn>
              <a:cxn ang="0">
                <a:pos x="5172100" y="44729"/>
              </a:cxn>
              <a:cxn ang="0">
                <a:pos x="5232704" y="35699"/>
              </a:cxn>
              <a:cxn ang="0">
                <a:pos x="5350281" y="35737"/>
              </a:cxn>
              <a:cxn ang="0">
                <a:pos x="5442521" y="94132"/>
              </a:cxn>
              <a:cxn ang="0">
                <a:pos x="5674334" y="69761"/>
              </a:cxn>
              <a:cxn ang="0">
                <a:pos x="5784075" y="51739"/>
              </a:cxn>
              <a:cxn ang="0">
                <a:pos x="5874549" y="84696"/>
              </a:cxn>
            </a:cxnLst>
            <a:rect l="0" t="0" r="r" b="b"/>
            <a:pathLst>
              <a:path w="5887250" h="123344">
                <a:moveTo>
                  <a:pt x="12700" y="72694"/>
                </a:moveTo>
                <a:cubicBezTo>
                  <a:pt x="56070" y="72694"/>
                  <a:pt x="90957" y="81318"/>
                  <a:pt x="132105" y="84658"/>
                </a:cubicBezTo>
                <a:cubicBezTo>
                  <a:pt x="186816" y="89103"/>
                  <a:pt x="216636" y="79108"/>
                  <a:pt x="264706" y="58089"/>
                </a:cubicBezTo>
                <a:cubicBezTo>
                  <a:pt x="349592" y="20980"/>
                  <a:pt x="433704" y="32042"/>
                  <a:pt x="517169" y="60515"/>
                </a:cubicBezTo>
                <a:cubicBezTo>
                  <a:pt x="552576" y="72593"/>
                  <a:pt x="586016" y="73761"/>
                  <a:pt x="627316" y="72694"/>
                </a:cubicBezTo>
                <a:cubicBezTo>
                  <a:pt x="675068" y="71463"/>
                  <a:pt x="715937" y="50685"/>
                  <a:pt x="762546" y="44704"/>
                </a:cubicBezTo>
                <a:cubicBezTo>
                  <a:pt x="850099" y="33464"/>
                  <a:pt x="929601" y="60668"/>
                  <a:pt x="1014869" y="60705"/>
                </a:cubicBezTo>
                <a:cubicBezTo>
                  <a:pt x="1142288" y="60756"/>
                  <a:pt x="1267180" y="53111"/>
                  <a:pt x="1392072" y="42672"/>
                </a:cubicBezTo>
                <a:cubicBezTo>
                  <a:pt x="1434490" y="39116"/>
                  <a:pt x="1469453" y="29489"/>
                  <a:pt x="1512392" y="40233"/>
                </a:cubicBezTo>
                <a:cubicBezTo>
                  <a:pt x="1557502" y="51523"/>
                  <a:pt x="1578470" y="73037"/>
                  <a:pt x="1626539" y="72694"/>
                </a:cubicBezTo>
                <a:cubicBezTo>
                  <a:pt x="1711274" y="72085"/>
                  <a:pt x="1783613" y="51790"/>
                  <a:pt x="1869770" y="51701"/>
                </a:cubicBezTo>
                <a:cubicBezTo>
                  <a:pt x="1922691" y="51651"/>
                  <a:pt x="1952332" y="67640"/>
                  <a:pt x="2001024" y="84658"/>
                </a:cubicBezTo>
                <a:cubicBezTo>
                  <a:pt x="2047735" y="100990"/>
                  <a:pt x="2084438" y="98679"/>
                  <a:pt x="2130488" y="84353"/>
                </a:cubicBezTo>
                <a:cubicBezTo>
                  <a:pt x="2208466" y="60096"/>
                  <a:pt x="2288908" y="34797"/>
                  <a:pt x="2376360" y="42735"/>
                </a:cubicBezTo>
                <a:cubicBezTo>
                  <a:pt x="2416263" y="46354"/>
                  <a:pt x="2448864" y="67881"/>
                  <a:pt x="2490584" y="72656"/>
                </a:cubicBezTo>
                <a:cubicBezTo>
                  <a:pt x="2544495" y="78828"/>
                  <a:pt x="2579649" y="60743"/>
                  <a:pt x="2628391" y="53708"/>
                </a:cubicBezTo>
                <a:cubicBezTo>
                  <a:pt x="2668727" y="47879"/>
                  <a:pt x="2710510" y="42519"/>
                  <a:pt x="2751315" y="42697"/>
                </a:cubicBezTo>
                <a:cubicBezTo>
                  <a:pt x="2799663" y="42913"/>
                  <a:pt x="2839465" y="56997"/>
                  <a:pt x="2886544" y="60668"/>
                </a:cubicBezTo>
                <a:cubicBezTo>
                  <a:pt x="2983865" y="68249"/>
                  <a:pt x="3063341" y="12065"/>
                  <a:pt x="3156991" y="12700"/>
                </a:cubicBezTo>
                <a:cubicBezTo>
                  <a:pt x="3241586" y="13271"/>
                  <a:pt x="3312921" y="42938"/>
                  <a:pt x="3398697" y="42697"/>
                </a:cubicBezTo>
                <a:cubicBezTo>
                  <a:pt x="3497732" y="42417"/>
                  <a:pt x="3582098" y="444"/>
                  <a:pt x="3678542" y="25107"/>
                </a:cubicBezTo>
                <a:cubicBezTo>
                  <a:pt x="3721353" y="36067"/>
                  <a:pt x="3761917" y="42646"/>
                  <a:pt x="3804640" y="58280"/>
                </a:cubicBezTo>
                <a:cubicBezTo>
                  <a:pt x="3858450" y="77978"/>
                  <a:pt x="3915498" y="74714"/>
                  <a:pt x="3972699" y="72656"/>
                </a:cubicBezTo>
                <a:cubicBezTo>
                  <a:pt x="4058767" y="69557"/>
                  <a:pt x="4129519" y="18554"/>
                  <a:pt x="4218609" y="42697"/>
                </a:cubicBezTo>
                <a:cubicBezTo>
                  <a:pt x="4257344" y="53200"/>
                  <a:pt x="4297045" y="78092"/>
                  <a:pt x="4335322" y="85318"/>
                </a:cubicBezTo>
                <a:cubicBezTo>
                  <a:pt x="4376966" y="93179"/>
                  <a:pt x="4439043" y="86385"/>
                  <a:pt x="4477702" y="75641"/>
                </a:cubicBezTo>
                <a:cubicBezTo>
                  <a:pt x="4520476" y="63766"/>
                  <a:pt x="4560989" y="48704"/>
                  <a:pt x="4603762" y="40728"/>
                </a:cubicBezTo>
                <a:cubicBezTo>
                  <a:pt x="4637417" y="34442"/>
                  <a:pt x="4675860" y="33807"/>
                  <a:pt x="4713770" y="33705"/>
                </a:cubicBezTo>
                <a:cubicBezTo>
                  <a:pt x="4803902" y="33426"/>
                  <a:pt x="4883505" y="69786"/>
                  <a:pt x="4971008" y="72656"/>
                </a:cubicBezTo>
                <a:cubicBezTo>
                  <a:pt x="5013197" y="74028"/>
                  <a:pt x="5076685" y="82283"/>
                  <a:pt x="5116614" y="70243"/>
                </a:cubicBezTo>
                <a:cubicBezTo>
                  <a:pt x="5132946" y="65316"/>
                  <a:pt x="5150104" y="47955"/>
                  <a:pt x="5172100" y="44729"/>
                </a:cubicBezTo>
                <a:cubicBezTo>
                  <a:pt x="5191785" y="41846"/>
                  <a:pt x="5213401" y="37756"/>
                  <a:pt x="5232704" y="35699"/>
                </a:cubicBezTo>
                <a:cubicBezTo>
                  <a:pt x="5267985" y="31953"/>
                  <a:pt x="5316054" y="26695"/>
                  <a:pt x="5350281" y="35737"/>
                </a:cubicBezTo>
                <a:cubicBezTo>
                  <a:pt x="5389588" y="46101"/>
                  <a:pt x="5410034" y="74015"/>
                  <a:pt x="5442521" y="94132"/>
                </a:cubicBezTo>
                <a:cubicBezTo>
                  <a:pt x="5507583" y="134429"/>
                  <a:pt x="5612460" y="93370"/>
                  <a:pt x="5674334" y="69761"/>
                </a:cubicBezTo>
                <a:cubicBezTo>
                  <a:pt x="5707303" y="57162"/>
                  <a:pt x="5743612" y="44361"/>
                  <a:pt x="5784075" y="51739"/>
                </a:cubicBezTo>
                <a:cubicBezTo>
                  <a:pt x="5816003" y="57556"/>
                  <a:pt x="5844540" y="72885"/>
                  <a:pt x="5874549" y="84696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pPr fontAlgn="base"/>
            <a:endParaRPr lang="zh-CN" altLang="en-US" sz="1405" strike="noStrike" noProof="1">
              <a:solidFill>
                <a:schemeClr val="tx1">
                  <a:lumMod val="75000"/>
                  <a:lumOff val="25000"/>
                </a:schemeClr>
              </a:solidFill>
              <a:ea typeface="Arial Unicode MS" panose="020B0604020202020204" charset="-122"/>
            </a:endParaRPr>
          </a:p>
        </p:txBody>
      </p:sp>
      <p:sp>
        <p:nvSpPr>
          <p:cNvPr id="1049013" name="TextBox 1"/>
          <p:cNvSpPr/>
          <p:nvPr/>
        </p:nvSpPr>
        <p:spPr>
          <a:xfrm>
            <a:off x="646113" y="1262761"/>
            <a:ext cx="5441950" cy="329692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anchor="t">
            <a:spAutoFit/>
          </a:bodyPr>
          <a:lstStyle/>
          <a:p>
            <a:pPr lvl="0"/>
            <a:r>
              <a:rPr lang="en-US" sz="1200" b="1" dirty="0"/>
              <a:t>Precedence Rules</a:t>
            </a:r>
            <a:endParaRPr lang="en-US" sz="1200" dirty="0"/>
          </a:p>
          <a:p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menjaga</a:t>
            </a:r>
            <a:r>
              <a:rPr lang="en-ID" sz="1200" dirty="0"/>
              <a:t> </a:t>
            </a:r>
            <a:r>
              <a:rPr lang="en-ID" sz="1200" dirty="0" err="1"/>
              <a:t>kebenaran</a:t>
            </a:r>
            <a:r>
              <a:rPr lang="en-ID" sz="1200" dirty="0"/>
              <a:t> </a:t>
            </a:r>
            <a:r>
              <a:rPr lang="en-ID" sz="1200" dirty="0" err="1"/>
              <a:t>sebuah</a:t>
            </a:r>
            <a:r>
              <a:rPr lang="en-ID" sz="1200" dirty="0"/>
              <a:t> </a:t>
            </a:r>
            <a:r>
              <a:rPr lang="en-ID" sz="1200" dirty="0" err="1"/>
              <a:t>pernyataan</a:t>
            </a:r>
            <a:r>
              <a:rPr lang="en-ID" sz="1200" dirty="0"/>
              <a:t> </a:t>
            </a:r>
            <a:r>
              <a:rPr lang="en-ID" sz="1200" dirty="0" err="1"/>
              <a:t>maka</a:t>
            </a:r>
            <a:r>
              <a:rPr lang="en-ID" sz="1200" dirty="0"/>
              <a:t> </a:t>
            </a:r>
            <a:r>
              <a:rPr lang="en-ID" sz="1200" dirty="0" err="1"/>
              <a:t>setiap</a:t>
            </a:r>
            <a:r>
              <a:rPr lang="en-ID" sz="1200" dirty="0"/>
              <a:t> operator/</a:t>
            </a:r>
            <a:r>
              <a:rPr lang="en-ID" sz="1200" dirty="0" err="1"/>
              <a:t>penghubung</a:t>
            </a:r>
            <a:r>
              <a:rPr lang="en-ID" sz="1200" dirty="0"/>
              <a:t> </a:t>
            </a:r>
            <a:r>
              <a:rPr lang="en-ID" sz="1200" dirty="0" err="1"/>
              <a:t>diberikan</a:t>
            </a:r>
            <a:r>
              <a:rPr lang="en-ID" sz="1200" dirty="0"/>
              <a:t> </a:t>
            </a:r>
            <a:r>
              <a:rPr lang="en-ID" sz="1200" dirty="0" err="1"/>
              <a:t>aturan</a:t>
            </a:r>
            <a:r>
              <a:rPr lang="en-ID" sz="1200" dirty="0"/>
              <a:t> yang </a:t>
            </a:r>
            <a:r>
              <a:rPr lang="en-ID" sz="1200" dirty="0" err="1"/>
              <a:t>lebih</a:t>
            </a:r>
            <a:r>
              <a:rPr lang="en-ID" sz="1200" dirty="0"/>
              <a:t> </a:t>
            </a:r>
            <a:r>
              <a:rPr lang="en-ID" sz="1200" dirty="0" err="1"/>
              <a:t>tinggi</a:t>
            </a:r>
            <a:r>
              <a:rPr lang="en-ID" sz="1200" dirty="0"/>
              <a:t> ¬ V </a:t>
            </a:r>
            <a:r>
              <a:rPr lang="en-ID" sz="1200" dirty="0" err="1"/>
              <a:t>V</a:t>
            </a:r>
            <a:r>
              <a:rPr lang="en-ID" sz="1200" dirty="0"/>
              <a:t> ⊕ → ↔ </a:t>
            </a:r>
            <a:endParaRPr lang="en-US" sz="1200" dirty="0"/>
          </a:p>
          <a:p>
            <a:r>
              <a:rPr lang="en-ID" sz="1200" dirty="0" err="1"/>
              <a:t>Contoh</a:t>
            </a:r>
            <a:r>
              <a:rPr lang="en-ID" sz="1200" dirty="0"/>
              <a:t>: </a:t>
            </a:r>
            <a:br>
              <a:rPr lang="en-ID" sz="1200" dirty="0"/>
            </a:br>
            <a:r>
              <a:rPr lang="en-ID" sz="1200" dirty="0"/>
              <a:t>¬p V q ≡(¬p ) V q </a:t>
            </a:r>
            <a:br>
              <a:rPr lang="en-ID" sz="1200" dirty="0"/>
            </a:br>
            <a:r>
              <a:rPr lang="en-ID" sz="1200" dirty="0"/>
              <a:t>p</a:t>
            </a:r>
            <a:r>
              <a:rPr lang="el-GR" sz="1200" dirty="0"/>
              <a:t>Λ</a:t>
            </a:r>
            <a:r>
              <a:rPr lang="en-ID" sz="1200" dirty="0" err="1"/>
              <a:t>qV</a:t>
            </a:r>
            <a:r>
              <a:rPr lang="en-ID" sz="1200" dirty="0"/>
              <a:t> r ≡(p</a:t>
            </a:r>
            <a:r>
              <a:rPr lang="el-GR" sz="1200" dirty="0"/>
              <a:t>Λ</a:t>
            </a:r>
            <a:r>
              <a:rPr lang="en-ID" sz="1200" dirty="0"/>
              <a:t>q) V r</a:t>
            </a:r>
            <a:br>
              <a:rPr lang="en-ID" sz="1200" dirty="0"/>
            </a:br>
            <a:r>
              <a:rPr lang="en-ID" sz="1200" dirty="0"/>
              <a:t>p →q V r ≡p →(q V r)</a:t>
            </a:r>
            <a:br>
              <a:rPr lang="en-ID" sz="1200" dirty="0"/>
            </a:br>
            <a:r>
              <a:rPr lang="en-ID" sz="1200" dirty="0"/>
              <a:t>p ↔q →r ≡p ↔(q →r)</a:t>
            </a:r>
            <a:endParaRPr lang="en-US" sz="1200" dirty="0"/>
          </a:p>
          <a:p>
            <a:r>
              <a:rPr lang="en-US" sz="1200" dirty="0"/>
              <a:t> </a:t>
            </a:r>
          </a:p>
          <a:p>
            <a:pPr lvl="0"/>
            <a:r>
              <a:rPr lang="en-ID" sz="1200" b="1" dirty="0"/>
              <a:t>Left Associate Rules</a:t>
            </a:r>
            <a:endParaRPr lang="en-US" sz="1200" dirty="0"/>
          </a:p>
          <a:p>
            <a:r>
              <a:rPr lang="en-US" sz="1200" dirty="0" err="1"/>
              <a:t>Untuk</a:t>
            </a:r>
            <a:r>
              <a:rPr lang="en-US" sz="1200" dirty="0"/>
              <a:t> operator/</a:t>
            </a:r>
            <a:r>
              <a:rPr lang="en-US" sz="1200" dirty="0" err="1"/>
              <a:t>penghubung</a:t>
            </a:r>
            <a:r>
              <a:rPr lang="en-US" sz="1200" dirty="0"/>
              <a:t> yang </a:t>
            </a:r>
            <a:r>
              <a:rPr lang="en-US" sz="1200" dirty="0" err="1"/>
              <a:t>setara</a:t>
            </a:r>
            <a:r>
              <a:rPr lang="en-US" sz="1200" dirty="0"/>
              <a:t> </a:t>
            </a:r>
            <a:r>
              <a:rPr lang="en-US" sz="1200" dirty="0" err="1"/>
              <a:t>digunakan</a:t>
            </a:r>
            <a:r>
              <a:rPr lang="en-US" sz="1200" dirty="0"/>
              <a:t> left associate rule </a:t>
            </a:r>
            <a:r>
              <a:rPr lang="en-US" sz="1200" dirty="0" err="1"/>
              <a:t>dimana</a:t>
            </a:r>
            <a:r>
              <a:rPr lang="en-US" sz="1200" dirty="0"/>
              <a:t> operator </a:t>
            </a:r>
            <a:r>
              <a:rPr lang="en-US" sz="1200" dirty="0" err="1"/>
              <a:t>sebelah</a:t>
            </a:r>
            <a:r>
              <a:rPr lang="en-US" sz="1200" dirty="0"/>
              <a:t> </a:t>
            </a:r>
            <a:r>
              <a:rPr lang="en-US" sz="1200" dirty="0" err="1"/>
              <a:t>kiri</a:t>
            </a:r>
            <a:r>
              <a:rPr lang="en-US" sz="1200" dirty="0"/>
              <a:t> punya precedence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tinggi</a:t>
            </a:r>
            <a:endParaRPr lang="en-US" sz="1200" dirty="0"/>
          </a:p>
          <a:p>
            <a:r>
              <a:rPr lang="en-ID" sz="1200" dirty="0" err="1"/>
              <a:t>Contoh</a:t>
            </a:r>
            <a:r>
              <a:rPr lang="en-ID" sz="1200" dirty="0"/>
              <a:t>: </a:t>
            </a:r>
            <a:br>
              <a:rPr lang="en-ID" sz="1200" dirty="0"/>
            </a:br>
            <a:r>
              <a:rPr lang="en-ID" sz="1200" dirty="0" err="1"/>
              <a:t>pV</a:t>
            </a:r>
            <a:r>
              <a:rPr lang="en-ID" sz="1200" dirty="0"/>
              <a:t> </a:t>
            </a:r>
            <a:r>
              <a:rPr lang="en-ID" sz="1200" dirty="0" err="1"/>
              <a:t>qV</a:t>
            </a:r>
            <a:r>
              <a:rPr lang="en-ID" sz="1200" dirty="0"/>
              <a:t> r ≡(</a:t>
            </a:r>
            <a:r>
              <a:rPr lang="en-ID" sz="1200" dirty="0" err="1"/>
              <a:t>pV</a:t>
            </a:r>
            <a:r>
              <a:rPr lang="en-ID" sz="1200" dirty="0"/>
              <a:t> q) V r</a:t>
            </a:r>
            <a:br>
              <a:rPr lang="en-ID" sz="1200" dirty="0"/>
            </a:br>
            <a:r>
              <a:rPr lang="en-ID" sz="1200" dirty="0"/>
              <a:t>p →q →r≡(p →q) →r</a:t>
            </a:r>
            <a:endParaRPr lang="en-US" sz="1200" dirty="0"/>
          </a:p>
          <a:p>
            <a:pPr lvl="0" fontAlgn="base">
              <a:lnSpc>
                <a:spcPts val="2000"/>
              </a:lnSpc>
            </a:pPr>
            <a:r>
              <a:rPr lang="en-US" altLang="x-none" sz="1095" strike="noStrike" noProof="1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Times New Roman" panose="02020603050405020304" pitchFamily="2" charset="0"/>
              </a:rPr>
              <a:t>
</a:t>
            </a:r>
          </a:p>
        </p:txBody>
      </p:sp>
      <p:sp>
        <p:nvSpPr>
          <p:cNvPr id="1049014" name="文本框 3"/>
          <p:cNvSpPr txBox="1"/>
          <p:nvPr/>
        </p:nvSpPr>
        <p:spPr>
          <a:xfrm>
            <a:off x="655638" y="425577"/>
            <a:ext cx="8390826" cy="52552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r>
              <a:rPr lang="en-US" altLang="zh-CN" sz="2815" noProof="1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Precedence Rules &amp; Left Associate Rules</a:t>
            </a:r>
            <a:endParaRPr lang="zh-CN" altLang="en-US" sz="2815" noProof="1">
              <a:solidFill>
                <a:schemeClr val="tx1">
                  <a:lumMod val="85000"/>
                  <a:lumOff val="15000"/>
                </a:schemeClr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5" name="直角三角形 6">
            <a:extLst>
              <a:ext uri="{FF2B5EF4-FFF2-40B4-BE49-F238E27FC236}">
                <a16:creationId xmlns:a16="http://schemas.microsoft.com/office/drawing/2014/main" id="{4A035B93-B8FB-443C-8832-537918E6CF6B}"/>
              </a:ext>
            </a:extLst>
          </p:cNvPr>
          <p:cNvSpPr/>
          <p:nvPr/>
        </p:nvSpPr>
        <p:spPr>
          <a:xfrm rot="10800000">
            <a:off x="7754938" y="-12700"/>
            <a:ext cx="1411288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85327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9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9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49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9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9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9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12" grpId="0" bldLvl="0" animBg="1"/>
      <p:bldP spid="1049013" grpId="0"/>
      <p:bldP spid="1049014" grpId="0"/>
      <p:bldP spid="5" grpId="0" bldLvl="0" animBg="1"/>
    </p:bldLst>
  </p:timing>
</p:sld>
</file>

<file path=ppt/theme/theme1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0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784</Words>
  <Application>Microsoft Office PowerPoint</Application>
  <PresentationFormat>On-screen Show (16:9)</PresentationFormat>
  <Paragraphs>143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4" baseType="lpstr">
      <vt:lpstr>AndroidClock</vt:lpstr>
      <vt:lpstr>Arial</vt:lpstr>
      <vt:lpstr>Arial Unicode MS</vt:lpstr>
      <vt:lpstr>Calibri</vt:lpstr>
      <vt:lpstr>Carrois Gothic SC</vt:lpstr>
      <vt:lpstr>Coming Soon</vt:lpstr>
      <vt:lpstr>Cutive Mono</vt:lpstr>
      <vt:lpstr>Dancing Script</vt:lpstr>
      <vt:lpstr>Droid Sans Mono</vt:lpstr>
      <vt:lpstr>Noto Naskh Arabic</vt:lpstr>
      <vt:lpstr>Noto Sans Armenian</vt:lpstr>
      <vt:lpstr>1_默认设计模板</vt:lpstr>
      <vt:lpstr>3_默认设计模板</vt:lpstr>
      <vt:lpstr>10_默认设计模板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Alif Fathan</cp:lastModifiedBy>
  <cp:revision>1</cp:revision>
  <dcterms:created xsi:type="dcterms:W3CDTF">2016-03-11T18:37:00Z</dcterms:created>
  <dcterms:modified xsi:type="dcterms:W3CDTF">2022-01-08T03:13:59Z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1033-11.2.0.8893</vt:lpwstr>
  </property>
  <property fmtid="{D5CDD505-2E9C-101B-9397-08002B2CF9AE}" pid="3" name="ICV">
    <vt:lpwstr>12e71a312b3a4993a4cbebd72e631d1d</vt:lpwstr>
  </property>
</Properties>
</file>