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rtl="0">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75" d="100"/>
          <a:sy n="75" d="100"/>
        </p:scale>
        <p:origin x="48" y="327"/>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rayuga Rizkia" userId="0001edccf3dcf95a" providerId="LiveId" clId="{854BE506-3319-4AE6-B71D-40B7E6656CC5}"/>
    <pc:docChg chg="undo redo custSel modSld sldOrd">
      <pc:chgData name="Wirayuga Rizkia" userId="0001edccf3dcf95a" providerId="LiveId" clId="{854BE506-3319-4AE6-B71D-40B7E6656CC5}" dt="2023-11-04T12:14:18.116" v="54" actId="207"/>
      <pc:docMkLst>
        <pc:docMk/>
      </pc:docMkLst>
      <pc:sldChg chg="modSp mod">
        <pc:chgData name="Wirayuga Rizkia" userId="0001edccf3dcf95a" providerId="LiveId" clId="{854BE506-3319-4AE6-B71D-40B7E6656CC5}" dt="2023-11-04T04:13:34.990" v="2" actId="1036"/>
        <pc:sldMkLst>
          <pc:docMk/>
          <pc:sldMk cId="1736693185" sldId="257"/>
        </pc:sldMkLst>
        <pc:picChg chg="mod">
          <ac:chgData name="Wirayuga Rizkia" userId="0001edccf3dcf95a" providerId="LiveId" clId="{854BE506-3319-4AE6-B71D-40B7E6656CC5}" dt="2023-11-04T04:13:34.990" v="2" actId="1036"/>
          <ac:picMkLst>
            <pc:docMk/>
            <pc:sldMk cId="1736693185" sldId="257"/>
            <ac:picMk id="5" creationId="{6D3BA21E-E6C8-4E14-8E53-C5DF567E9DFF}"/>
          </ac:picMkLst>
        </pc:picChg>
      </pc:sldChg>
      <pc:sldChg chg="modSp mod">
        <pc:chgData name="Wirayuga Rizkia" userId="0001edccf3dcf95a" providerId="LiveId" clId="{854BE506-3319-4AE6-B71D-40B7E6656CC5}" dt="2023-11-04T12:14:18.116" v="54" actId="207"/>
        <pc:sldMkLst>
          <pc:docMk/>
          <pc:sldMk cId="1869416323" sldId="260"/>
        </pc:sldMkLst>
        <pc:spChg chg="mod">
          <ac:chgData name="Wirayuga Rizkia" userId="0001edccf3dcf95a" providerId="LiveId" clId="{854BE506-3319-4AE6-B71D-40B7E6656CC5}" dt="2023-11-04T12:14:18.116" v="54" actId="207"/>
          <ac:spMkLst>
            <pc:docMk/>
            <pc:sldMk cId="1869416323" sldId="260"/>
            <ac:spMk id="9" creationId="{36B112FC-07BA-C47F-6960-C105DA33BA38}"/>
          </ac:spMkLst>
        </pc:spChg>
      </pc:sldChg>
      <pc:sldChg chg="ord">
        <pc:chgData name="Wirayuga Rizkia" userId="0001edccf3dcf95a" providerId="LiveId" clId="{854BE506-3319-4AE6-B71D-40B7E6656CC5}" dt="2023-11-04T12:13:39.404" v="40" actId="20578"/>
        <pc:sldMkLst>
          <pc:docMk/>
          <pc:sldMk cId="1008935609" sldId="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mpat Penampung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mpungan Tanggal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0C65256-7808-43D2-A4C0-4E9B0879310C}" type="datetime1">
              <a:rPr lang="id-ID" smtClean="0"/>
              <a:t>04/11/2023</a:t>
            </a:fld>
            <a:endParaRPr lang="en-US" dirty="0"/>
          </a:p>
        </p:txBody>
      </p:sp>
      <p:sp>
        <p:nvSpPr>
          <p:cNvPr id="4" name="Tampungan Ka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Tempat Penampung Nomor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mpat Penampung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B37468E-7684-457B-985D-973486250FAF}" type="datetime1">
              <a:rPr lang="id-ID" smtClean="0"/>
              <a:t>04/11/2023</a:t>
            </a:fld>
            <a:endParaRPr lang="en-US"/>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Tempat Penampung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d-id"/>
              <a:t>Klik untuk mengedit gaya teks Master</a:t>
            </a:r>
            <a:endParaRPr lang="en-US"/>
          </a:p>
          <a:p>
            <a:pPr lvl="1" rtl="0"/>
            <a:r>
              <a:rPr lang="id-id"/>
              <a:t>Tingkat kedua</a:t>
            </a:r>
          </a:p>
          <a:p>
            <a:pPr lvl="2" rtl="0"/>
            <a:r>
              <a:rPr lang="id-id"/>
              <a:t>Tingkat ketiga</a:t>
            </a:r>
          </a:p>
          <a:p>
            <a:pPr lvl="3" rtl="0"/>
            <a:r>
              <a:rPr lang="id-id"/>
              <a:t>Tingkat keempat</a:t>
            </a:r>
          </a:p>
          <a:p>
            <a:pPr lvl="4" rtl="0"/>
            <a:r>
              <a:rPr lang="id-id"/>
              <a:t>Tingkat kelima</a:t>
            </a:r>
            <a:endParaRPr lang="en-US"/>
          </a:p>
        </p:txBody>
      </p:sp>
      <p:sp>
        <p:nvSpPr>
          <p:cNvPr id="6" name="Tempat Penampung 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Tempat Penampung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5" name="Persegi panjang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Persegi panjang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Persegi panjang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Persegi panjang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Konektor Luru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Konektor Lurus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Konektor Lurus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Judul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id-ID"/>
              <a:t>Klik untuk mengedit gaya judul Master</a:t>
            </a:r>
            <a:endParaRPr lang="en-US" dirty="0"/>
          </a:p>
        </p:txBody>
      </p:sp>
      <p:sp>
        <p:nvSpPr>
          <p:cNvPr id="3" name="Subjudul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d-ID"/>
              <a:t>Klik untuk mengedit gaya subjudul Master</a:t>
            </a:r>
            <a:endParaRPr lang="en-US" dirty="0"/>
          </a:p>
        </p:txBody>
      </p:sp>
      <p:sp>
        <p:nvSpPr>
          <p:cNvPr id="20" name="Tampungan Tanggal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E3A84EFB-90AC-4D5F-9AA4-16E16855F1B1}" type="datetime1">
              <a:rPr lang="id-ID" smtClean="0"/>
              <a:t>04/11/2023</a:t>
            </a:fld>
            <a:endParaRPr lang="en-US" dirty="0"/>
          </a:p>
        </p:txBody>
      </p:sp>
      <p:sp>
        <p:nvSpPr>
          <p:cNvPr id="21" name="Tempat Penampung Foot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Tempat Penampung Nomor Slid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id-ID"/>
              <a:t>Klik untuk mengedit gaya judul Master</a:t>
            </a:r>
            <a:endParaRPr lang="en-US" dirty="0"/>
          </a:p>
        </p:txBody>
      </p:sp>
      <p:sp>
        <p:nvSpPr>
          <p:cNvPr id="3" name="Tempat Penampung Teks Vertikal 2"/>
          <p:cNvSpPr>
            <a:spLocks noGrp="1"/>
          </p:cNvSpPr>
          <p:nvPr>
            <p:ph type="body" orient="vert" idx="1"/>
          </p:nvPr>
        </p:nvSpPr>
        <p:spPr/>
        <p:txBody>
          <a:bodyPr vert="eaVert"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ampungan Tanggal 3"/>
          <p:cNvSpPr>
            <a:spLocks noGrp="1"/>
          </p:cNvSpPr>
          <p:nvPr>
            <p:ph type="dt" sz="half" idx="10"/>
          </p:nvPr>
        </p:nvSpPr>
        <p:spPr/>
        <p:txBody>
          <a:bodyPr rtlCol="0"/>
          <a:lstStyle/>
          <a:p>
            <a:pPr rtl="0"/>
            <a:fld id="{FC7DF5F3-6D51-4348-BBA4-0BD97FFE539E}" type="datetime1">
              <a:rPr lang="id-ID" smtClean="0"/>
              <a:t>04/11/2023</a:t>
            </a:fld>
            <a:endParaRPr lang="en-US"/>
          </a:p>
        </p:txBody>
      </p:sp>
      <p:sp>
        <p:nvSpPr>
          <p:cNvPr id="5" name="Tampungan Kaki 4"/>
          <p:cNvSpPr>
            <a:spLocks noGrp="1"/>
          </p:cNvSpPr>
          <p:nvPr>
            <p:ph type="ftr" sz="quarter" idx="11"/>
          </p:nvPr>
        </p:nvSpPr>
        <p:spPr/>
        <p:txBody>
          <a:bodyPr rtlCol="0"/>
          <a:lstStyle/>
          <a:p>
            <a:pPr rtl="0"/>
            <a:endParaRPr lang="en-US"/>
          </a:p>
        </p:txBody>
      </p:sp>
      <p:sp>
        <p:nvSpPr>
          <p:cNvPr id="6" name="Tempat Penampung Nomor Slid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p:cNvSpPr>
            <a:spLocks noGrp="1"/>
          </p:cNvSpPr>
          <p:nvPr>
            <p:ph type="title" orient="vert"/>
          </p:nvPr>
        </p:nvSpPr>
        <p:spPr>
          <a:xfrm>
            <a:off x="8991600" y="762000"/>
            <a:ext cx="2362200" cy="5257800"/>
          </a:xfrm>
        </p:spPr>
        <p:txBody>
          <a:bodyPr vert="eaVert" rtlCol="0"/>
          <a:lstStyle/>
          <a:p>
            <a:pPr rtl="0"/>
            <a:r>
              <a:rPr lang="id-ID"/>
              <a:t>Klik untuk mengedit gaya judul Master</a:t>
            </a:r>
            <a:endParaRPr lang="en-US" dirty="0"/>
          </a:p>
        </p:txBody>
      </p:sp>
      <p:sp>
        <p:nvSpPr>
          <p:cNvPr id="3" name="Tempat Penampung Teks Vertikal 2"/>
          <p:cNvSpPr>
            <a:spLocks noGrp="1"/>
          </p:cNvSpPr>
          <p:nvPr>
            <p:ph type="body" orient="vert" idx="1"/>
          </p:nvPr>
        </p:nvSpPr>
        <p:spPr>
          <a:xfrm>
            <a:off x="838200" y="762000"/>
            <a:ext cx="8077200" cy="5257800"/>
          </a:xfrm>
        </p:spPr>
        <p:txBody>
          <a:bodyPr vert="eaVert"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ampungan Tanggal 3"/>
          <p:cNvSpPr>
            <a:spLocks noGrp="1"/>
          </p:cNvSpPr>
          <p:nvPr>
            <p:ph type="dt" sz="half" idx="10"/>
          </p:nvPr>
        </p:nvSpPr>
        <p:spPr/>
        <p:txBody>
          <a:bodyPr rtlCol="0"/>
          <a:lstStyle/>
          <a:p>
            <a:pPr rtl="0"/>
            <a:fld id="{A5F08E4D-B94F-430D-B45C-947FA2973723}" type="datetime1">
              <a:rPr lang="id-ID" smtClean="0"/>
              <a:t>04/11/2023</a:t>
            </a:fld>
            <a:endParaRPr lang="en-US"/>
          </a:p>
        </p:txBody>
      </p:sp>
      <p:sp>
        <p:nvSpPr>
          <p:cNvPr id="5" name="Tampungan Kaki 4"/>
          <p:cNvSpPr>
            <a:spLocks noGrp="1"/>
          </p:cNvSpPr>
          <p:nvPr>
            <p:ph type="ftr" sz="quarter" idx="11"/>
          </p:nvPr>
        </p:nvSpPr>
        <p:spPr/>
        <p:txBody>
          <a:bodyPr rtlCol="0"/>
          <a:lstStyle/>
          <a:p>
            <a:pPr rtl="0"/>
            <a:endParaRPr lang="en-US"/>
          </a:p>
        </p:txBody>
      </p:sp>
      <p:sp>
        <p:nvSpPr>
          <p:cNvPr id="6" name="Tempat Penampung Nomor Slid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id-ID"/>
              <a:t>Klik untuk mengedit gaya judul Master</a:t>
            </a:r>
            <a:endParaRPr lang="en-US" dirty="0"/>
          </a:p>
        </p:txBody>
      </p:sp>
      <p:sp>
        <p:nvSpPr>
          <p:cNvPr id="3" name="Tempat Penampung Konten 2"/>
          <p:cNvSpPr>
            <a:spLocks noGrp="1"/>
          </p:cNvSpPr>
          <p:nvPr>
            <p:ph idx="1"/>
          </p:nvPr>
        </p:nvSpPr>
        <p:spPr/>
        <p:txBody>
          <a:bodyPr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ampungan Tanggal 3"/>
          <p:cNvSpPr>
            <a:spLocks noGrp="1"/>
          </p:cNvSpPr>
          <p:nvPr>
            <p:ph type="dt" sz="half" idx="10"/>
          </p:nvPr>
        </p:nvSpPr>
        <p:spPr/>
        <p:txBody>
          <a:bodyPr rtlCol="0"/>
          <a:lstStyle/>
          <a:p>
            <a:pPr rtl="0"/>
            <a:fld id="{FD4A5638-E641-49DA-A43B-07B616DDF78E}" type="datetime1">
              <a:rPr lang="id-ID" smtClean="0"/>
              <a:t>04/11/2023</a:t>
            </a:fld>
            <a:endParaRPr lang="en-US"/>
          </a:p>
        </p:txBody>
      </p:sp>
      <p:sp>
        <p:nvSpPr>
          <p:cNvPr id="5" name="Tampungan Kaki 4"/>
          <p:cNvSpPr>
            <a:spLocks noGrp="1"/>
          </p:cNvSpPr>
          <p:nvPr>
            <p:ph type="ftr" sz="quarter" idx="11"/>
          </p:nvPr>
        </p:nvSpPr>
        <p:spPr/>
        <p:txBody>
          <a:bodyPr rtlCol="0"/>
          <a:lstStyle/>
          <a:p>
            <a:pPr rtl="0"/>
            <a:endParaRPr lang="en-US"/>
          </a:p>
        </p:txBody>
      </p:sp>
      <p:sp>
        <p:nvSpPr>
          <p:cNvPr id="6" name="Tempat Penampung Nomor Slid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spTree>
      <p:nvGrpSpPr>
        <p:cNvPr id="1" name=""/>
        <p:cNvGrpSpPr/>
        <p:nvPr/>
      </p:nvGrpSpPr>
      <p:grpSpPr>
        <a:xfrm>
          <a:off x="0" y="0"/>
          <a:ext cx="0" cy="0"/>
          <a:chOff x="0" y="0"/>
          <a:chExt cx="0" cy="0"/>
        </a:xfrm>
      </p:grpSpPr>
      <p:sp>
        <p:nvSpPr>
          <p:cNvPr id="15" name="Persegi panjang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Persegi panjang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Persegi panjang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Persegi panjang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Judul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id-ID"/>
              <a:t>Klik untuk mengedit gaya judul Master</a:t>
            </a:r>
            <a:endParaRPr lang="en-US"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Konektor Lurus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Konektor Lurus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Konektor Luru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mpat Penampung Teks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d-ID"/>
              <a:t>Klik untuk edit gaya teks Master</a:t>
            </a:r>
          </a:p>
        </p:txBody>
      </p:sp>
      <p:sp>
        <p:nvSpPr>
          <p:cNvPr id="4" name="Tampungan Tanggal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164506E-C7C7-46D4-827D-5C0B87CF517F}" type="datetime1">
              <a:rPr lang="id-ID" smtClean="0"/>
              <a:t>04/11/2023</a:t>
            </a:fld>
            <a:endParaRPr lang="en-US" dirty="0"/>
          </a:p>
        </p:txBody>
      </p:sp>
      <p:sp>
        <p:nvSpPr>
          <p:cNvPr id="5" name="Tampungan Kaki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Tempat Penampung Nomor Slid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Judul 7"/>
          <p:cNvSpPr>
            <a:spLocks noGrp="1"/>
          </p:cNvSpPr>
          <p:nvPr>
            <p:ph type="title"/>
          </p:nvPr>
        </p:nvSpPr>
        <p:spPr/>
        <p:txBody>
          <a:bodyPr rtlCol="0"/>
          <a:lstStyle/>
          <a:p>
            <a:pPr rtl="0"/>
            <a:r>
              <a:rPr lang="id-ID"/>
              <a:t>Klik untuk mengedit gaya judul Master</a:t>
            </a:r>
            <a:endParaRPr lang="en-US" dirty="0"/>
          </a:p>
        </p:txBody>
      </p:sp>
      <p:sp>
        <p:nvSpPr>
          <p:cNvPr id="3" name="Tempat Penampung Konten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empat Penampung Konten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5" name="Tampungan Tanggal 4"/>
          <p:cNvSpPr>
            <a:spLocks noGrp="1"/>
          </p:cNvSpPr>
          <p:nvPr>
            <p:ph type="dt" sz="half" idx="10"/>
          </p:nvPr>
        </p:nvSpPr>
        <p:spPr/>
        <p:txBody>
          <a:bodyPr rtlCol="0"/>
          <a:lstStyle/>
          <a:p>
            <a:pPr rtl="0"/>
            <a:fld id="{974B7FE8-7D9B-4838-BF06-5B1637AEBCA9}" type="datetime1">
              <a:rPr lang="id-ID" smtClean="0"/>
              <a:t>04/11/2023</a:t>
            </a:fld>
            <a:endParaRPr lang="en-US"/>
          </a:p>
        </p:txBody>
      </p:sp>
      <p:sp>
        <p:nvSpPr>
          <p:cNvPr id="6" name="Tampungan Kaki 5"/>
          <p:cNvSpPr>
            <a:spLocks noGrp="1"/>
          </p:cNvSpPr>
          <p:nvPr>
            <p:ph type="ftr" sz="quarter" idx="11"/>
          </p:nvPr>
        </p:nvSpPr>
        <p:spPr/>
        <p:txBody>
          <a:bodyPr rtlCol="0"/>
          <a:lstStyle/>
          <a:p>
            <a:pPr rtl="0"/>
            <a:endParaRPr lang="en-US"/>
          </a:p>
        </p:txBody>
      </p:sp>
      <p:sp>
        <p:nvSpPr>
          <p:cNvPr id="7" name="Tempat Penampung Nomor Slide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id-ID"/>
              <a:t>Klik untuk mengedit gaya judul Master</a:t>
            </a:r>
            <a:endParaRPr lang="en-US" dirty="0"/>
          </a:p>
        </p:txBody>
      </p:sp>
      <p:sp>
        <p:nvSpPr>
          <p:cNvPr id="3" name="Tempat Penampung Teks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a:t>Klik untuk edit gaya teks Master</a:t>
            </a:r>
          </a:p>
        </p:txBody>
      </p:sp>
      <p:sp>
        <p:nvSpPr>
          <p:cNvPr id="4" name="Tempat Penampung Konten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id-id"/>
          </a:p>
        </p:txBody>
      </p:sp>
      <p:sp>
        <p:nvSpPr>
          <p:cNvPr id="5" name="Tempat Penampung Teks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a:t>Klik untuk edit gaya teks Master</a:t>
            </a:r>
          </a:p>
        </p:txBody>
      </p:sp>
      <p:sp>
        <p:nvSpPr>
          <p:cNvPr id="6" name="Tampungan Konten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id-id"/>
          </a:p>
        </p:txBody>
      </p:sp>
      <p:sp>
        <p:nvSpPr>
          <p:cNvPr id="7" name="Tampungan Tanggal 6"/>
          <p:cNvSpPr>
            <a:spLocks noGrp="1"/>
          </p:cNvSpPr>
          <p:nvPr>
            <p:ph type="dt" sz="half" idx="10"/>
          </p:nvPr>
        </p:nvSpPr>
        <p:spPr/>
        <p:txBody>
          <a:bodyPr rtlCol="0"/>
          <a:lstStyle/>
          <a:p>
            <a:pPr rtl="0"/>
            <a:fld id="{678AB8AA-99A8-4EC3-A98A-5E47C53DC3A4}" type="datetime1">
              <a:rPr lang="id-ID" smtClean="0"/>
              <a:t>04/11/2023</a:t>
            </a:fld>
            <a:endParaRPr lang="en-US"/>
          </a:p>
        </p:txBody>
      </p:sp>
      <p:sp>
        <p:nvSpPr>
          <p:cNvPr id="8" name="Tampungan Kaki 7"/>
          <p:cNvSpPr>
            <a:spLocks noGrp="1"/>
          </p:cNvSpPr>
          <p:nvPr>
            <p:ph type="ftr" sz="quarter" idx="11"/>
          </p:nvPr>
        </p:nvSpPr>
        <p:spPr/>
        <p:txBody>
          <a:bodyPr rtlCol="0"/>
          <a:lstStyle/>
          <a:p>
            <a:pPr rtl="0"/>
            <a:endParaRPr lang="en-US"/>
          </a:p>
        </p:txBody>
      </p:sp>
      <p:sp>
        <p:nvSpPr>
          <p:cNvPr id="9" name="Tempat Penampung Nomor Slide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id-ID"/>
              <a:t>Klik untuk mengedit gaya judul Master</a:t>
            </a:r>
            <a:endParaRPr lang="en-US" dirty="0"/>
          </a:p>
        </p:txBody>
      </p:sp>
      <p:sp>
        <p:nvSpPr>
          <p:cNvPr id="3" name="Tampungan Tanggal 2"/>
          <p:cNvSpPr>
            <a:spLocks noGrp="1"/>
          </p:cNvSpPr>
          <p:nvPr>
            <p:ph type="dt" sz="half" idx="10"/>
          </p:nvPr>
        </p:nvSpPr>
        <p:spPr/>
        <p:txBody>
          <a:bodyPr rtlCol="0"/>
          <a:lstStyle/>
          <a:p>
            <a:pPr rtl="0"/>
            <a:fld id="{7E7FA337-7181-4882-A872-53C248533789}" type="datetime1">
              <a:rPr lang="id-ID" smtClean="0"/>
              <a:t>04/11/2023</a:t>
            </a:fld>
            <a:endParaRPr lang="en-US"/>
          </a:p>
        </p:txBody>
      </p:sp>
      <p:sp>
        <p:nvSpPr>
          <p:cNvPr id="4" name="Tampungan Kaki 3"/>
          <p:cNvSpPr>
            <a:spLocks noGrp="1"/>
          </p:cNvSpPr>
          <p:nvPr>
            <p:ph type="ftr" sz="quarter" idx="11"/>
          </p:nvPr>
        </p:nvSpPr>
        <p:spPr/>
        <p:txBody>
          <a:bodyPr rtlCol="0"/>
          <a:lstStyle/>
          <a:p>
            <a:pPr rtl="0"/>
            <a:endParaRPr lang="en-US"/>
          </a:p>
        </p:txBody>
      </p:sp>
      <p:sp>
        <p:nvSpPr>
          <p:cNvPr id="5" name="Tempat Penampung Nomor Slide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p:cNvSpPr>
            <a:spLocks noGrp="1"/>
          </p:cNvSpPr>
          <p:nvPr>
            <p:ph type="dt" sz="half" idx="10"/>
          </p:nvPr>
        </p:nvSpPr>
        <p:spPr/>
        <p:txBody>
          <a:bodyPr rtlCol="0"/>
          <a:lstStyle/>
          <a:p>
            <a:pPr rtl="0"/>
            <a:fld id="{49091129-EB0B-4A85-8FE5-FE9530A0EACB}" type="datetime1">
              <a:rPr lang="id-ID" smtClean="0"/>
              <a:t>04/11/2023</a:t>
            </a:fld>
            <a:endParaRPr lang="en-US"/>
          </a:p>
        </p:txBody>
      </p:sp>
      <p:sp>
        <p:nvSpPr>
          <p:cNvPr id="3" name="Tampungan Kaki 2"/>
          <p:cNvSpPr>
            <a:spLocks noGrp="1"/>
          </p:cNvSpPr>
          <p:nvPr>
            <p:ph type="ftr" sz="quarter" idx="11"/>
          </p:nvPr>
        </p:nvSpPr>
        <p:spPr/>
        <p:txBody>
          <a:bodyPr rtlCol="0"/>
          <a:lstStyle/>
          <a:p>
            <a:pPr rtl="0"/>
            <a:endParaRPr lang="en-US"/>
          </a:p>
        </p:txBody>
      </p:sp>
      <p:sp>
        <p:nvSpPr>
          <p:cNvPr id="4" name="Tempat Penampung Nomor Slide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 dengan Keterangan">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ersegi panjang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Judul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id-ID"/>
              <a:t>Klik untuk mengedit gaya judul Master</a:t>
            </a:r>
            <a:endParaRPr lang="en-US" dirty="0"/>
          </a:p>
        </p:txBody>
      </p:sp>
      <p:sp>
        <p:nvSpPr>
          <p:cNvPr id="3" name="Tempat Penampung Konten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empat Penampung Teks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d-ID"/>
              <a:t>Klik untuk edit gaya teks Master</a:t>
            </a:r>
          </a:p>
        </p:txBody>
      </p:sp>
      <p:sp>
        <p:nvSpPr>
          <p:cNvPr id="8" name="Tampungan Tanggal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D70847D9-A1CB-4E1A-AB21-AE4D2ED8D87F}" type="datetime1">
              <a:rPr lang="id-ID" smtClean="0"/>
              <a:t>04/11/2023</a:t>
            </a:fld>
            <a:endParaRPr lang="en-US"/>
          </a:p>
        </p:txBody>
      </p:sp>
      <p:sp>
        <p:nvSpPr>
          <p:cNvPr id="9" name="Tampungan Kaki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Tampungan Nomor Slid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sp>
        <p:nvSpPr>
          <p:cNvPr id="11" name="Persegi panjang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mpat Penampung Gamba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d-ID"/>
              <a:t>Klik ikon untuk menambahkan gambar</a:t>
            </a:r>
            <a:endParaRPr lang="en-US" dirty="0"/>
          </a:p>
        </p:txBody>
      </p:sp>
      <p:sp>
        <p:nvSpPr>
          <p:cNvPr id="5" name="Tampungan Tanggal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A74598EE-8046-4E71-B8DB-721B1B9235EF}" type="datetime1">
              <a:rPr lang="id-ID" smtClean="0"/>
              <a:t>04/11/2023</a:t>
            </a:fld>
            <a:endParaRPr lang="en-US" dirty="0"/>
          </a:p>
        </p:txBody>
      </p:sp>
      <p:sp>
        <p:nvSpPr>
          <p:cNvPr id="6" name="Tampungan Kaki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Tampungan Nomor Slid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Persegi panjang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Judul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id-ID"/>
              <a:t>Klik untuk mengedit gaya judul Master</a:t>
            </a:r>
            <a:endParaRPr lang="en-US" dirty="0"/>
          </a:p>
        </p:txBody>
      </p:sp>
      <p:sp>
        <p:nvSpPr>
          <p:cNvPr id="4" name="Tempat Penampung Teks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d-ID"/>
              <a:t>Klik untuk edit gaya teks Master</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Persegi panjang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Persegi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Persegi panjang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empat Penampung Judul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d-id"/>
              <a:t>Klik untuk mengedit gaya judul Master</a:t>
            </a:r>
            <a:endParaRPr lang="en-US" dirty="0"/>
          </a:p>
        </p:txBody>
      </p:sp>
      <p:sp>
        <p:nvSpPr>
          <p:cNvPr id="3" name="Tempat Penampung Teks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d-id"/>
              <a:t>Klik untuk mengedit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ampungan Tanggal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893EAD4-E658-49A1-BCB9-EFAD813D1B49}" type="datetime1">
              <a:rPr lang="id-ID" smtClean="0"/>
              <a:t>04/11/2023</a:t>
            </a:fld>
            <a:endParaRPr lang="en-US" dirty="0"/>
          </a:p>
        </p:txBody>
      </p:sp>
      <p:sp>
        <p:nvSpPr>
          <p:cNvPr id="5" name="Tempat Penampung Foot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Tampungan Nomor Slid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ambar 4" descr="Gambar berisi kain, tabel, merah, tertutup&#10;&#10;Deskripsi dibuat secara otomatis">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5453"/>
            <a:ext cx="12191979" cy="6857990"/>
          </a:xfrm>
          <a:prstGeom prst="rect">
            <a:avLst/>
          </a:prstGeom>
        </p:spPr>
      </p:pic>
      <p:sp>
        <p:nvSpPr>
          <p:cNvPr id="64" name="Persegi panjang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Persegi panjang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Judul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2238312"/>
          </a:xfrm>
        </p:spPr>
        <p:txBody>
          <a:bodyPr rtlCol="0">
            <a:normAutofit fontScale="90000"/>
          </a:bodyPr>
          <a:lstStyle/>
          <a:p>
            <a:pPr rtl="0"/>
            <a:r>
              <a:rPr lang="id-ID" sz="4400" dirty="0">
                <a:solidFill>
                  <a:schemeClr val="tx1"/>
                </a:solidFill>
              </a:rPr>
              <a:t>UTS</a:t>
            </a:r>
            <a:br>
              <a:rPr lang="id-ID" sz="4400" dirty="0">
                <a:solidFill>
                  <a:schemeClr val="tx1"/>
                </a:solidFill>
              </a:rPr>
            </a:br>
            <a:r>
              <a:rPr lang="id-ID" sz="4400" dirty="0">
                <a:solidFill>
                  <a:schemeClr val="tx1"/>
                </a:solidFill>
              </a:rPr>
              <a:t>Testing dan </a:t>
            </a:r>
            <a:r>
              <a:rPr lang="id-ID" sz="4400" dirty="0" err="1">
                <a:solidFill>
                  <a:schemeClr val="tx1"/>
                </a:solidFill>
              </a:rPr>
              <a:t>qa</a:t>
            </a:r>
            <a:r>
              <a:rPr lang="id-ID" sz="4400" dirty="0">
                <a:solidFill>
                  <a:schemeClr val="tx1"/>
                </a:solidFill>
              </a:rPr>
              <a:t>  perangkat lunak</a:t>
            </a:r>
            <a:endParaRPr lang="id-id" sz="4400" dirty="0">
              <a:solidFill>
                <a:schemeClr val="tx1"/>
              </a:solidFill>
            </a:endParaRPr>
          </a:p>
        </p:txBody>
      </p:sp>
      <p:sp>
        <p:nvSpPr>
          <p:cNvPr id="7" name="Persegi Panjang: Sudut Lengkung 6">
            <a:extLst>
              <a:ext uri="{FF2B5EF4-FFF2-40B4-BE49-F238E27FC236}">
                <a16:creationId xmlns:a16="http://schemas.microsoft.com/office/drawing/2014/main" id="{9387D8C9-8501-9DB1-9540-1A098417AB4E}"/>
              </a:ext>
            </a:extLst>
          </p:cNvPr>
          <p:cNvSpPr/>
          <p:nvPr/>
        </p:nvSpPr>
        <p:spPr>
          <a:xfrm>
            <a:off x="6896101" y="3314699"/>
            <a:ext cx="5105400" cy="30425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NAMA: Wirayuga Rizkia </a:t>
            </a:r>
            <a:r>
              <a:rPr lang="id-ID" dirty="0" err="1"/>
              <a:t>Suwahyo</a:t>
            </a:r>
            <a:endParaRPr lang="id-ID" dirty="0"/>
          </a:p>
          <a:p>
            <a:r>
              <a:rPr lang="id-ID" dirty="0"/>
              <a:t>NIM : 201011401413</a:t>
            </a:r>
          </a:p>
          <a:p>
            <a:r>
              <a:rPr lang="id-ID" dirty="0"/>
              <a:t>KELAS: 07TPLE009 </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ambar 3" descr="Gambar berisi kain, tabel, merah, tertutup&#10;&#10;Deskripsi dibuat secara otomatis">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Persegi panjang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Persegi panjang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Judul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rtlCol="0">
            <a:normAutofit/>
          </a:bodyPr>
          <a:lstStyle/>
          <a:p>
            <a:pPr rtl="0"/>
            <a:r>
              <a:rPr lang="id-ID" dirty="0" err="1">
                <a:solidFill>
                  <a:schemeClr val="tx1">
                    <a:lumMod val="75000"/>
                    <a:lumOff val="25000"/>
                  </a:schemeClr>
                </a:solidFill>
              </a:rPr>
              <a:t>W</a:t>
            </a:r>
            <a:r>
              <a:rPr lang="id-id" dirty="0" err="1">
                <a:solidFill>
                  <a:schemeClr val="tx1">
                    <a:lumMod val="75000"/>
                    <a:lumOff val="25000"/>
                  </a:schemeClr>
                </a:solidFill>
              </a:rPr>
              <a:t>hitebox</a:t>
            </a:r>
            <a:r>
              <a:rPr lang="id-id" dirty="0">
                <a:solidFill>
                  <a:schemeClr val="tx1">
                    <a:lumMod val="75000"/>
                    <a:lumOff val="25000"/>
                  </a:schemeClr>
                </a:solidFill>
              </a:rPr>
              <a:t> Testing</a:t>
            </a:r>
            <a:endParaRPr lang="en-US" dirty="0">
              <a:solidFill>
                <a:schemeClr val="tx1">
                  <a:lumMod val="75000"/>
                  <a:lumOff val="25000"/>
                </a:schemeClr>
              </a:solidFill>
            </a:endParaRPr>
          </a:p>
        </p:txBody>
      </p:sp>
      <p:sp>
        <p:nvSpPr>
          <p:cNvPr id="5" name="Gulir: Horizontal 4">
            <a:extLst>
              <a:ext uri="{FF2B5EF4-FFF2-40B4-BE49-F238E27FC236}">
                <a16:creationId xmlns:a16="http://schemas.microsoft.com/office/drawing/2014/main" id="{384A87E7-F760-44BB-110F-678564B87A9C}"/>
              </a:ext>
            </a:extLst>
          </p:cNvPr>
          <p:cNvSpPr/>
          <p:nvPr/>
        </p:nvSpPr>
        <p:spPr>
          <a:xfrm>
            <a:off x="4506686" y="1485900"/>
            <a:ext cx="6952498" cy="483325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d-ID" dirty="0" err="1"/>
              <a:t>Whitebox</a:t>
            </a:r>
            <a:r>
              <a:rPr lang="id-ID" dirty="0"/>
              <a:t> testing adalah metode pengujian perangkat lunak yang memeriksa struktur internal dan logika kode sumber. Ini sering digunakan untuk memeriksa detail implementasi kode. Dalam </a:t>
            </a:r>
            <a:r>
              <a:rPr lang="id-ID" dirty="0" err="1"/>
              <a:t>whitebox</a:t>
            </a:r>
            <a:r>
              <a:rPr lang="id-ID" dirty="0"/>
              <a:t> testing, penguji memiliki akses penuh ke kode sumber aplikasi dan menggunakan pengetahuan tentang struktur kode tersebut untuk merancang dan menjalankan pengujian.</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descr="Gambar berisi kain, tabel, merah, tertutup&#10;&#10;Deskripsi dibuat secara otomatis">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 name="Persegi Panjang 5">
            <a:extLst>
              <a:ext uri="{FF2B5EF4-FFF2-40B4-BE49-F238E27FC236}">
                <a16:creationId xmlns:a16="http://schemas.microsoft.com/office/drawing/2014/main" id="{08F92FAF-ADB6-3EA1-B90B-34A447F43A02}"/>
              </a:ext>
            </a:extLst>
          </p:cNvPr>
          <p:cNvSpPr/>
          <p:nvPr/>
        </p:nvSpPr>
        <p:spPr>
          <a:xfrm>
            <a:off x="125186" y="136071"/>
            <a:ext cx="7532914" cy="6618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err="1"/>
              <a:t>xsc</a:t>
            </a:r>
            <a:r>
              <a:rPr lang="id-ID" dirty="0" err="1">
                <a:solidFill>
                  <a:schemeClr val="tx1"/>
                </a:solidFill>
              </a:rPr>
              <a:t>zz</a:t>
            </a:r>
            <a:endParaRPr lang="id-ID" dirty="0"/>
          </a:p>
        </p:txBody>
      </p:sp>
      <p:sp>
        <p:nvSpPr>
          <p:cNvPr id="7" name="Gulir: Horizontal 6">
            <a:extLst>
              <a:ext uri="{FF2B5EF4-FFF2-40B4-BE49-F238E27FC236}">
                <a16:creationId xmlns:a16="http://schemas.microsoft.com/office/drawing/2014/main" id="{FDCDAB63-B641-DE5F-6EC7-837648998202}"/>
              </a:ext>
            </a:extLst>
          </p:cNvPr>
          <p:cNvSpPr/>
          <p:nvPr/>
        </p:nvSpPr>
        <p:spPr>
          <a:xfrm>
            <a:off x="293915" y="1211043"/>
            <a:ext cx="6952498" cy="5543544"/>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d-ID" dirty="0"/>
              <a:t>Unit testing adalah metode pengujian perangkat lunak yang bertujuan untuk menguji komponen atau unit kecil dari perangkat lunak secara terisolasi. Unit dalam konteks ini bisa berupa fungsi, metode, kelas, atau komponen perangkat lunak lainnya yang memiliki tingkat isolasi tertentu dan merupakan bagian terkecil yang dapat diuji dalam aplikasi.</a:t>
            </a:r>
          </a:p>
        </p:txBody>
      </p:sp>
      <p:sp>
        <p:nvSpPr>
          <p:cNvPr id="8" name="Kotak Teks 7">
            <a:extLst>
              <a:ext uri="{FF2B5EF4-FFF2-40B4-BE49-F238E27FC236}">
                <a16:creationId xmlns:a16="http://schemas.microsoft.com/office/drawing/2014/main" id="{89659138-BA60-8478-7F7B-10C3E8596F87}"/>
              </a:ext>
            </a:extLst>
          </p:cNvPr>
          <p:cNvSpPr txBox="1"/>
          <p:nvPr/>
        </p:nvSpPr>
        <p:spPr>
          <a:xfrm>
            <a:off x="740228" y="841711"/>
            <a:ext cx="6302829" cy="707886"/>
          </a:xfrm>
          <a:prstGeom prst="rect">
            <a:avLst/>
          </a:prstGeom>
          <a:noFill/>
        </p:spPr>
        <p:txBody>
          <a:bodyPr wrap="square" rtlCol="0">
            <a:spAutoFit/>
          </a:bodyPr>
          <a:lstStyle/>
          <a:p>
            <a:r>
              <a:rPr lang="id-ID" sz="4000" dirty="0"/>
              <a:t>Unit </a:t>
            </a:r>
            <a:r>
              <a:rPr lang="id-ID" sz="4000" dirty="0" err="1"/>
              <a:t>Test</a:t>
            </a:r>
            <a:endParaRPr lang="id-ID" sz="4000" dirty="0"/>
          </a:p>
        </p:txBody>
      </p:sp>
    </p:spTree>
    <p:extLst>
      <p:ext uri="{BB962C8B-B14F-4D97-AF65-F5344CB8AC3E}">
        <p14:creationId xmlns:p14="http://schemas.microsoft.com/office/powerpoint/2010/main" val="35862653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descr="Gambar berisi kain, tabel, merah, tertutup&#10;&#10;Deskripsi dibuat secara otomatis">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9" name="Gulir: Vertikal 8">
            <a:extLst>
              <a:ext uri="{FF2B5EF4-FFF2-40B4-BE49-F238E27FC236}">
                <a16:creationId xmlns:a16="http://schemas.microsoft.com/office/drawing/2014/main" id="{36B112FC-07BA-C47F-6960-C105DA33BA38}"/>
              </a:ext>
            </a:extLst>
          </p:cNvPr>
          <p:cNvSpPr/>
          <p:nvPr/>
        </p:nvSpPr>
        <p:spPr>
          <a:xfrm>
            <a:off x="136071" y="0"/>
            <a:ext cx="11908972" cy="6807200"/>
          </a:xfrm>
          <a:prstGeom prst="verticalScroll">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solidFill>
                  <a:schemeClr val="bg1">
                    <a:lumMod val="95000"/>
                  </a:schemeClr>
                </a:solidFill>
              </a:rPr>
              <a:t>Contoh implementasi unit </a:t>
            </a:r>
            <a:r>
              <a:rPr lang="id-ID" dirty="0" err="1">
                <a:solidFill>
                  <a:schemeClr val="bg1">
                    <a:lumMod val="95000"/>
                  </a:schemeClr>
                </a:solidFill>
              </a:rPr>
              <a:t>test</a:t>
            </a:r>
            <a:r>
              <a:rPr lang="id-ID" dirty="0">
                <a:solidFill>
                  <a:schemeClr val="bg1">
                    <a:lumMod val="95000"/>
                  </a:schemeClr>
                </a:solidFill>
              </a:rPr>
              <a:t> dalam </a:t>
            </a:r>
            <a:r>
              <a:rPr lang="id-ID" dirty="0" err="1">
                <a:solidFill>
                  <a:schemeClr val="bg1">
                    <a:lumMod val="95000"/>
                  </a:schemeClr>
                </a:solidFill>
              </a:rPr>
              <a:t>python</a:t>
            </a:r>
            <a:r>
              <a:rPr lang="id-ID" dirty="0">
                <a:solidFill>
                  <a:schemeClr val="bg1">
                    <a:lumMod val="95000"/>
                  </a:schemeClr>
                </a:solidFill>
              </a:rPr>
              <a:t>  :</a:t>
            </a:r>
          </a:p>
          <a:p>
            <a:pPr algn="ctr"/>
            <a:endParaRPr lang="id-ID" dirty="0">
              <a:solidFill>
                <a:schemeClr val="bg1">
                  <a:lumMod val="95000"/>
                </a:schemeClr>
              </a:solidFill>
            </a:endParaRPr>
          </a:p>
          <a:p>
            <a:r>
              <a:rPr lang="id-ID" sz="1000" dirty="0" err="1">
                <a:solidFill>
                  <a:schemeClr val="bg1"/>
                </a:solidFill>
              </a:rPr>
              <a:t>name</a:t>
            </a:r>
            <a:r>
              <a:rPr lang="id-ID" sz="1000" dirty="0">
                <a:solidFill>
                  <a:schemeClr val="bg1"/>
                </a:solidFill>
              </a:rPr>
              <a:t>: </a:t>
            </a:r>
            <a:r>
              <a:rPr lang="id-ID" sz="1000" dirty="0" err="1">
                <a:solidFill>
                  <a:schemeClr val="bg1"/>
                </a:solidFill>
              </a:rPr>
              <a:t>Python</a:t>
            </a:r>
            <a:r>
              <a:rPr lang="id-ID" sz="1000" dirty="0">
                <a:solidFill>
                  <a:schemeClr val="bg1"/>
                </a:solidFill>
              </a:rPr>
              <a:t> </a:t>
            </a:r>
            <a:r>
              <a:rPr lang="id-ID" sz="1000" dirty="0" err="1">
                <a:solidFill>
                  <a:schemeClr val="bg1"/>
                </a:solidFill>
              </a:rPr>
              <a:t>application</a:t>
            </a:r>
            <a:endParaRPr lang="id-ID" sz="1000" dirty="0">
              <a:solidFill>
                <a:schemeClr val="bg1"/>
              </a:solidFill>
            </a:endParaRPr>
          </a:p>
          <a:p>
            <a:endParaRPr lang="id-ID" sz="1000" dirty="0">
              <a:solidFill>
                <a:schemeClr val="bg1"/>
              </a:solidFill>
            </a:endParaRPr>
          </a:p>
          <a:p>
            <a:r>
              <a:rPr lang="id-ID" sz="1000" dirty="0" err="1">
                <a:solidFill>
                  <a:schemeClr val="bg1"/>
                </a:solidFill>
              </a:rPr>
              <a:t>on</a:t>
            </a:r>
            <a:r>
              <a:rPr lang="id-ID" sz="1000" dirty="0">
                <a:solidFill>
                  <a:schemeClr val="bg1"/>
                </a:solidFill>
              </a:rPr>
              <a:t>:</a:t>
            </a:r>
          </a:p>
          <a:p>
            <a:r>
              <a:rPr lang="id-ID" sz="1000" dirty="0">
                <a:solidFill>
                  <a:schemeClr val="bg1"/>
                </a:solidFill>
              </a:rPr>
              <a:t>  </a:t>
            </a:r>
            <a:r>
              <a:rPr lang="id-ID" sz="1000" dirty="0" err="1">
                <a:solidFill>
                  <a:schemeClr val="bg1"/>
                </a:solidFill>
              </a:rPr>
              <a:t>push</a:t>
            </a:r>
            <a:r>
              <a:rPr lang="id-ID" sz="1000" dirty="0">
                <a:solidFill>
                  <a:schemeClr val="bg1"/>
                </a:solidFill>
              </a:rPr>
              <a:t>:</a:t>
            </a:r>
          </a:p>
          <a:p>
            <a:r>
              <a:rPr lang="id-ID" sz="1000" dirty="0">
                <a:solidFill>
                  <a:schemeClr val="bg1"/>
                </a:solidFill>
              </a:rPr>
              <a:t>    </a:t>
            </a:r>
            <a:r>
              <a:rPr lang="id-ID" sz="1000" dirty="0" err="1">
                <a:solidFill>
                  <a:schemeClr val="bg1"/>
                </a:solidFill>
              </a:rPr>
              <a:t>branches</a:t>
            </a:r>
            <a:r>
              <a:rPr lang="id-ID" sz="1000" dirty="0">
                <a:solidFill>
                  <a:schemeClr val="bg1"/>
                </a:solidFill>
              </a:rPr>
              <a:t>: [ "main" ]</a:t>
            </a:r>
          </a:p>
          <a:p>
            <a:r>
              <a:rPr lang="id-ID" sz="1000" dirty="0">
                <a:solidFill>
                  <a:schemeClr val="bg1"/>
                </a:solidFill>
              </a:rPr>
              <a:t>  </a:t>
            </a:r>
            <a:r>
              <a:rPr lang="id-ID" sz="1000" dirty="0" err="1">
                <a:solidFill>
                  <a:schemeClr val="bg1"/>
                </a:solidFill>
              </a:rPr>
              <a:t>pull_request</a:t>
            </a:r>
            <a:r>
              <a:rPr lang="id-ID" sz="1000" dirty="0">
                <a:solidFill>
                  <a:schemeClr val="bg1"/>
                </a:solidFill>
              </a:rPr>
              <a:t>:</a:t>
            </a:r>
          </a:p>
          <a:p>
            <a:r>
              <a:rPr lang="id-ID" sz="1000" dirty="0">
                <a:solidFill>
                  <a:schemeClr val="bg1"/>
                </a:solidFill>
              </a:rPr>
              <a:t>    </a:t>
            </a:r>
            <a:r>
              <a:rPr lang="id-ID" sz="1000" dirty="0" err="1">
                <a:solidFill>
                  <a:schemeClr val="bg1"/>
                </a:solidFill>
              </a:rPr>
              <a:t>branches</a:t>
            </a:r>
            <a:r>
              <a:rPr lang="id-ID" sz="1000" dirty="0">
                <a:solidFill>
                  <a:schemeClr val="bg1"/>
                </a:solidFill>
              </a:rPr>
              <a:t>: [ "main" ]</a:t>
            </a:r>
          </a:p>
          <a:p>
            <a:endParaRPr lang="id-ID" sz="1000" dirty="0">
              <a:solidFill>
                <a:schemeClr val="bg1"/>
              </a:solidFill>
            </a:endParaRPr>
          </a:p>
          <a:p>
            <a:r>
              <a:rPr lang="id-ID" sz="1000" dirty="0" err="1">
                <a:solidFill>
                  <a:schemeClr val="bg1"/>
                </a:solidFill>
              </a:rPr>
              <a:t>permissions</a:t>
            </a:r>
            <a:r>
              <a:rPr lang="id-ID" sz="1000" dirty="0">
                <a:solidFill>
                  <a:schemeClr val="bg1"/>
                </a:solidFill>
              </a:rPr>
              <a:t>:</a:t>
            </a:r>
          </a:p>
          <a:p>
            <a:r>
              <a:rPr lang="id-ID" sz="1000" dirty="0">
                <a:solidFill>
                  <a:schemeClr val="bg1"/>
                </a:solidFill>
              </a:rPr>
              <a:t>  </a:t>
            </a:r>
            <a:r>
              <a:rPr lang="id-ID" sz="1000" dirty="0" err="1">
                <a:solidFill>
                  <a:schemeClr val="bg1"/>
                </a:solidFill>
              </a:rPr>
              <a:t>contents</a:t>
            </a:r>
            <a:r>
              <a:rPr lang="id-ID" sz="1000" dirty="0">
                <a:solidFill>
                  <a:schemeClr val="bg1"/>
                </a:solidFill>
              </a:rPr>
              <a:t>: </a:t>
            </a:r>
            <a:r>
              <a:rPr lang="id-ID" sz="1000" dirty="0" err="1">
                <a:solidFill>
                  <a:schemeClr val="bg1"/>
                </a:solidFill>
              </a:rPr>
              <a:t>read</a:t>
            </a:r>
            <a:endParaRPr lang="id-ID" sz="1000" dirty="0">
              <a:solidFill>
                <a:schemeClr val="bg1"/>
              </a:solidFill>
            </a:endParaRPr>
          </a:p>
          <a:p>
            <a:endParaRPr lang="id-ID" sz="1000" dirty="0">
              <a:solidFill>
                <a:schemeClr val="bg1"/>
              </a:solidFill>
            </a:endParaRPr>
          </a:p>
          <a:p>
            <a:r>
              <a:rPr lang="id-ID" sz="1000" dirty="0" err="1">
                <a:solidFill>
                  <a:schemeClr val="bg1"/>
                </a:solidFill>
              </a:rPr>
              <a:t>jobs</a:t>
            </a:r>
            <a:r>
              <a:rPr lang="id-ID" sz="1000" dirty="0">
                <a:solidFill>
                  <a:schemeClr val="bg1"/>
                </a:solidFill>
              </a:rPr>
              <a:t>:</a:t>
            </a:r>
          </a:p>
          <a:p>
            <a:r>
              <a:rPr lang="id-ID" sz="1000" dirty="0">
                <a:solidFill>
                  <a:schemeClr val="bg1"/>
                </a:solidFill>
              </a:rPr>
              <a:t>  </a:t>
            </a:r>
            <a:r>
              <a:rPr lang="id-ID" sz="1000" dirty="0" err="1">
                <a:solidFill>
                  <a:schemeClr val="bg1"/>
                </a:solidFill>
              </a:rPr>
              <a:t>build</a:t>
            </a:r>
            <a:r>
              <a:rPr lang="id-ID" sz="1000" dirty="0">
                <a:solidFill>
                  <a:schemeClr val="bg1"/>
                </a:solidFill>
              </a:rPr>
              <a:t>:</a:t>
            </a:r>
          </a:p>
          <a:p>
            <a:endParaRPr lang="id-ID" sz="1000" dirty="0">
              <a:solidFill>
                <a:schemeClr val="bg1"/>
              </a:solidFill>
            </a:endParaRPr>
          </a:p>
          <a:p>
            <a:r>
              <a:rPr lang="id-ID" sz="1000" dirty="0">
                <a:solidFill>
                  <a:schemeClr val="bg1"/>
                </a:solidFill>
              </a:rPr>
              <a:t>    </a:t>
            </a:r>
            <a:r>
              <a:rPr lang="id-ID" sz="1000" dirty="0" err="1">
                <a:solidFill>
                  <a:schemeClr val="bg1"/>
                </a:solidFill>
              </a:rPr>
              <a:t>runs-on</a:t>
            </a:r>
            <a:r>
              <a:rPr lang="id-ID" sz="1000" dirty="0">
                <a:solidFill>
                  <a:schemeClr val="bg1"/>
                </a:solidFill>
              </a:rPr>
              <a:t>: </a:t>
            </a:r>
            <a:r>
              <a:rPr lang="id-ID" sz="1000" dirty="0" err="1">
                <a:solidFill>
                  <a:schemeClr val="bg1"/>
                </a:solidFill>
              </a:rPr>
              <a:t>ubuntu-latest</a:t>
            </a:r>
            <a:endParaRPr lang="id-ID" sz="1000" dirty="0">
              <a:solidFill>
                <a:schemeClr val="bg1"/>
              </a:solidFill>
            </a:endParaRPr>
          </a:p>
          <a:p>
            <a:endParaRPr lang="id-ID" sz="1000" dirty="0">
              <a:solidFill>
                <a:schemeClr val="bg1"/>
              </a:solidFill>
            </a:endParaRPr>
          </a:p>
          <a:p>
            <a:r>
              <a:rPr lang="id-ID" sz="1000" dirty="0">
                <a:solidFill>
                  <a:schemeClr val="bg1"/>
                </a:solidFill>
              </a:rPr>
              <a:t>    </a:t>
            </a:r>
            <a:r>
              <a:rPr lang="id-ID" sz="1000" dirty="0" err="1">
                <a:solidFill>
                  <a:schemeClr val="bg1"/>
                </a:solidFill>
              </a:rPr>
              <a:t>steps</a:t>
            </a:r>
            <a:r>
              <a:rPr lang="id-ID" sz="1000" dirty="0">
                <a:solidFill>
                  <a:schemeClr val="bg1"/>
                </a:solidFill>
              </a:rPr>
              <a:t>:</a:t>
            </a:r>
          </a:p>
          <a:p>
            <a:r>
              <a:rPr lang="id-ID" sz="1000" dirty="0">
                <a:solidFill>
                  <a:schemeClr val="bg1"/>
                </a:solidFill>
              </a:rPr>
              <a:t>    - </a:t>
            </a:r>
            <a:r>
              <a:rPr lang="id-ID" sz="1000" dirty="0" err="1">
                <a:solidFill>
                  <a:schemeClr val="bg1"/>
                </a:solidFill>
              </a:rPr>
              <a:t>uses</a:t>
            </a:r>
            <a:r>
              <a:rPr lang="id-ID" sz="1000" dirty="0">
                <a:solidFill>
                  <a:schemeClr val="bg1"/>
                </a:solidFill>
              </a:rPr>
              <a:t>: </a:t>
            </a:r>
            <a:r>
              <a:rPr lang="id-ID" sz="1000" dirty="0" err="1">
                <a:solidFill>
                  <a:schemeClr val="bg1"/>
                </a:solidFill>
              </a:rPr>
              <a:t>actions</a:t>
            </a:r>
            <a:r>
              <a:rPr lang="id-ID" sz="1000" dirty="0">
                <a:solidFill>
                  <a:schemeClr val="bg1"/>
                </a:solidFill>
              </a:rPr>
              <a:t>/checkout@v3</a:t>
            </a:r>
          </a:p>
          <a:p>
            <a:r>
              <a:rPr lang="id-ID" sz="1000" dirty="0">
                <a:solidFill>
                  <a:schemeClr val="bg1"/>
                </a:solidFill>
              </a:rPr>
              <a:t>    - </a:t>
            </a:r>
            <a:r>
              <a:rPr lang="id-ID" sz="1000" dirty="0" err="1">
                <a:solidFill>
                  <a:schemeClr val="bg1"/>
                </a:solidFill>
              </a:rPr>
              <a:t>name</a:t>
            </a:r>
            <a:r>
              <a:rPr lang="id-ID" sz="1000" dirty="0">
                <a:solidFill>
                  <a:schemeClr val="bg1"/>
                </a:solidFill>
              </a:rPr>
              <a:t>: Set </a:t>
            </a:r>
            <a:r>
              <a:rPr lang="id-ID" sz="1000" dirty="0" err="1">
                <a:solidFill>
                  <a:schemeClr val="bg1"/>
                </a:solidFill>
              </a:rPr>
              <a:t>up</a:t>
            </a:r>
            <a:r>
              <a:rPr lang="id-ID" sz="1000" dirty="0">
                <a:solidFill>
                  <a:schemeClr val="bg1"/>
                </a:solidFill>
              </a:rPr>
              <a:t> </a:t>
            </a:r>
            <a:r>
              <a:rPr lang="id-ID" sz="1000" dirty="0" err="1">
                <a:solidFill>
                  <a:schemeClr val="bg1"/>
                </a:solidFill>
              </a:rPr>
              <a:t>Python</a:t>
            </a:r>
            <a:r>
              <a:rPr lang="id-ID" sz="1000" dirty="0">
                <a:solidFill>
                  <a:schemeClr val="bg1"/>
                </a:solidFill>
              </a:rPr>
              <a:t> 3.10</a:t>
            </a:r>
          </a:p>
          <a:p>
            <a:r>
              <a:rPr lang="id-ID" sz="1000" dirty="0">
                <a:solidFill>
                  <a:schemeClr val="bg1"/>
                </a:solidFill>
              </a:rPr>
              <a:t>      </a:t>
            </a:r>
            <a:r>
              <a:rPr lang="id-ID" sz="1000" dirty="0" err="1">
                <a:solidFill>
                  <a:schemeClr val="bg1"/>
                </a:solidFill>
              </a:rPr>
              <a:t>uses</a:t>
            </a:r>
            <a:r>
              <a:rPr lang="id-ID" sz="1000" dirty="0">
                <a:solidFill>
                  <a:schemeClr val="bg1"/>
                </a:solidFill>
              </a:rPr>
              <a:t>: </a:t>
            </a:r>
            <a:r>
              <a:rPr lang="id-ID" sz="1000" dirty="0" err="1">
                <a:solidFill>
                  <a:schemeClr val="bg1"/>
                </a:solidFill>
              </a:rPr>
              <a:t>actions</a:t>
            </a:r>
            <a:r>
              <a:rPr lang="id-ID" sz="1000" dirty="0">
                <a:solidFill>
                  <a:schemeClr val="bg1"/>
                </a:solidFill>
              </a:rPr>
              <a:t>/setup-python@v3</a:t>
            </a:r>
          </a:p>
          <a:p>
            <a:r>
              <a:rPr lang="id-ID" sz="1000" dirty="0">
                <a:solidFill>
                  <a:schemeClr val="bg1"/>
                </a:solidFill>
              </a:rPr>
              <a:t>      </a:t>
            </a:r>
            <a:r>
              <a:rPr lang="id-ID" sz="1000" dirty="0" err="1">
                <a:solidFill>
                  <a:schemeClr val="bg1"/>
                </a:solidFill>
              </a:rPr>
              <a:t>with</a:t>
            </a:r>
            <a:r>
              <a:rPr lang="id-ID" sz="1000" dirty="0">
                <a:solidFill>
                  <a:schemeClr val="bg1"/>
                </a:solidFill>
              </a:rPr>
              <a:t>:</a:t>
            </a:r>
          </a:p>
          <a:p>
            <a:r>
              <a:rPr lang="id-ID" sz="1000" dirty="0">
                <a:solidFill>
                  <a:schemeClr val="bg1"/>
                </a:solidFill>
              </a:rPr>
              <a:t>        </a:t>
            </a:r>
            <a:r>
              <a:rPr lang="id-ID" sz="1000" dirty="0" err="1">
                <a:solidFill>
                  <a:schemeClr val="bg1"/>
                </a:solidFill>
              </a:rPr>
              <a:t>python-version</a:t>
            </a:r>
            <a:r>
              <a:rPr lang="id-ID" sz="1000" dirty="0">
                <a:solidFill>
                  <a:schemeClr val="bg1"/>
                </a:solidFill>
              </a:rPr>
              <a:t>: "3.10"</a:t>
            </a:r>
          </a:p>
          <a:p>
            <a:r>
              <a:rPr lang="id-ID" sz="1000" dirty="0">
                <a:solidFill>
                  <a:schemeClr val="bg1"/>
                </a:solidFill>
              </a:rPr>
              <a:t>    - </a:t>
            </a:r>
            <a:r>
              <a:rPr lang="id-ID" sz="1000" dirty="0" err="1">
                <a:solidFill>
                  <a:schemeClr val="bg1"/>
                </a:solidFill>
              </a:rPr>
              <a:t>name</a:t>
            </a:r>
            <a:r>
              <a:rPr lang="id-ID" sz="1000" dirty="0">
                <a:solidFill>
                  <a:schemeClr val="bg1"/>
                </a:solidFill>
              </a:rPr>
              <a:t>: </a:t>
            </a:r>
            <a:r>
              <a:rPr lang="id-ID" sz="1000" dirty="0" err="1">
                <a:solidFill>
                  <a:schemeClr val="bg1"/>
                </a:solidFill>
              </a:rPr>
              <a:t>Install</a:t>
            </a:r>
            <a:r>
              <a:rPr lang="id-ID" sz="1000" dirty="0">
                <a:solidFill>
                  <a:schemeClr val="bg1"/>
                </a:solidFill>
              </a:rPr>
              <a:t> </a:t>
            </a:r>
            <a:r>
              <a:rPr lang="id-ID" sz="1000" dirty="0" err="1">
                <a:solidFill>
                  <a:schemeClr val="bg1"/>
                </a:solidFill>
              </a:rPr>
              <a:t>dependencies</a:t>
            </a:r>
            <a:endParaRPr lang="id-ID" sz="1000" dirty="0">
              <a:solidFill>
                <a:schemeClr val="bg1"/>
              </a:solidFill>
            </a:endParaRPr>
          </a:p>
          <a:p>
            <a:r>
              <a:rPr lang="id-ID" sz="1000" dirty="0">
                <a:solidFill>
                  <a:schemeClr val="bg1"/>
                </a:solidFill>
              </a:rPr>
              <a:t>      </a:t>
            </a:r>
            <a:r>
              <a:rPr lang="id-ID" sz="1000" dirty="0" err="1">
                <a:solidFill>
                  <a:schemeClr val="bg1"/>
                </a:solidFill>
              </a:rPr>
              <a:t>run</a:t>
            </a:r>
            <a:r>
              <a:rPr lang="id-ID" sz="1000" dirty="0">
                <a:solidFill>
                  <a:schemeClr val="bg1"/>
                </a:solidFill>
              </a:rPr>
              <a:t>: |</a:t>
            </a:r>
          </a:p>
          <a:p>
            <a:r>
              <a:rPr lang="id-ID" sz="1000" dirty="0">
                <a:solidFill>
                  <a:schemeClr val="bg1"/>
                </a:solidFill>
              </a:rPr>
              <a:t>        </a:t>
            </a:r>
            <a:r>
              <a:rPr lang="id-ID" sz="1000" dirty="0" err="1">
                <a:solidFill>
                  <a:schemeClr val="bg1"/>
                </a:solidFill>
              </a:rPr>
              <a:t>python</a:t>
            </a:r>
            <a:r>
              <a:rPr lang="id-ID" sz="1000" dirty="0">
                <a:solidFill>
                  <a:schemeClr val="bg1"/>
                </a:solidFill>
              </a:rPr>
              <a:t> -m </a:t>
            </a:r>
            <a:r>
              <a:rPr lang="id-ID" sz="1000" dirty="0" err="1">
                <a:solidFill>
                  <a:schemeClr val="bg1"/>
                </a:solidFill>
              </a:rPr>
              <a:t>pip</a:t>
            </a:r>
            <a:r>
              <a:rPr lang="id-ID" sz="1000" dirty="0">
                <a:solidFill>
                  <a:schemeClr val="bg1"/>
                </a:solidFill>
              </a:rPr>
              <a:t> </a:t>
            </a:r>
            <a:r>
              <a:rPr lang="id-ID" sz="1000" dirty="0" err="1">
                <a:solidFill>
                  <a:schemeClr val="bg1"/>
                </a:solidFill>
              </a:rPr>
              <a:t>install</a:t>
            </a:r>
            <a:r>
              <a:rPr lang="id-ID" sz="1000" dirty="0">
                <a:solidFill>
                  <a:schemeClr val="bg1"/>
                </a:solidFill>
              </a:rPr>
              <a:t> --</a:t>
            </a:r>
            <a:r>
              <a:rPr lang="id-ID" sz="1000" dirty="0" err="1">
                <a:solidFill>
                  <a:schemeClr val="bg1"/>
                </a:solidFill>
              </a:rPr>
              <a:t>upgrade</a:t>
            </a:r>
            <a:r>
              <a:rPr lang="id-ID" sz="1000" dirty="0">
                <a:solidFill>
                  <a:schemeClr val="bg1"/>
                </a:solidFill>
              </a:rPr>
              <a:t> </a:t>
            </a:r>
            <a:r>
              <a:rPr lang="id-ID" sz="1000" dirty="0" err="1">
                <a:solidFill>
                  <a:schemeClr val="bg1"/>
                </a:solidFill>
              </a:rPr>
              <a:t>pip</a:t>
            </a:r>
            <a:endParaRPr lang="id-ID" sz="1000" dirty="0">
              <a:solidFill>
                <a:schemeClr val="bg1"/>
              </a:solidFill>
            </a:endParaRPr>
          </a:p>
          <a:p>
            <a:r>
              <a:rPr lang="id-ID" sz="1000" dirty="0">
                <a:solidFill>
                  <a:schemeClr val="bg1"/>
                </a:solidFill>
              </a:rPr>
              <a:t>        </a:t>
            </a:r>
            <a:r>
              <a:rPr lang="id-ID" sz="1000" dirty="0" err="1">
                <a:solidFill>
                  <a:schemeClr val="bg1"/>
                </a:solidFill>
              </a:rPr>
              <a:t>pip</a:t>
            </a:r>
            <a:r>
              <a:rPr lang="id-ID" sz="1000" dirty="0">
                <a:solidFill>
                  <a:schemeClr val="bg1"/>
                </a:solidFill>
              </a:rPr>
              <a:t> </a:t>
            </a:r>
            <a:r>
              <a:rPr lang="id-ID" sz="1000" dirty="0" err="1">
                <a:solidFill>
                  <a:schemeClr val="bg1"/>
                </a:solidFill>
              </a:rPr>
              <a:t>install</a:t>
            </a:r>
            <a:r>
              <a:rPr lang="id-ID" sz="1000" dirty="0">
                <a:solidFill>
                  <a:schemeClr val="bg1"/>
                </a:solidFill>
              </a:rPr>
              <a:t> flake8 </a:t>
            </a:r>
            <a:r>
              <a:rPr lang="id-ID" sz="1000" dirty="0" err="1">
                <a:solidFill>
                  <a:schemeClr val="bg1"/>
                </a:solidFill>
              </a:rPr>
              <a:t>pytest</a:t>
            </a:r>
            <a:endParaRPr lang="id-ID" sz="1000" dirty="0">
              <a:solidFill>
                <a:schemeClr val="bg1"/>
              </a:solidFill>
            </a:endParaRPr>
          </a:p>
          <a:p>
            <a:r>
              <a:rPr lang="id-ID" sz="1000" dirty="0">
                <a:solidFill>
                  <a:schemeClr val="bg1"/>
                </a:solidFill>
              </a:rPr>
              <a:t>        </a:t>
            </a:r>
            <a:r>
              <a:rPr lang="id-ID" sz="1000" dirty="0" err="1">
                <a:solidFill>
                  <a:schemeClr val="bg1"/>
                </a:solidFill>
              </a:rPr>
              <a:t>if</a:t>
            </a:r>
            <a:r>
              <a:rPr lang="id-ID" sz="1000" dirty="0">
                <a:solidFill>
                  <a:schemeClr val="bg1"/>
                </a:solidFill>
              </a:rPr>
              <a:t> [ -f requirements.txt ]; </a:t>
            </a:r>
            <a:r>
              <a:rPr lang="id-ID" sz="1000" dirty="0" err="1">
                <a:solidFill>
                  <a:schemeClr val="bg1"/>
                </a:solidFill>
              </a:rPr>
              <a:t>then</a:t>
            </a:r>
            <a:r>
              <a:rPr lang="id-ID" sz="1000" dirty="0">
                <a:solidFill>
                  <a:schemeClr val="bg1"/>
                </a:solidFill>
              </a:rPr>
              <a:t> </a:t>
            </a:r>
            <a:r>
              <a:rPr lang="id-ID" sz="1000" dirty="0" err="1">
                <a:solidFill>
                  <a:schemeClr val="bg1"/>
                </a:solidFill>
              </a:rPr>
              <a:t>pip</a:t>
            </a:r>
            <a:r>
              <a:rPr lang="id-ID" sz="1000" dirty="0">
                <a:solidFill>
                  <a:schemeClr val="bg1"/>
                </a:solidFill>
              </a:rPr>
              <a:t> </a:t>
            </a:r>
            <a:r>
              <a:rPr lang="id-ID" sz="1000" dirty="0" err="1">
                <a:solidFill>
                  <a:schemeClr val="bg1"/>
                </a:solidFill>
              </a:rPr>
              <a:t>install</a:t>
            </a:r>
            <a:r>
              <a:rPr lang="id-ID" sz="1000" dirty="0">
                <a:solidFill>
                  <a:schemeClr val="bg1"/>
                </a:solidFill>
              </a:rPr>
              <a:t> -r requirements.txt; </a:t>
            </a:r>
            <a:r>
              <a:rPr lang="id-ID" sz="1000" dirty="0" err="1">
                <a:solidFill>
                  <a:schemeClr val="bg1"/>
                </a:solidFill>
              </a:rPr>
              <a:t>fi</a:t>
            </a:r>
            <a:endParaRPr lang="id-ID" sz="1000" dirty="0">
              <a:solidFill>
                <a:schemeClr val="bg1"/>
              </a:solidFill>
            </a:endParaRPr>
          </a:p>
          <a:p>
            <a:r>
              <a:rPr lang="id-ID" sz="1000" dirty="0">
                <a:solidFill>
                  <a:schemeClr val="bg1"/>
                </a:solidFill>
              </a:rPr>
              <a:t>    - </a:t>
            </a:r>
            <a:r>
              <a:rPr lang="id-ID" sz="1000" dirty="0" err="1">
                <a:solidFill>
                  <a:schemeClr val="bg1"/>
                </a:solidFill>
              </a:rPr>
              <a:t>name</a:t>
            </a:r>
            <a:r>
              <a:rPr lang="id-ID" sz="1000" dirty="0">
                <a:solidFill>
                  <a:schemeClr val="bg1"/>
                </a:solidFill>
              </a:rPr>
              <a:t>: </a:t>
            </a:r>
            <a:r>
              <a:rPr lang="id-ID" sz="1000" dirty="0" err="1">
                <a:solidFill>
                  <a:schemeClr val="bg1"/>
                </a:solidFill>
              </a:rPr>
              <a:t>Lint</a:t>
            </a:r>
            <a:r>
              <a:rPr lang="id-ID" sz="1000" dirty="0">
                <a:solidFill>
                  <a:schemeClr val="bg1"/>
                </a:solidFill>
              </a:rPr>
              <a:t> </a:t>
            </a:r>
            <a:r>
              <a:rPr lang="id-ID" sz="1000" dirty="0" err="1">
                <a:solidFill>
                  <a:schemeClr val="bg1"/>
                </a:solidFill>
              </a:rPr>
              <a:t>with</a:t>
            </a:r>
            <a:r>
              <a:rPr lang="id-ID" sz="1000" dirty="0">
                <a:solidFill>
                  <a:schemeClr val="bg1"/>
                </a:solidFill>
              </a:rPr>
              <a:t> flake8</a:t>
            </a:r>
          </a:p>
          <a:p>
            <a:r>
              <a:rPr lang="id-ID" sz="1000" dirty="0">
                <a:solidFill>
                  <a:schemeClr val="bg1"/>
                </a:solidFill>
              </a:rPr>
              <a:t>      </a:t>
            </a:r>
            <a:r>
              <a:rPr lang="id-ID" sz="1000" dirty="0" err="1">
                <a:solidFill>
                  <a:schemeClr val="bg1"/>
                </a:solidFill>
              </a:rPr>
              <a:t>run</a:t>
            </a:r>
            <a:r>
              <a:rPr lang="id-ID" sz="1000" dirty="0">
                <a:solidFill>
                  <a:schemeClr val="bg1"/>
                </a:solidFill>
              </a:rPr>
              <a:t>: |</a:t>
            </a:r>
          </a:p>
          <a:p>
            <a:r>
              <a:rPr lang="id-ID" sz="1000" dirty="0">
                <a:solidFill>
                  <a:schemeClr val="bg1"/>
                </a:solidFill>
              </a:rPr>
              <a:t>        # stop </a:t>
            </a:r>
            <a:r>
              <a:rPr lang="id-ID" sz="1000" dirty="0" err="1">
                <a:solidFill>
                  <a:schemeClr val="bg1"/>
                </a:solidFill>
              </a:rPr>
              <a:t>the</a:t>
            </a:r>
            <a:r>
              <a:rPr lang="id-ID" sz="1000" dirty="0">
                <a:solidFill>
                  <a:schemeClr val="bg1"/>
                </a:solidFill>
              </a:rPr>
              <a:t> </a:t>
            </a:r>
            <a:r>
              <a:rPr lang="id-ID" sz="1000" dirty="0" err="1">
                <a:solidFill>
                  <a:schemeClr val="bg1"/>
                </a:solidFill>
              </a:rPr>
              <a:t>build</a:t>
            </a:r>
            <a:r>
              <a:rPr lang="id-ID" sz="1000" dirty="0">
                <a:solidFill>
                  <a:schemeClr val="bg1"/>
                </a:solidFill>
              </a:rPr>
              <a:t> </a:t>
            </a:r>
            <a:r>
              <a:rPr lang="id-ID" sz="1000" dirty="0" err="1">
                <a:solidFill>
                  <a:schemeClr val="bg1"/>
                </a:solidFill>
              </a:rPr>
              <a:t>if</a:t>
            </a:r>
            <a:r>
              <a:rPr lang="id-ID" sz="1000" dirty="0">
                <a:solidFill>
                  <a:schemeClr val="bg1"/>
                </a:solidFill>
              </a:rPr>
              <a:t> </a:t>
            </a:r>
            <a:r>
              <a:rPr lang="id-ID" sz="1000" dirty="0" err="1">
                <a:solidFill>
                  <a:schemeClr val="bg1"/>
                </a:solidFill>
              </a:rPr>
              <a:t>there</a:t>
            </a:r>
            <a:r>
              <a:rPr lang="id-ID" sz="1000" dirty="0">
                <a:solidFill>
                  <a:schemeClr val="bg1"/>
                </a:solidFill>
              </a:rPr>
              <a:t> are </a:t>
            </a:r>
            <a:r>
              <a:rPr lang="id-ID" sz="1000" dirty="0" err="1">
                <a:solidFill>
                  <a:schemeClr val="bg1"/>
                </a:solidFill>
              </a:rPr>
              <a:t>Python</a:t>
            </a:r>
            <a:r>
              <a:rPr lang="id-ID" sz="1000" dirty="0">
                <a:solidFill>
                  <a:schemeClr val="bg1"/>
                </a:solidFill>
              </a:rPr>
              <a:t> </a:t>
            </a:r>
            <a:r>
              <a:rPr lang="id-ID" sz="1000" dirty="0" err="1">
                <a:solidFill>
                  <a:schemeClr val="bg1"/>
                </a:solidFill>
              </a:rPr>
              <a:t>syntax</a:t>
            </a:r>
            <a:r>
              <a:rPr lang="id-ID" sz="1000" dirty="0">
                <a:solidFill>
                  <a:schemeClr val="bg1"/>
                </a:solidFill>
              </a:rPr>
              <a:t> </a:t>
            </a:r>
            <a:r>
              <a:rPr lang="id-ID" sz="1000" dirty="0" err="1">
                <a:solidFill>
                  <a:schemeClr val="bg1"/>
                </a:solidFill>
              </a:rPr>
              <a:t>errors</a:t>
            </a:r>
            <a:r>
              <a:rPr lang="id-ID" sz="1000" dirty="0">
                <a:solidFill>
                  <a:schemeClr val="bg1"/>
                </a:solidFill>
              </a:rPr>
              <a:t> </a:t>
            </a:r>
            <a:r>
              <a:rPr lang="id-ID" sz="1000" dirty="0" err="1">
                <a:solidFill>
                  <a:schemeClr val="bg1"/>
                </a:solidFill>
              </a:rPr>
              <a:t>or</a:t>
            </a:r>
            <a:r>
              <a:rPr lang="id-ID" sz="1000" dirty="0">
                <a:solidFill>
                  <a:schemeClr val="bg1"/>
                </a:solidFill>
              </a:rPr>
              <a:t> </a:t>
            </a:r>
            <a:r>
              <a:rPr lang="id-ID" sz="1000" dirty="0" err="1">
                <a:solidFill>
                  <a:schemeClr val="bg1"/>
                </a:solidFill>
              </a:rPr>
              <a:t>undefined</a:t>
            </a:r>
            <a:r>
              <a:rPr lang="id-ID" sz="1000" dirty="0">
                <a:solidFill>
                  <a:schemeClr val="bg1"/>
                </a:solidFill>
              </a:rPr>
              <a:t> </a:t>
            </a:r>
            <a:r>
              <a:rPr lang="id-ID" sz="1000" dirty="0" err="1">
                <a:solidFill>
                  <a:schemeClr val="bg1"/>
                </a:solidFill>
              </a:rPr>
              <a:t>names</a:t>
            </a:r>
            <a:endParaRPr lang="id-ID" sz="1000" dirty="0">
              <a:solidFill>
                <a:schemeClr val="bg1"/>
              </a:solidFill>
            </a:endParaRPr>
          </a:p>
          <a:p>
            <a:r>
              <a:rPr lang="id-ID" sz="1000" dirty="0">
                <a:solidFill>
                  <a:schemeClr val="bg1"/>
                </a:solidFill>
              </a:rPr>
              <a:t>        flake8 . --</a:t>
            </a:r>
            <a:r>
              <a:rPr lang="id-ID" sz="1000" dirty="0" err="1">
                <a:solidFill>
                  <a:schemeClr val="bg1"/>
                </a:solidFill>
              </a:rPr>
              <a:t>count</a:t>
            </a:r>
            <a:r>
              <a:rPr lang="id-ID" sz="1000" dirty="0">
                <a:solidFill>
                  <a:schemeClr val="bg1"/>
                </a:solidFill>
              </a:rPr>
              <a:t> --</a:t>
            </a:r>
            <a:r>
              <a:rPr lang="id-ID" sz="1000" dirty="0" err="1">
                <a:solidFill>
                  <a:schemeClr val="bg1"/>
                </a:solidFill>
              </a:rPr>
              <a:t>select</a:t>
            </a:r>
            <a:r>
              <a:rPr lang="id-ID" sz="1000" dirty="0">
                <a:solidFill>
                  <a:schemeClr val="bg1"/>
                </a:solidFill>
              </a:rPr>
              <a:t>=E9,F63,F7,F82 --</a:t>
            </a:r>
            <a:r>
              <a:rPr lang="id-ID" sz="1000" dirty="0" err="1">
                <a:solidFill>
                  <a:schemeClr val="bg1"/>
                </a:solidFill>
              </a:rPr>
              <a:t>show-source</a:t>
            </a:r>
            <a:r>
              <a:rPr lang="id-ID" sz="1000" dirty="0">
                <a:solidFill>
                  <a:schemeClr val="bg1"/>
                </a:solidFill>
              </a:rPr>
              <a:t> --</a:t>
            </a:r>
            <a:r>
              <a:rPr lang="id-ID" sz="1000" dirty="0" err="1">
                <a:solidFill>
                  <a:schemeClr val="bg1"/>
                </a:solidFill>
              </a:rPr>
              <a:t>statistics</a:t>
            </a:r>
            <a:endParaRPr lang="id-ID" sz="1000" dirty="0">
              <a:solidFill>
                <a:schemeClr val="bg1"/>
              </a:solidFill>
            </a:endParaRPr>
          </a:p>
          <a:p>
            <a:r>
              <a:rPr lang="id-ID" sz="1000" dirty="0">
                <a:solidFill>
                  <a:schemeClr val="bg1"/>
                </a:solidFill>
              </a:rPr>
              <a:t>        # </a:t>
            </a:r>
            <a:r>
              <a:rPr lang="id-ID" sz="1000" dirty="0" err="1">
                <a:solidFill>
                  <a:schemeClr val="bg1"/>
                </a:solidFill>
              </a:rPr>
              <a:t>exit</a:t>
            </a:r>
            <a:r>
              <a:rPr lang="id-ID" sz="1000" dirty="0">
                <a:solidFill>
                  <a:schemeClr val="bg1"/>
                </a:solidFill>
              </a:rPr>
              <a:t>-zero </a:t>
            </a:r>
            <a:r>
              <a:rPr lang="id-ID" sz="1000" dirty="0" err="1">
                <a:solidFill>
                  <a:schemeClr val="bg1"/>
                </a:solidFill>
              </a:rPr>
              <a:t>treats</a:t>
            </a:r>
            <a:r>
              <a:rPr lang="id-ID" sz="1000" dirty="0">
                <a:solidFill>
                  <a:schemeClr val="bg1"/>
                </a:solidFill>
              </a:rPr>
              <a:t> </a:t>
            </a:r>
            <a:r>
              <a:rPr lang="id-ID" sz="1000" dirty="0" err="1">
                <a:solidFill>
                  <a:schemeClr val="bg1"/>
                </a:solidFill>
              </a:rPr>
              <a:t>all</a:t>
            </a:r>
            <a:r>
              <a:rPr lang="id-ID" sz="1000" dirty="0">
                <a:solidFill>
                  <a:schemeClr val="bg1"/>
                </a:solidFill>
              </a:rPr>
              <a:t> </a:t>
            </a:r>
            <a:r>
              <a:rPr lang="id-ID" sz="1000" dirty="0" err="1">
                <a:solidFill>
                  <a:schemeClr val="bg1"/>
                </a:solidFill>
              </a:rPr>
              <a:t>errors</a:t>
            </a:r>
            <a:r>
              <a:rPr lang="id-ID" sz="1000" dirty="0">
                <a:solidFill>
                  <a:schemeClr val="bg1"/>
                </a:solidFill>
              </a:rPr>
              <a:t> as </a:t>
            </a:r>
            <a:r>
              <a:rPr lang="id-ID" sz="1000" dirty="0" err="1">
                <a:solidFill>
                  <a:schemeClr val="bg1"/>
                </a:solidFill>
              </a:rPr>
              <a:t>warnings</a:t>
            </a:r>
            <a:r>
              <a:rPr lang="id-ID" sz="1000" dirty="0">
                <a:solidFill>
                  <a:schemeClr val="bg1"/>
                </a:solidFill>
              </a:rPr>
              <a:t>. The </a:t>
            </a:r>
            <a:r>
              <a:rPr lang="id-ID" sz="1000" dirty="0" err="1">
                <a:solidFill>
                  <a:schemeClr val="bg1"/>
                </a:solidFill>
              </a:rPr>
              <a:t>GitHub</a:t>
            </a:r>
            <a:r>
              <a:rPr lang="id-ID" sz="1000" dirty="0">
                <a:solidFill>
                  <a:schemeClr val="bg1"/>
                </a:solidFill>
              </a:rPr>
              <a:t> editor </a:t>
            </a:r>
            <a:r>
              <a:rPr lang="id-ID" sz="1000" dirty="0" err="1">
                <a:solidFill>
                  <a:schemeClr val="bg1"/>
                </a:solidFill>
              </a:rPr>
              <a:t>is</a:t>
            </a:r>
            <a:r>
              <a:rPr lang="id-ID" sz="1000" dirty="0">
                <a:solidFill>
                  <a:schemeClr val="bg1"/>
                </a:solidFill>
              </a:rPr>
              <a:t> 127 </a:t>
            </a:r>
            <a:r>
              <a:rPr lang="id-ID" sz="1000" dirty="0" err="1">
                <a:solidFill>
                  <a:schemeClr val="bg1"/>
                </a:solidFill>
              </a:rPr>
              <a:t>chars</a:t>
            </a:r>
            <a:r>
              <a:rPr lang="id-ID" sz="1000" dirty="0">
                <a:solidFill>
                  <a:schemeClr val="bg1"/>
                </a:solidFill>
              </a:rPr>
              <a:t> </a:t>
            </a:r>
            <a:r>
              <a:rPr lang="id-ID" sz="1000" dirty="0" err="1">
                <a:solidFill>
                  <a:schemeClr val="bg1"/>
                </a:solidFill>
              </a:rPr>
              <a:t>wide</a:t>
            </a:r>
            <a:endParaRPr lang="id-ID" sz="1000" dirty="0">
              <a:solidFill>
                <a:schemeClr val="bg1"/>
              </a:solidFill>
            </a:endParaRPr>
          </a:p>
          <a:p>
            <a:r>
              <a:rPr lang="id-ID" sz="1000" dirty="0">
                <a:solidFill>
                  <a:schemeClr val="bg1"/>
                </a:solidFill>
              </a:rPr>
              <a:t>        flake8 . --</a:t>
            </a:r>
            <a:r>
              <a:rPr lang="id-ID" sz="1000" dirty="0" err="1">
                <a:solidFill>
                  <a:schemeClr val="bg1"/>
                </a:solidFill>
              </a:rPr>
              <a:t>count</a:t>
            </a:r>
            <a:r>
              <a:rPr lang="id-ID" sz="1000" dirty="0">
                <a:solidFill>
                  <a:schemeClr val="bg1"/>
                </a:solidFill>
              </a:rPr>
              <a:t> --</a:t>
            </a:r>
            <a:r>
              <a:rPr lang="id-ID" sz="1000" dirty="0" err="1">
                <a:solidFill>
                  <a:schemeClr val="bg1"/>
                </a:solidFill>
              </a:rPr>
              <a:t>exit</a:t>
            </a:r>
            <a:r>
              <a:rPr lang="id-ID" sz="1000" dirty="0">
                <a:solidFill>
                  <a:schemeClr val="bg1"/>
                </a:solidFill>
              </a:rPr>
              <a:t>-zero --</a:t>
            </a:r>
            <a:r>
              <a:rPr lang="id-ID" sz="1000" dirty="0" err="1">
                <a:solidFill>
                  <a:schemeClr val="bg1"/>
                </a:solidFill>
              </a:rPr>
              <a:t>max-complexity</a:t>
            </a:r>
            <a:r>
              <a:rPr lang="id-ID" sz="1000" dirty="0">
                <a:solidFill>
                  <a:schemeClr val="bg1"/>
                </a:solidFill>
              </a:rPr>
              <a:t>=10 --</a:t>
            </a:r>
            <a:r>
              <a:rPr lang="id-ID" sz="1000" dirty="0" err="1">
                <a:solidFill>
                  <a:schemeClr val="bg1"/>
                </a:solidFill>
              </a:rPr>
              <a:t>max-line-length</a:t>
            </a:r>
            <a:r>
              <a:rPr lang="id-ID" sz="1000" dirty="0">
                <a:solidFill>
                  <a:schemeClr val="bg1"/>
                </a:solidFill>
              </a:rPr>
              <a:t>=127 --</a:t>
            </a:r>
            <a:r>
              <a:rPr lang="id-ID" sz="1000" dirty="0" err="1">
                <a:solidFill>
                  <a:schemeClr val="bg1"/>
                </a:solidFill>
              </a:rPr>
              <a:t>statistics</a:t>
            </a:r>
            <a:endParaRPr lang="id-ID" sz="1000" dirty="0">
              <a:solidFill>
                <a:schemeClr val="bg1"/>
              </a:solidFill>
            </a:endParaRPr>
          </a:p>
          <a:p>
            <a:r>
              <a:rPr lang="id-ID" sz="1000" dirty="0">
                <a:solidFill>
                  <a:schemeClr val="bg1"/>
                </a:solidFill>
              </a:rPr>
              <a:t>    - </a:t>
            </a:r>
            <a:r>
              <a:rPr lang="id-ID" sz="1000" dirty="0" err="1">
                <a:solidFill>
                  <a:schemeClr val="bg1"/>
                </a:solidFill>
              </a:rPr>
              <a:t>name</a:t>
            </a:r>
            <a:r>
              <a:rPr lang="id-ID" sz="1000" dirty="0">
                <a:solidFill>
                  <a:schemeClr val="bg1"/>
                </a:solidFill>
              </a:rPr>
              <a:t>: </a:t>
            </a:r>
            <a:r>
              <a:rPr lang="id-ID" sz="1000" dirty="0" err="1">
                <a:solidFill>
                  <a:schemeClr val="bg1"/>
                </a:solidFill>
              </a:rPr>
              <a:t>Test</a:t>
            </a:r>
            <a:r>
              <a:rPr lang="id-ID" sz="1000" dirty="0">
                <a:solidFill>
                  <a:schemeClr val="bg1"/>
                </a:solidFill>
              </a:rPr>
              <a:t> </a:t>
            </a:r>
            <a:r>
              <a:rPr lang="id-ID" sz="1000" dirty="0" err="1">
                <a:solidFill>
                  <a:schemeClr val="bg1"/>
                </a:solidFill>
              </a:rPr>
              <a:t>with</a:t>
            </a:r>
            <a:r>
              <a:rPr lang="id-ID" sz="1000" dirty="0">
                <a:solidFill>
                  <a:schemeClr val="bg1"/>
                </a:solidFill>
              </a:rPr>
              <a:t> </a:t>
            </a:r>
            <a:r>
              <a:rPr lang="id-ID" sz="1000" dirty="0" err="1">
                <a:solidFill>
                  <a:schemeClr val="bg1"/>
                </a:solidFill>
              </a:rPr>
              <a:t>pytest</a:t>
            </a:r>
            <a:endParaRPr lang="id-ID" sz="1000" dirty="0">
              <a:solidFill>
                <a:schemeClr val="bg1"/>
              </a:solidFill>
            </a:endParaRPr>
          </a:p>
          <a:p>
            <a:r>
              <a:rPr lang="id-ID" sz="1000" dirty="0">
                <a:solidFill>
                  <a:schemeClr val="bg1"/>
                </a:solidFill>
              </a:rPr>
              <a:t>      </a:t>
            </a:r>
            <a:r>
              <a:rPr lang="id-ID" sz="1000" dirty="0" err="1">
                <a:solidFill>
                  <a:schemeClr val="bg1"/>
                </a:solidFill>
              </a:rPr>
              <a:t>run</a:t>
            </a:r>
            <a:r>
              <a:rPr lang="id-ID" sz="1000" dirty="0">
                <a:solidFill>
                  <a:schemeClr val="bg1"/>
                </a:solidFill>
              </a:rPr>
              <a:t>: |</a:t>
            </a:r>
          </a:p>
          <a:p>
            <a:r>
              <a:rPr lang="id-ID" sz="1000" dirty="0">
                <a:solidFill>
                  <a:schemeClr val="bg1"/>
                </a:solidFill>
              </a:rPr>
              <a:t>        </a:t>
            </a:r>
            <a:r>
              <a:rPr lang="id-ID" sz="1000" dirty="0" err="1">
                <a:solidFill>
                  <a:schemeClr val="bg1"/>
                </a:solidFill>
              </a:rPr>
              <a:t>pip</a:t>
            </a:r>
            <a:r>
              <a:rPr lang="id-ID" sz="1000" dirty="0">
                <a:solidFill>
                  <a:schemeClr val="bg1"/>
                </a:solidFill>
              </a:rPr>
              <a:t> </a:t>
            </a:r>
            <a:r>
              <a:rPr lang="id-ID" sz="1000" dirty="0" err="1">
                <a:solidFill>
                  <a:schemeClr val="bg1"/>
                </a:solidFill>
              </a:rPr>
              <a:t>install</a:t>
            </a:r>
            <a:r>
              <a:rPr lang="id-ID" sz="1000" dirty="0">
                <a:solidFill>
                  <a:schemeClr val="bg1"/>
                </a:solidFill>
              </a:rPr>
              <a:t> </a:t>
            </a:r>
            <a:r>
              <a:rPr lang="id-ID" sz="1000" dirty="0" err="1">
                <a:solidFill>
                  <a:schemeClr val="bg1"/>
                </a:solidFill>
              </a:rPr>
              <a:t>pytest</a:t>
            </a:r>
            <a:endParaRPr lang="id-ID" sz="1000" dirty="0">
              <a:solidFill>
                <a:schemeClr val="bg1"/>
              </a:solidFill>
            </a:endParaRPr>
          </a:p>
          <a:p>
            <a:r>
              <a:rPr lang="id-ID" sz="1000" dirty="0">
                <a:solidFill>
                  <a:schemeClr val="bg1"/>
                </a:solidFill>
              </a:rPr>
              <a:t>        </a:t>
            </a:r>
            <a:r>
              <a:rPr lang="id-ID" sz="1000" dirty="0" err="1">
                <a:solidFill>
                  <a:schemeClr val="bg1"/>
                </a:solidFill>
              </a:rPr>
              <a:t>export</a:t>
            </a:r>
            <a:r>
              <a:rPr lang="id-ID" sz="1000" dirty="0">
                <a:solidFill>
                  <a:schemeClr val="bg1"/>
                </a:solidFill>
              </a:rPr>
              <a:t> PYTHONPATH=</a:t>
            </a:r>
            <a:r>
              <a:rPr lang="id-ID" sz="1000" dirty="0" err="1">
                <a:solidFill>
                  <a:schemeClr val="bg1"/>
                </a:solidFill>
              </a:rPr>
              <a:t>src</a:t>
            </a:r>
            <a:endParaRPr lang="id-ID" sz="1000" dirty="0">
              <a:solidFill>
                <a:schemeClr val="bg1"/>
              </a:solidFill>
            </a:endParaRPr>
          </a:p>
          <a:p>
            <a:r>
              <a:rPr lang="id-ID" sz="1000" dirty="0">
                <a:solidFill>
                  <a:schemeClr val="bg1"/>
                </a:solidFill>
              </a:rPr>
              <a:t>        </a:t>
            </a:r>
            <a:r>
              <a:rPr lang="id-ID" sz="1000" dirty="0" err="1">
                <a:solidFill>
                  <a:schemeClr val="bg1"/>
                </a:solidFill>
              </a:rPr>
              <a:t>pytest</a:t>
            </a:r>
            <a:endParaRPr lang="id-ID" sz="1000" dirty="0">
              <a:solidFill>
                <a:schemeClr val="bg1"/>
              </a:solidFill>
            </a:endParaRPr>
          </a:p>
          <a:p>
            <a:pPr algn="ctr"/>
            <a:endParaRPr lang="id-ID" dirty="0"/>
          </a:p>
        </p:txBody>
      </p:sp>
    </p:spTree>
    <p:extLst>
      <p:ext uri="{BB962C8B-B14F-4D97-AF65-F5344CB8AC3E}">
        <p14:creationId xmlns:p14="http://schemas.microsoft.com/office/powerpoint/2010/main" val="1869416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descr="Gambar berisi kain, tabel, merah, tertutup&#10;&#10;Deskripsi dibuat secara otomatis">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Gulir: Horizontal 4">
            <a:extLst>
              <a:ext uri="{FF2B5EF4-FFF2-40B4-BE49-F238E27FC236}">
                <a16:creationId xmlns:a16="http://schemas.microsoft.com/office/drawing/2014/main" id="{384A87E7-F760-44BB-110F-678564B87A9C}"/>
              </a:ext>
            </a:extLst>
          </p:cNvPr>
          <p:cNvSpPr/>
          <p:nvPr/>
        </p:nvSpPr>
        <p:spPr>
          <a:xfrm>
            <a:off x="195943" y="190500"/>
            <a:ext cx="7102928" cy="612865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id-ID" b="1" i="0" dirty="0" err="1">
                <a:solidFill>
                  <a:srgbClr val="D1D5DB"/>
                </a:solidFill>
                <a:effectLst/>
                <a:latin typeface="Söhne"/>
              </a:rPr>
              <a:t>Continuous</a:t>
            </a:r>
            <a:r>
              <a:rPr lang="id-ID" b="1" i="0" dirty="0">
                <a:solidFill>
                  <a:srgbClr val="D1D5DB"/>
                </a:solidFill>
                <a:effectLst/>
                <a:latin typeface="Söhne"/>
              </a:rPr>
              <a:t> </a:t>
            </a:r>
            <a:r>
              <a:rPr lang="id-ID" b="1" i="0" dirty="0" err="1">
                <a:solidFill>
                  <a:srgbClr val="D1D5DB"/>
                </a:solidFill>
                <a:effectLst/>
                <a:latin typeface="Söhne"/>
              </a:rPr>
              <a:t>Integration</a:t>
            </a:r>
            <a:r>
              <a:rPr lang="id-ID" b="1" i="0" dirty="0">
                <a:solidFill>
                  <a:srgbClr val="D1D5DB"/>
                </a:solidFill>
                <a:effectLst/>
                <a:latin typeface="Söhne"/>
              </a:rPr>
              <a:t>/</a:t>
            </a:r>
            <a:r>
              <a:rPr lang="id-ID" b="1" i="0" dirty="0" err="1">
                <a:solidFill>
                  <a:srgbClr val="D1D5DB"/>
                </a:solidFill>
                <a:effectLst/>
                <a:latin typeface="Söhne"/>
              </a:rPr>
              <a:t>Continuous</a:t>
            </a:r>
            <a:r>
              <a:rPr lang="id-ID" b="1" i="0" dirty="0">
                <a:solidFill>
                  <a:srgbClr val="D1D5DB"/>
                </a:solidFill>
                <a:effectLst/>
                <a:latin typeface="Söhne"/>
              </a:rPr>
              <a:t> </a:t>
            </a:r>
            <a:r>
              <a:rPr lang="id-ID" b="1" i="0" dirty="0" err="1">
                <a:solidFill>
                  <a:srgbClr val="D1D5DB"/>
                </a:solidFill>
                <a:effectLst/>
                <a:latin typeface="Söhne"/>
              </a:rPr>
              <a:t>Deployment</a:t>
            </a:r>
            <a:r>
              <a:rPr lang="id-ID" b="1" i="0" dirty="0">
                <a:solidFill>
                  <a:srgbClr val="D1D5DB"/>
                </a:solidFill>
                <a:effectLst/>
                <a:latin typeface="Söhne"/>
              </a:rPr>
              <a:t> (CI/CD):</a:t>
            </a:r>
          </a:p>
          <a:p>
            <a:pPr algn="l"/>
            <a:endParaRPr lang="id-ID" b="1" dirty="0">
              <a:solidFill>
                <a:srgbClr val="D1D5DB"/>
              </a:solidFill>
              <a:latin typeface="Söhne"/>
            </a:endParaRPr>
          </a:p>
          <a:p>
            <a:pPr algn="l"/>
            <a:endParaRPr lang="id-ID" b="0" i="0" dirty="0">
              <a:solidFill>
                <a:srgbClr val="D1D5DB"/>
              </a:solidFill>
              <a:effectLst/>
              <a:latin typeface="Söhne"/>
            </a:endParaRPr>
          </a:p>
          <a:p>
            <a:pPr algn="l"/>
            <a:r>
              <a:rPr lang="id-ID" b="0" i="0" dirty="0" err="1">
                <a:solidFill>
                  <a:srgbClr val="D1D5DB"/>
                </a:solidFill>
                <a:effectLst/>
                <a:latin typeface="Söhne"/>
              </a:rPr>
              <a:t>Continuous</a:t>
            </a:r>
            <a:r>
              <a:rPr lang="id-ID" b="0" i="0" dirty="0">
                <a:solidFill>
                  <a:srgbClr val="D1D5DB"/>
                </a:solidFill>
                <a:effectLst/>
                <a:latin typeface="Söhne"/>
              </a:rPr>
              <a:t> </a:t>
            </a:r>
            <a:r>
              <a:rPr lang="id-ID" b="0" i="0" dirty="0" err="1">
                <a:solidFill>
                  <a:srgbClr val="D1D5DB"/>
                </a:solidFill>
                <a:effectLst/>
                <a:latin typeface="Söhne"/>
              </a:rPr>
              <a:t>Integration</a:t>
            </a:r>
            <a:r>
              <a:rPr lang="id-ID" b="0" i="0" dirty="0">
                <a:solidFill>
                  <a:srgbClr val="D1D5DB"/>
                </a:solidFill>
                <a:effectLst/>
                <a:latin typeface="Söhne"/>
              </a:rPr>
              <a:t> (CI) dan </a:t>
            </a:r>
            <a:r>
              <a:rPr lang="id-ID" b="0" i="0" dirty="0" err="1">
                <a:solidFill>
                  <a:srgbClr val="D1D5DB"/>
                </a:solidFill>
                <a:effectLst/>
                <a:latin typeface="Söhne"/>
              </a:rPr>
              <a:t>Continuous</a:t>
            </a:r>
            <a:r>
              <a:rPr lang="id-ID" b="0" i="0" dirty="0">
                <a:solidFill>
                  <a:srgbClr val="D1D5DB"/>
                </a:solidFill>
                <a:effectLst/>
                <a:latin typeface="Söhne"/>
              </a:rPr>
              <a:t> </a:t>
            </a:r>
            <a:r>
              <a:rPr lang="id-ID" b="0" i="0" dirty="0" err="1">
                <a:solidFill>
                  <a:srgbClr val="D1D5DB"/>
                </a:solidFill>
                <a:effectLst/>
                <a:latin typeface="Söhne"/>
              </a:rPr>
              <a:t>Deployment</a:t>
            </a:r>
            <a:r>
              <a:rPr lang="id-ID" b="0" i="0" dirty="0">
                <a:solidFill>
                  <a:srgbClr val="D1D5DB"/>
                </a:solidFill>
                <a:effectLst/>
                <a:latin typeface="Söhne"/>
              </a:rPr>
              <a:t> (CD) adalah praktik pengembangan perangkat lunak yang mengotomatiskan pengujian, penggabungan kode, dan penyebaran aplikasi ke lingkungan produksi.</a:t>
            </a:r>
          </a:p>
          <a:p>
            <a:pPr algn="l"/>
            <a:endParaRPr lang="id-ID" b="0" i="0" dirty="0">
              <a:solidFill>
                <a:srgbClr val="D1D5DB"/>
              </a:solidFill>
              <a:effectLst/>
              <a:latin typeface="Söhne"/>
            </a:endParaRPr>
          </a:p>
          <a:p>
            <a:endParaRPr lang="id-ID" dirty="0"/>
          </a:p>
        </p:txBody>
      </p:sp>
    </p:spTree>
    <p:extLst>
      <p:ext uri="{BB962C8B-B14F-4D97-AF65-F5344CB8AC3E}">
        <p14:creationId xmlns:p14="http://schemas.microsoft.com/office/powerpoint/2010/main" val="125249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descr="Gambar berisi kain, tabel, merah, tertutup&#10;&#10;Deskripsi dibuat secara otomatis">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Gulir: Horizontal 4">
            <a:extLst>
              <a:ext uri="{FF2B5EF4-FFF2-40B4-BE49-F238E27FC236}">
                <a16:creationId xmlns:a16="http://schemas.microsoft.com/office/drawing/2014/main" id="{384A87E7-F760-44BB-110F-678564B87A9C}"/>
              </a:ext>
            </a:extLst>
          </p:cNvPr>
          <p:cNvSpPr/>
          <p:nvPr/>
        </p:nvSpPr>
        <p:spPr>
          <a:xfrm>
            <a:off x="65315" y="0"/>
            <a:ext cx="6754585" cy="3129643"/>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d-ID" b="0" i="0" dirty="0">
                <a:solidFill>
                  <a:srgbClr val="D1D5DB"/>
                </a:solidFill>
                <a:effectLst/>
                <a:latin typeface="Söhne"/>
              </a:rPr>
              <a:t>Berikut contoh langkah-langkah konfigurasi CI/CD untuk proyek </a:t>
            </a:r>
            <a:r>
              <a:rPr lang="id-ID" b="0" i="0" dirty="0" err="1">
                <a:solidFill>
                  <a:srgbClr val="D1D5DB"/>
                </a:solidFill>
                <a:effectLst/>
                <a:latin typeface="Söhne"/>
              </a:rPr>
              <a:t>Python</a:t>
            </a:r>
            <a:r>
              <a:rPr lang="id-ID" b="0" i="0" dirty="0">
                <a:solidFill>
                  <a:srgbClr val="D1D5DB"/>
                </a:solidFill>
                <a:effectLst/>
                <a:latin typeface="Söhne"/>
              </a:rPr>
              <a:t> dengan </a:t>
            </a:r>
            <a:r>
              <a:rPr lang="id-ID" b="0" i="0" dirty="0" err="1">
                <a:solidFill>
                  <a:srgbClr val="D1D5DB"/>
                </a:solidFill>
                <a:effectLst/>
                <a:latin typeface="Söhne"/>
              </a:rPr>
              <a:t>jenkins</a:t>
            </a:r>
            <a:r>
              <a:rPr lang="id-ID" b="0" i="0" dirty="0">
                <a:solidFill>
                  <a:srgbClr val="D1D5DB"/>
                </a:solidFill>
                <a:effectLst/>
                <a:latin typeface="Söhne"/>
              </a:rPr>
              <a:t>:</a:t>
            </a:r>
          </a:p>
          <a:p>
            <a:pPr marL="342900" indent="-342900">
              <a:buAutoNum type="arabicPeriod"/>
            </a:pPr>
            <a:r>
              <a:rPr lang="id-ID" b="0" i="0" dirty="0">
                <a:solidFill>
                  <a:srgbClr val="D1D5DB"/>
                </a:solidFill>
                <a:effectLst/>
                <a:latin typeface="Söhne"/>
              </a:rPr>
              <a:t>Buat Berkas Konfigurasi CI:</a:t>
            </a:r>
          </a:p>
          <a:p>
            <a:r>
              <a:rPr lang="id-ID" b="0" i="0" dirty="0">
                <a:solidFill>
                  <a:srgbClr val="D1D5DB"/>
                </a:solidFill>
                <a:effectLst/>
                <a:latin typeface="Söhne"/>
              </a:rPr>
              <a:t>Buat berkas .</a:t>
            </a:r>
            <a:r>
              <a:rPr lang="id-ID" b="0" i="0" dirty="0" err="1">
                <a:solidFill>
                  <a:srgbClr val="D1D5DB"/>
                </a:solidFill>
                <a:effectLst/>
                <a:latin typeface="Söhne"/>
              </a:rPr>
              <a:t>github</a:t>
            </a:r>
            <a:r>
              <a:rPr lang="id-ID" b="0" i="0" dirty="0">
                <a:solidFill>
                  <a:srgbClr val="D1D5DB"/>
                </a:solidFill>
                <a:effectLst/>
                <a:latin typeface="Söhne"/>
              </a:rPr>
              <a:t>/</a:t>
            </a:r>
            <a:r>
              <a:rPr lang="id-ID" b="0" i="0" dirty="0" err="1">
                <a:solidFill>
                  <a:srgbClr val="D1D5DB"/>
                </a:solidFill>
                <a:effectLst/>
                <a:latin typeface="Söhne"/>
              </a:rPr>
              <a:t>workflows</a:t>
            </a:r>
            <a:r>
              <a:rPr lang="id-ID" b="0" i="0" dirty="0">
                <a:solidFill>
                  <a:srgbClr val="D1D5DB"/>
                </a:solidFill>
                <a:effectLst/>
                <a:latin typeface="Söhne"/>
              </a:rPr>
              <a:t>/</a:t>
            </a:r>
            <a:r>
              <a:rPr lang="id-ID" b="0" i="0" dirty="0" err="1">
                <a:solidFill>
                  <a:srgbClr val="D1D5DB"/>
                </a:solidFill>
                <a:effectLst/>
                <a:latin typeface="Söhne"/>
              </a:rPr>
              <a:t>main.yml</a:t>
            </a:r>
            <a:r>
              <a:rPr lang="id-ID" b="0" i="0" dirty="0">
                <a:solidFill>
                  <a:srgbClr val="D1D5DB"/>
                </a:solidFill>
                <a:effectLst/>
                <a:latin typeface="Söhne"/>
              </a:rPr>
              <a:t> di </a:t>
            </a:r>
            <a:r>
              <a:rPr lang="id-ID" b="0" i="0" dirty="0" err="1">
                <a:solidFill>
                  <a:srgbClr val="D1D5DB"/>
                </a:solidFill>
                <a:effectLst/>
                <a:latin typeface="Söhne"/>
              </a:rPr>
              <a:t>direktori</a:t>
            </a:r>
            <a:r>
              <a:rPr lang="id-ID" b="0" i="0" dirty="0">
                <a:solidFill>
                  <a:srgbClr val="D1D5DB"/>
                </a:solidFill>
                <a:effectLst/>
                <a:latin typeface="Söhne"/>
              </a:rPr>
              <a:t> proyek Anda. Isi berkas tersebut dengan konfigurasi CI/CD, contoh:</a:t>
            </a:r>
          </a:p>
          <a:p>
            <a:endParaRPr lang="id-ID" dirty="0"/>
          </a:p>
        </p:txBody>
      </p:sp>
      <p:sp>
        <p:nvSpPr>
          <p:cNvPr id="9" name="Persegi Panjang: Sudut Lengkung 8">
            <a:extLst>
              <a:ext uri="{FF2B5EF4-FFF2-40B4-BE49-F238E27FC236}">
                <a16:creationId xmlns:a16="http://schemas.microsoft.com/office/drawing/2014/main" id="{7154B97B-06DE-E4E4-2C78-8FBD0A61A663}"/>
              </a:ext>
            </a:extLst>
          </p:cNvPr>
          <p:cNvSpPr/>
          <p:nvPr/>
        </p:nvSpPr>
        <p:spPr>
          <a:xfrm>
            <a:off x="7119257" y="209550"/>
            <a:ext cx="4963886" cy="6438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sz="1200" dirty="0" err="1"/>
              <a:t>name</a:t>
            </a:r>
            <a:r>
              <a:rPr lang="id-ID" sz="1200" dirty="0"/>
              <a:t>: CI/CD</a:t>
            </a:r>
          </a:p>
          <a:p>
            <a:endParaRPr lang="id-ID" sz="1200" dirty="0"/>
          </a:p>
          <a:p>
            <a:r>
              <a:rPr lang="id-ID" sz="1200" dirty="0" err="1"/>
              <a:t>on</a:t>
            </a:r>
            <a:r>
              <a:rPr lang="id-ID" sz="1200" dirty="0"/>
              <a:t>:</a:t>
            </a:r>
          </a:p>
          <a:p>
            <a:r>
              <a:rPr lang="id-ID" sz="1200" dirty="0"/>
              <a:t>  </a:t>
            </a:r>
            <a:r>
              <a:rPr lang="id-ID" sz="1200" dirty="0" err="1"/>
              <a:t>push</a:t>
            </a:r>
            <a:r>
              <a:rPr lang="id-ID" sz="1200" dirty="0"/>
              <a:t>:</a:t>
            </a:r>
          </a:p>
          <a:p>
            <a:r>
              <a:rPr lang="id-ID" sz="1200" dirty="0"/>
              <a:t>    </a:t>
            </a:r>
            <a:r>
              <a:rPr lang="id-ID" sz="1200" dirty="0" err="1"/>
              <a:t>branches</a:t>
            </a:r>
            <a:r>
              <a:rPr lang="id-ID" sz="1200" dirty="0"/>
              <a:t>:</a:t>
            </a:r>
          </a:p>
          <a:p>
            <a:r>
              <a:rPr lang="id-ID" sz="1200" dirty="0"/>
              <a:t>      - main</a:t>
            </a:r>
          </a:p>
          <a:p>
            <a:endParaRPr lang="id-ID" sz="1200" dirty="0"/>
          </a:p>
          <a:p>
            <a:r>
              <a:rPr lang="id-ID" sz="1200" dirty="0" err="1"/>
              <a:t>jobs</a:t>
            </a:r>
            <a:r>
              <a:rPr lang="id-ID" sz="1200" dirty="0"/>
              <a:t>:</a:t>
            </a:r>
          </a:p>
          <a:p>
            <a:r>
              <a:rPr lang="id-ID" sz="1200" dirty="0"/>
              <a:t>  </a:t>
            </a:r>
            <a:r>
              <a:rPr lang="id-ID" sz="1200" dirty="0" err="1"/>
              <a:t>build</a:t>
            </a:r>
            <a:r>
              <a:rPr lang="id-ID" sz="1200" dirty="0"/>
              <a:t>:</a:t>
            </a:r>
          </a:p>
          <a:p>
            <a:r>
              <a:rPr lang="id-ID" sz="1200" dirty="0"/>
              <a:t>    </a:t>
            </a:r>
            <a:r>
              <a:rPr lang="id-ID" sz="1200" dirty="0" err="1"/>
              <a:t>runs-on</a:t>
            </a:r>
            <a:r>
              <a:rPr lang="id-ID" sz="1200" dirty="0"/>
              <a:t>: </a:t>
            </a:r>
            <a:r>
              <a:rPr lang="id-ID" sz="1200" dirty="0" err="1"/>
              <a:t>ubuntu-latest</a:t>
            </a:r>
            <a:endParaRPr lang="id-ID" sz="1200" dirty="0"/>
          </a:p>
          <a:p>
            <a:endParaRPr lang="id-ID" sz="1200" dirty="0"/>
          </a:p>
          <a:p>
            <a:r>
              <a:rPr lang="id-ID" sz="1200" dirty="0"/>
              <a:t>    </a:t>
            </a:r>
            <a:r>
              <a:rPr lang="id-ID" sz="1200" dirty="0" err="1"/>
              <a:t>steps</a:t>
            </a:r>
            <a:r>
              <a:rPr lang="id-ID" sz="1200" dirty="0"/>
              <a:t>:</a:t>
            </a:r>
          </a:p>
          <a:p>
            <a:r>
              <a:rPr lang="id-ID" sz="1200" dirty="0"/>
              <a:t>    - </a:t>
            </a:r>
            <a:r>
              <a:rPr lang="id-ID" sz="1200" dirty="0" err="1"/>
              <a:t>name</a:t>
            </a:r>
            <a:r>
              <a:rPr lang="id-ID" sz="1200" dirty="0"/>
              <a:t>: </a:t>
            </a:r>
            <a:r>
              <a:rPr lang="id-ID" sz="1200" dirty="0" err="1"/>
              <a:t>Checkout</a:t>
            </a:r>
            <a:r>
              <a:rPr lang="id-ID" sz="1200" dirty="0"/>
              <a:t> kode sumber</a:t>
            </a:r>
          </a:p>
          <a:p>
            <a:r>
              <a:rPr lang="id-ID" sz="1200" dirty="0"/>
              <a:t>      </a:t>
            </a:r>
            <a:r>
              <a:rPr lang="id-ID" sz="1200" dirty="0" err="1"/>
              <a:t>uses</a:t>
            </a:r>
            <a:r>
              <a:rPr lang="id-ID" sz="1200" dirty="0"/>
              <a:t>: </a:t>
            </a:r>
            <a:r>
              <a:rPr lang="id-ID" sz="1200" dirty="0" err="1"/>
              <a:t>actions</a:t>
            </a:r>
            <a:r>
              <a:rPr lang="id-ID" sz="1200" dirty="0"/>
              <a:t>/checkout@v2</a:t>
            </a:r>
          </a:p>
          <a:p>
            <a:endParaRPr lang="id-ID" sz="1200" dirty="0"/>
          </a:p>
          <a:p>
            <a:r>
              <a:rPr lang="id-ID" sz="1200" dirty="0"/>
              <a:t>    - </a:t>
            </a:r>
            <a:r>
              <a:rPr lang="id-ID" sz="1200" dirty="0" err="1"/>
              <a:t>name</a:t>
            </a:r>
            <a:r>
              <a:rPr lang="id-ID" sz="1200" dirty="0"/>
              <a:t>: Setup </a:t>
            </a:r>
            <a:r>
              <a:rPr lang="id-ID" sz="1200" dirty="0" err="1"/>
              <a:t>Python</a:t>
            </a:r>
            <a:endParaRPr lang="id-ID" sz="1200" dirty="0"/>
          </a:p>
          <a:p>
            <a:r>
              <a:rPr lang="id-ID" sz="1200" dirty="0"/>
              <a:t>      </a:t>
            </a:r>
            <a:r>
              <a:rPr lang="id-ID" sz="1200" dirty="0" err="1"/>
              <a:t>uses</a:t>
            </a:r>
            <a:r>
              <a:rPr lang="id-ID" sz="1200" dirty="0"/>
              <a:t>: </a:t>
            </a:r>
            <a:r>
              <a:rPr lang="id-ID" sz="1200" dirty="0" err="1"/>
              <a:t>actions</a:t>
            </a:r>
            <a:r>
              <a:rPr lang="id-ID" sz="1200" dirty="0"/>
              <a:t>/setup-python@v2</a:t>
            </a:r>
          </a:p>
          <a:p>
            <a:r>
              <a:rPr lang="id-ID" sz="1200" dirty="0"/>
              <a:t>      </a:t>
            </a:r>
            <a:r>
              <a:rPr lang="id-ID" sz="1200" dirty="0" err="1"/>
              <a:t>with</a:t>
            </a:r>
            <a:r>
              <a:rPr lang="id-ID" sz="1200" dirty="0"/>
              <a:t>:</a:t>
            </a:r>
          </a:p>
          <a:p>
            <a:r>
              <a:rPr lang="id-ID" sz="1200" dirty="0"/>
              <a:t>        </a:t>
            </a:r>
            <a:r>
              <a:rPr lang="id-ID" sz="1200" dirty="0" err="1"/>
              <a:t>python-version</a:t>
            </a:r>
            <a:r>
              <a:rPr lang="id-ID" sz="1200" dirty="0"/>
              <a:t>: 3.x</a:t>
            </a:r>
          </a:p>
          <a:p>
            <a:endParaRPr lang="id-ID" sz="1200" dirty="0"/>
          </a:p>
          <a:p>
            <a:r>
              <a:rPr lang="id-ID" sz="1200" dirty="0"/>
              <a:t>    - </a:t>
            </a:r>
            <a:r>
              <a:rPr lang="id-ID" sz="1200" dirty="0" err="1"/>
              <a:t>name</a:t>
            </a:r>
            <a:r>
              <a:rPr lang="id-ID" sz="1200" dirty="0"/>
              <a:t>: </a:t>
            </a:r>
            <a:r>
              <a:rPr lang="id-ID" sz="1200" dirty="0" err="1"/>
              <a:t>Install</a:t>
            </a:r>
            <a:r>
              <a:rPr lang="id-ID" sz="1200" dirty="0"/>
              <a:t> </a:t>
            </a:r>
            <a:r>
              <a:rPr lang="id-ID" sz="1200" dirty="0" err="1"/>
              <a:t>dependencies</a:t>
            </a:r>
            <a:endParaRPr lang="id-ID" sz="1200" dirty="0"/>
          </a:p>
          <a:p>
            <a:r>
              <a:rPr lang="id-ID" sz="1200" dirty="0"/>
              <a:t>      </a:t>
            </a:r>
            <a:r>
              <a:rPr lang="id-ID" sz="1200" dirty="0" err="1"/>
              <a:t>run</a:t>
            </a:r>
            <a:r>
              <a:rPr lang="id-ID" sz="1200" dirty="0"/>
              <a:t>: </a:t>
            </a:r>
            <a:r>
              <a:rPr lang="id-ID" sz="1200" dirty="0" err="1"/>
              <a:t>pip</a:t>
            </a:r>
            <a:r>
              <a:rPr lang="id-ID" sz="1200" dirty="0"/>
              <a:t> </a:t>
            </a:r>
            <a:r>
              <a:rPr lang="id-ID" sz="1200" dirty="0" err="1"/>
              <a:t>install</a:t>
            </a:r>
            <a:r>
              <a:rPr lang="id-ID" sz="1200" dirty="0"/>
              <a:t> -r requirements.txt</a:t>
            </a:r>
          </a:p>
          <a:p>
            <a:endParaRPr lang="id-ID" sz="1200" dirty="0"/>
          </a:p>
          <a:p>
            <a:r>
              <a:rPr lang="id-ID" sz="1200" dirty="0"/>
              <a:t>    - </a:t>
            </a:r>
            <a:r>
              <a:rPr lang="id-ID" sz="1200" dirty="0" err="1"/>
              <a:t>name</a:t>
            </a:r>
            <a:r>
              <a:rPr lang="id-ID" sz="1200" dirty="0"/>
              <a:t>: Run Unit </a:t>
            </a:r>
            <a:r>
              <a:rPr lang="id-ID" sz="1200" dirty="0" err="1"/>
              <a:t>Tests</a:t>
            </a:r>
            <a:endParaRPr lang="id-ID" sz="1200" dirty="0"/>
          </a:p>
          <a:p>
            <a:r>
              <a:rPr lang="id-ID" sz="1200" dirty="0"/>
              <a:t>      </a:t>
            </a:r>
            <a:r>
              <a:rPr lang="id-ID" sz="1200" dirty="0" err="1"/>
              <a:t>run</a:t>
            </a:r>
            <a:r>
              <a:rPr lang="id-ID" sz="1200" dirty="0"/>
              <a:t>: </a:t>
            </a:r>
            <a:r>
              <a:rPr lang="id-ID" sz="1200" dirty="0" err="1"/>
              <a:t>pytest</a:t>
            </a:r>
            <a:endParaRPr lang="id-ID" sz="1200" dirty="0"/>
          </a:p>
          <a:p>
            <a:endParaRPr lang="id-ID" sz="1200" dirty="0"/>
          </a:p>
          <a:p>
            <a:r>
              <a:rPr lang="id-ID" sz="1200" dirty="0"/>
              <a:t>    - </a:t>
            </a:r>
            <a:r>
              <a:rPr lang="id-ID" sz="1200" dirty="0" err="1"/>
              <a:t>name</a:t>
            </a:r>
            <a:r>
              <a:rPr lang="id-ID" sz="1200" dirty="0"/>
              <a:t>: </a:t>
            </a:r>
            <a:r>
              <a:rPr lang="id-ID" sz="1200" dirty="0" err="1"/>
              <a:t>Deploy</a:t>
            </a:r>
            <a:r>
              <a:rPr lang="id-ID" sz="1200" dirty="0"/>
              <a:t> </a:t>
            </a:r>
            <a:r>
              <a:rPr lang="id-ID" sz="1200" dirty="0" err="1"/>
              <a:t>to</a:t>
            </a:r>
            <a:r>
              <a:rPr lang="id-ID" sz="1200" dirty="0"/>
              <a:t> </a:t>
            </a:r>
            <a:r>
              <a:rPr lang="id-ID" sz="1200" dirty="0" err="1"/>
              <a:t>Production</a:t>
            </a:r>
            <a:endParaRPr lang="id-ID" sz="1200" dirty="0"/>
          </a:p>
          <a:p>
            <a:r>
              <a:rPr lang="id-ID" sz="1200" dirty="0"/>
              <a:t>      </a:t>
            </a:r>
            <a:r>
              <a:rPr lang="id-ID" sz="1200" dirty="0" err="1"/>
              <a:t>if</a:t>
            </a:r>
            <a:r>
              <a:rPr lang="id-ID" sz="1200" dirty="0"/>
              <a:t>: </a:t>
            </a:r>
            <a:r>
              <a:rPr lang="id-ID" sz="1200" dirty="0" err="1"/>
              <a:t>success</a:t>
            </a:r>
            <a:r>
              <a:rPr lang="id-ID" sz="1200" dirty="0"/>
              <a:t>()</a:t>
            </a:r>
          </a:p>
          <a:p>
            <a:r>
              <a:rPr lang="id-ID" sz="1200" dirty="0"/>
              <a:t>      </a:t>
            </a:r>
            <a:r>
              <a:rPr lang="id-ID" sz="1200" dirty="0" err="1"/>
              <a:t>run</a:t>
            </a:r>
            <a:r>
              <a:rPr lang="id-ID" sz="1200" dirty="0"/>
              <a:t>: |</a:t>
            </a:r>
          </a:p>
          <a:p>
            <a:r>
              <a:rPr lang="id-ID" sz="1200" dirty="0"/>
              <a:t>        # Lakukan penyebaran ke lingkungan produksi di sini</a:t>
            </a:r>
          </a:p>
          <a:p>
            <a:r>
              <a:rPr lang="id-ID" sz="1200" dirty="0"/>
              <a:t>        # Contoh: gunakan SCP, SSH, </a:t>
            </a:r>
            <a:r>
              <a:rPr lang="id-ID" sz="1200" dirty="0" err="1"/>
              <a:t>Docker</a:t>
            </a:r>
            <a:r>
              <a:rPr lang="id-ID" sz="1200" dirty="0"/>
              <a:t>, dsb.</a:t>
            </a:r>
          </a:p>
          <a:p>
            <a:pPr algn="ctr"/>
            <a:endParaRPr lang="id-ID" dirty="0"/>
          </a:p>
        </p:txBody>
      </p:sp>
      <p:sp>
        <p:nvSpPr>
          <p:cNvPr id="10" name="Panah: Kanan 9">
            <a:extLst>
              <a:ext uri="{FF2B5EF4-FFF2-40B4-BE49-F238E27FC236}">
                <a16:creationId xmlns:a16="http://schemas.microsoft.com/office/drawing/2014/main" id="{6C0FA004-48A2-CB56-57C1-349C172A5131}"/>
              </a:ext>
            </a:extLst>
          </p:cNvPr>
          <p:cNvSpPr/>
          <p:nvPr/>
        </p:nvSpPr>
        <p:spPr>
          <a:xfrm>
            <a:off x="2601686" y="2324100"/>
            <a:ext cx="2645228" cy="337457"/>
          </a:xfrm>
          <a:prstGeom prst="rightArrow">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Gulir: Horizontal 10">
            <a:extLst>
              <a:ext uri="{FF2B5EF4-FFF2-40B4-BE49-F238E27FC236}">
                <a16:creationId xmlns:a16="http://schemas.microsoft.com/office/drawing/2014/main" id="{40CF8169-1157-CE8C-F05C-55D989D7019F}"/>
              </a:ext>
            </a:extLst>
          </p:cNvPr>
          <p:cNvSpPr/>
          <p:nvPr/>
        </p:nvSpPr>
        <p:spPr>
          <a:xfrm>
            <a:off x="185057" y="2819400"/>
            <a:ext cx="6471557" cy="3989614"/>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d-ID" sz="1400" dirty="0"/>
              <a:t>2. Buat Berkas </a:t>
            </a:r>
            <a:r>
              <a:rPr lang="id-ID" sz="1400" dirty="0" err="1"/>
              <a:t>requirements.txt:Berkas</a:t>
            </a:r>
            <a:r>
              <a:rPr lang="id-ID" sz="1400" dirty="0"/>
              <a:t> ini berisi daftar semua dependensi proyek Anda.</a:t>
            </a:r>
          </a:p>
          <a:p>
            <a:endParaRPr lang="id-ID" sz="1400" dirty="0"/>
          </a:p>
          <a:p>
            <a:r>
              <a:rPr lang="id-ID" sz="1400" dirty="0"/>
              <a:t>3. Mengintegrasikan dengan </a:t>
            </a:r>
            <a:r>
              <a:rPr lang="id-ID" sz="1400" dirty="0" err="1"/>
              <a:t>CD:Langkah</a:t>
            </a:r>
            <a:r>
              <a:rPr lang="id-ID" sz="1400" dirty="0"/>
              <a:t> terakhir di dalam blok "</a:t>
            </a:r>
            <a:r>
              <a:rPr lang="id-ID" sz="1400" dirty="0" err="1"/>
              <a:t>Deploy</a:t>
            </a:r>
            <a:r>
              <a:rPr lang="id-ID" sz="1400" dirty="0"/>
              <a:t> </a:t>
            </a:r>
            <a:r>
              <a:rPr lang="id-ID" sz="1400" dirty="0" err="1"/>
              <a:t>to</a:t>
            </a:r>
            <a:r>
              <a:rPr lang="id-ID" sz="1400" dirty="0"/>
              <a:t> </a:t>
            </a:r>
            <a:r>
              <a:rPr lang="id-ID" sz="1400" dirty="0" err="1"/>
              <a:t>Production</a:t>
            </a:r>
            <a:r>
              <a:rPr lang="id-ID" sz="1400" dirty="0"/>
              <a:t>" dalam berkas konfigurasi CI/CD adalah untuk menyebarluaskan aplikasi Anda ke lingkungan produksi. Anda bisa menggunakan alat atau layanan seperti </a:t>
            </a:r>
            <a:r>
              <a:rPr lang="id-ID" sz="1400" dirty="0" err="1"/>
              <a:t>Docker</a:t>
            </a:r>
            <a:r>
              <a:rPr lang="id-ID" sz="1400" dirty="0"/>
              <a:t>, SSH, atau layanan penyebaran awan seperti AWS </a:t>
            </a:r>
            <a:r>
              <a:rPr lang="id-ID" sz="1400" dirty="0" err="1"/>
              <a:t>Elastic</a:t>
            </a:r>
            <a:r>
              <a:rPr lang="id-ID" sz="1400" dirty="0"/>
              <a:t> </a:t>
            </a:r>
            <a:r>
              <a:rPr lang="id-ID" sz="1400" dirty="0" err="1"/>
              <a:t>Beanstalk</a:t>
            </a:r>
            <a:r>
              <a:rPr lang="id-ID" sz="1400" dirty="0"/>
              <a:t>, Heroku, atau Google </a:t>
            </a:r>
            <a:r>
              <a:rPr lang="id-ID" sz="1400" dirty="0" err="1"/>
              <a:t>Cloud</a:t>
            </a:r>
            <a:r>
              <a:rPr lang="id-ID" sz="1400" dirty="0"/>
              <a:t> </a:t>
            </a:r>
            <a:r>
              <a:rPr lang="id-ID" sz="1400" dirty="0" err="1"/>
              <a:t>App</a:t>
            </a:r>
            <a:r>
              <a:rPr lang="id-ID" sz="1400" dirty="0"/>
              <a:t> </a:t>
            </a:r>
            <a:r>
              <a:rPr lang="id-ID" sz="1400" dirty="0" err="1"/>
              <a:t>Engine</a:t>
            </a:r>
            <a:r>
              <a:rPr lang="id-ID" sz="1400" dirty="0"/>
              <a:t>, sesuai dengan kebutuhan proyek Anda.</a:t>
            </a:r>
          </a:p>
        </p:txBody>
      </p:sp>
    </p:spTree>
    <p:extLst>
      <p:ext uri="{BB962C8B-B14F-4D97-AF65-F5344CB8AC3E}">
        <p14:creationId xmlns:p14="http://schemas.microsoft.com/office/powerpoint/2010/main" val="949994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descr="Gambar berisi kain, tabel, merah, tertutup&#10;&#10;Deskripsi dibuat secara otomatis">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Gulir: Horizontal 4">
            <a:extLst>
              <a:ext uri="{FF2B5EF4-FFF2-40B4-BE49-F238E27FC236}">
                <a16:creationId xmlns:a16="http://schemas.microsoft.com/office/drawing/2014/main" id="{384A87E7-F760-44BB-110F-678564B87A9C}"/>
              </a:ext>
            </a:extLst>
          </p:cNvPr>
          <p:cNvSpPr/>
          <p:nvPr/>
        </p:nvSpPr>
        <p:spPr>
          <a:xfrm>
            <a:off x="2416629" y="1839685"/>
            <a:ext cx="7358742" cy="2873830"/>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dirty="0">
                <a:solidFill>
                  <a:srgbClr val="D1D5DB"/>
                </a:solidFill>
                <a:latin typeface="Söhne"/>
              </a:rPr>
              <a:t>SEKIAN DAN TERIMAKASIH</a:t>
            </a:r>
            <a:endParaRPr lang="id-ID" b="0" i="0" dirty="0">
              <a:solidFill>
                <a:srgbClr val="D1D5DB"/>
              </a:solidFill>
              <a:effectLst/>
              <a:latin typeface="Söhne"/>
            </a:endParaRPr>
          </a:p>
          <a:p>
            <a:endParaRPr lang="id-ID" dirty="0"/>
          </a:p>
        </p:txBody>
      </p:sp>
    </p:spTree>
    <p:extLst>
      <p:ext uri="{BB962C8B-B14F-4D97-AF65-F5344CB8AC3E}">
        <p14:creationId xmlns:p14="http://schemas.microsoft.com/office/powerpoint/2010/main" val="100893560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42_TF56410444" id="{99BC45D5-CB78-458E-BE1A-7BF9FBD34BFA}" vid="{53245BFB-16C0-4C25-A273-E7E9A9FE37A1}"/>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{DD89B3A4-06EC-4846-B45A-BD02A0083C81}tf56410444_win32</Template>
  <TotalTime>102</TotalTime>
  <Words>657</Words>
  <Application>Microsoft Office PowerPoint</Application>
  <PresentationFormat>Layar Lebar</PresentationFormat>
  <Paragraphs>91</Paragraphs>
  <Slides>7</Slides>
  <Notes>0</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7</vt:i4>
      </vt:variant>
    </vt:vector>
  </HeadingPairs>
  <TitlesOfParts>
    <vt:vector size="13" baseType="lpstr">
      <vt:lpstr>Avenir Next LT Pro</vt:lpstr>
      <vt:lpstr>Avenir Next LT Pro Light</vt:lpstr>
      <vt:lpstr>Calibri</vt:lpstr>
      <vt:lpstr>Garamond</vt:lpstr>
      <vt:lpstr>Söhne</vt:lpstr>
      <vt:lpstr>SavonVTI</vt:lpstr>
      <vt:lpstr>UTS Testing dan qa  perangkat lunak</vt:lpstr>
      <vt:lpstr>Whitebox Testing</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UTS Testing dan qa  perangkat lunak</dc:title>
  <dc:creator>Wirayuga Rizkia</dc:creator>
  <cp:lastModifiedBy>Wirayuga Rizkia</cp:lastModifiedBy>
  <cp:revision>1</cp:revision>
  <dcterms:created xsi:type="dcterms:W3CDTF">2023-11-03T17:21:48Z</dcterms:created>
  <dcterms:modified xsi:type="dcterms:W3CDTF">2023-11-04T12:14:21Z</dcterms:modified>
</cp:coreProperties>
</file>