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7EB519F5-ABE6-44C9-812C-1112A22F27D9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0D6CF8-7B06-481E-95F3-D16004E1C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19F5-ABE6-44C9-812C-1112A22F27D9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6CF8-7B06-481E-95F3-D16004E1C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9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EB519F5-ABE6-44C9-812C-1112A22F27D9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0D6CF8-7B06-481E-95F3-D16004E1C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3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19F5-ABE6-44C9-812C-1112A22F27D9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6CF8-7B06-481E-95F3-D16004E1C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9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EB519F5-ABE6-44C9-812C-1112A22F27D9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0D6CF8-7B06-481E-95F3-D16004E1C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3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EB519F5-ABE6-44C9-812C-1112A22F27D9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0D6CF8-7B06-481E-95F3-D16004E1C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2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EB519F5-ABE6-44C9-812C-1112A22F27D9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0D6CF8-7B06-481E-95F3-D16004E1C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8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19F5-ABE6-44C9-812C-1112A22F27D9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6CF8-7B06-481E-95F3-D16004E1C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8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EB519F5-ABE6-44C9-812C-1112A22F27D9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0D6CF8-7B06-481E-95F3-D16004E1C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6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19F5-ABE6-44C9-812C-1112A22F27D9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6CF8-7B06-481E-95F3-D16004E1C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2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EB519F5-ABE6-44C9-812C-1112A22F27D9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EB0D6CF8-7B06-481E-95F3-D16004E1C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2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519F5-ABE6-44C9-812C-1112A22F27D9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D6CF8-7B06-481E-95F3-D16004E1C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5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visualstudio/install/install-visual-studio?view=vs-201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getting-started/introduction-to-the-csharp-language-and-the-net-framewor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7F72-5681-41DB-8216-EFDEE112FF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Wired in with </a:t>
            </a:r>
            <a:r>
              <a:rPr lang="en-US" dirty="0" err="1"/>
              <a:t>Appaveli</a:t>
            </a:r>
            <a:r>
              <a:rPr lang="en-US" dirty="0"/>
              <a:t> Podcast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7CB14-14F4-4006-B6B8-89C0C85A5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Episode 1: C#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187744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C367-00F9-4BED-9A86-7E5725F6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C#?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26CA7-0E40-46E6-8CDE-0782FFF62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general purpose type-safe, declarative, imperative, functional, and object-oriented programming language</a:t>
            </a:r>
          </a:p>
          <a:p>
            <a:r>
              <a:rPr lang="en-US" dirty="0"/>
              <a:t>Created by Microsoft in 2000</a:t>
            </a:r>
          </a:p>
          <a:p>
            <a:r>
              <a:rPr lang="en-US" dirty="0"/>
              <a:t>C# language was designed by Anders Hejlsberg</a:t>
            </a:r>
          </a:p>
        </p:txBody>
      </p:sp>
    </p:spTree>
    <p:extLst>
      <p:ext uri="{BB962C8B-B14F-4D97-AF65-F5344CB8AC3E}">
        <p14:creationId xmlns:p14="http://schemas.microsoft.com/office/powerpoint/2010/main" val="1893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0D19-071E-41D7-90A5-DC226617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B27C3-C44A-4A15-92A1-AEC1CC74E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an object-oriented language that supports: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dirty="0"/>
              <a:t>Encapsulation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dirty="0"/>
              <a:t>Inheritance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226068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30ED-C797-4005-B1E3-7907FC08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C# programs executed?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A5CDD-9A26-461A-BA8E-D194F93F0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C# programs are executed, the assembly is loaded into the CLR(Common Language Runtime)</a:t>
            </a:r>
          </a:p>
          <a:p>
            <a:r>
              <a:rPr lang="en-US" dirty="0"/>
              <a:t>CLR performs just in time (JIT) compilation to convert the IL(Intermediate Language) code to native machine instructions.</a:t>
            </a:r>
          </a:p>
          <a:p>
            <a:r>
              <a:rPr lang="en-US" dirty="0"/>
              <a:t>The CLR also provides other services related to automatic garbage collection, exception handling, and resource management</a:t>
            </a:r>
          </a:p>
          <a:p>
            <a:r>
              <a:rPr lang="en-US" dirty="0"/>
              <a:t>Code that is executed by the CLR is sometimes referred to as "managed code," in contrast to "unmanaged code" which is compiled into native machine language that targets a specific system</a:t>
            </a:r>
          </a:p>
        </p:txBody>
      </p:sp>
    </p:spTree>
    <p:extLst>
      <p:ext uri="{BB962C8B-B14F-4D97-AF65-F5344CB8AC3E}">
        <p14:creationId xmlns:p14="http://schemas.microsoft.com/office/powerpoint/2010/main" val="2908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341A-1928-4D96-B167-BAAE1DA2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started?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E3559-A9D2-4975-BFF3-0175AB98B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Visual Studio 2017</a:t>
            </a:r>
          </a:p>
          <a:p>
            <a:r>
              <a:rPr lang="en-US" dirty="0">
                <a:hlinkClick r:id="rId2"/>
              </a:rPr>
              <a:t>https://docs.microsoft.com/en-us/visualstudio/install/install-visual-studio?view=vs-2017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17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9994-1CC7-45D0-A385-C9B65F889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732DF-ABD1-45BC-B059-1CF2E29C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https://docs.microsoft.com/en-us/dotnet/csharp/getting-started/introduction-to-the-csharp-language-and-the-net-framework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5496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191</TotalTime>
  <Words>205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 Light</vt:lpstr>
      <vt:lpstr>Rockwell</vt:lpstr>
      <vt:lpstr>Wingdings</vt:lpstr>
      <vt:lpstr>Atlas</vt:lpstr>
      <vt:lpstr>Wired in with Appaveli Podcast</vt:lpstr>
      <vt:lpstr>What is C#?</vt:lpstr>
      <vt:lpstr>More C#</vt:lpstr>
      <vt:lpstr>How are C# programs executed?</vt:lpstr>
      <vt:lpstr>How to get started?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Wired in with Appaveli Podcast</dc:title>
  <dc:creator>Dominque Terry</dc:creator>
  <cp:lastModifiedBy>Dominque Terry</cp:lastModifiedBy>
  <cp:revision>6</cp:revision>
  <dcterms:created xsi:type="dcterms:W3CDTF">2019-02-10T16:56:52Z</dcterms:created>
  <dcterms:modified xsi:type="dcterms:W3CDTF">2019-02-10T20:08:32Z</dcterms:modified>
</cp:coreProperties>
</file>