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321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4FDC4-9914-A14E-AB0C-C240848ED508}" v="37" dt="2020-01-27T14:48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632"/>
  </p:normalViewPr>
  <p:slideViewPr>
    <p:cSldViewPr snapToGrid="0" snapToObjects="1">
      <p:cViewPr>
        <p:scale>
          <a:sx n="175" d="100"/>
          <a:sy n="175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u, David (NIH/NIAID) [C]" userId="e98f6cb5-527d-4367-998a-7ea837ca12c4" providerId="ADAL" clId="{94A4FDC4-9914-A14E-AB0C-C240848ED508}"/>
    <pc:docChg chg="undo custSel modSld">
      <pc:chgData name="Liou, David (NIH/NIAID) [C]" userId="e98f6cb5-527d-4367-998a-7ea837ca12c4" providerId="ADAL" clId="{94A4FDC4-9914-A14E-AB0C-C240848ED508}" dt="2020-01-27T14:48:45.169" v="511" actId="692"/>
      <pc:docMkLst>
        <pc:docMk/>
      </pc:docMkLst>
      <pc:sldChg chg="addSp delSp modSp">
        <pc:chgData name="Liou, David (NIH/NIAID) [C]" userId="e98f6cb5-527d-4367-998a-7ea837ca12c4" providerId="ADAL" clId="{94A4FDC4-9914-A14E-AB0C-C240848ED508}" dt="2020-01-27T14:48:45.169" v="511" actId="692"/>
        <pc:sldMkLst>
          <pc:docMk/>
          <pc:sldMk cId="1154533297" sldId="258"/>
        </pc:sldMkLst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2" creationId="{1D76EBBA-0AB6-8848-A721-FEA27B57043F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3" creationId="{91A80CAD-1B05-0546-9FB7-93C616E5BB48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4" creationId="{D4814E9C-7556-B14F-BAB9-BD30673D2907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5" creationId="{CF27213B-9794-944A-8891-D4684CD61C29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6" creationId="{E155FD9E-94E4-D54F-B964-19C104592B76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7" creationId="{71D2F675-9DE7-6E45-A6D6-C9714984645D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8" creationId="{C6E4F404-5CA9-A24B-B82B-9CE206CC6618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9" creationId="{63AAFA68-DAF7-D549-92F1-FBE2DD559590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10" creationId="{F3769547-D7D4-9142-8659-FAA2C676056A}"/>
          </ac:spMkLst>
        </pc:spChg>
        <pc:spChg chg="add del mod topLvl">
          <ac:chgData name="Liou, David (NIH/NIAID) [C]" userId="e98f6cb5-527d-4367-998a-7ea837ca12c4" providerId="ADAL" clId="{94A4FDC4-9914-A14E-AB0C-C240848ED508}" dt="2020-01-27T14:44:47" v="494" actId="478"/>
          <ac:spMkLst>
            <pc:docMk/>
            <pc:sldMk cId="1154533297" sldId="258"/>
            <ac:spMk id="11" creationId="{A4C252E2-F883-BF48-B597-9F0DAF435C96}"/>
          </ac:spMkLst>
        </pc:spChg>
        <pc:spChg chg="del">
          <ac:chgData name="Liou, David (NIH/NIAID) [C]" userId="e98f6cb5-527d-4367-998a-7ea837ca12c4" providerId="ADAL" clId="{94A4FDC4-9914-A14E-AB0C-C240848ED508}" dt="2020-01-24T16:16:36.995" v="27" actId="478"/>
          <ac:spMkLst>
            <pc:docMk/>
            <pc:sldMk cId="1154533297" sldId="258"/>
            <ac:spMk id="13" creationId="{9E9249A2-897E-41CF-93E6-3F2820C7CB62}"/>
          </ac:spMkLst>
        </pc:spChg>
        <pc:spChg chg="del">
          <ac:chgData name="Liou, David (NIH/NIAID) [C]" userId="e98f6cb5-527d-4367-998a-7ea837ca12c4" providerId="ADAL" clId="{94A4FDC4-9914-A14E-AB0C-C240848ED508}" dt="2020-01-24T16:16:30.348" v="25" actId="478"/>
          <ac:spMkLst>
            <pc:docMk/>
            <pc:sldMk cId="1154533297" sldId="258"/>
            <ac:spMk id="14" creationId="{E2172CCF-58CE-4540-AD8A-2549EB76C1BB}"/>
          </ac:spMkLst>
        </pc:spChg>
        <pc:spChg chg="add del mod">
          <ac:chgData name="Liou, David (NIH/NIAID) [C]" userId="e98f6cb5-527d-4367-998a-7ea837ca12c4" providerId="ADAL" clId="{94A4FDC4-9914-A14E-AB0C-C240848ED508}" dt="2020-01-24T16:33:53.739" v="209" actId="478"/>
          <ac:spMkLst>
            <pc:docMk/>
            <pc:sldMk cId="1154533297" sldId="258"/>
            <ac:spMk id="21" creationId="{38E6B6B3-0500-0B48-82FF-BE20ACEA08F7}"/>
          </ac:spMkLst>
        </pc:spChg>
        <pc:spChg chg="mod topLvl">
          <ac:chgData name="Liou, David (NIH/NIAID) [C]" userId="e98f6cb5-527d-4367-998a-7ea837ca12c4" providerId="ADAL" clId="{94A4FDC4-9914-A14E-AB0C-C240848ED508}" dt="2020-01-27T14:44:32.752" v="491" actId="1076"/>
          <ac:spMkLst>
            <pc:docMk/>
            <pc:sldMk cId="1154533297" sldId="258"/>
            <ac:spMk id="30" creationId="{04C7DDA4-B4C0-4A88-ADD8-2310679255BA}"/>
          </ac:spMkLst>
        </pc:spChg>
        <pc:spChg chg="add 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34" creationId="{341393A4-DBF8-B848-AF99-4095D6707CCD}"/>
          </ac:spMkLst>
        </pc:spChg>
        <pc:spChg chg="del">
          <ac:chgData name="Liou, David (NIH/NIAID) [C]" userId="e98f6cb5-527d-4367-998a-7ea837ca12c4" providerId="ADAL" clId="{94A4FDC4-9914-A14E-AB0C-C240848ED508}" dt="2020-01-24T16:16:32.064" v="26" actId="478"/>
          <ac:spMkLst>
            <pc:docMk/>
            <pc:sldMk cId="1154533297" sldId="258"/>
            <ac:spMk id="35" creationId="{6D8791E9-083B-429F-8758-4762213238A7}"/>
          </ac:spMkLst>
        </pc:spChg>
        <pc:spChg chg="add 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36" creationId="{0D0A990D-18CB-1A43-897E-6473DEB19956}"/>
          </ac:spMkLst>
        </pc:spChg>
        <pc:spChg chg="add del mod topLvl">
          <ac:chgData name="Liou, David (NIH/NIAID) [C]" userId="e98f6cb5-527d-4367-998a-7ea837ca12c4" providerId="ADAL" clId="{94A4FDC4-9914-A14E-AB0C-C240848ED508}" dt="2020-01-27T14:44:52.537" v="495" actId="478"/>
          <ac:spMkLst>
            <pc:docMk/>
            <pc:sldMk cId="1154533297" sldId="258"/>
            <ac:spMk id="39" creationId="{9C1C2A62-A6FD-BD4E-BFD5-BDE4A8B8A278}"/>
          </ac:spMkLst>
        </pc:spChg>
        <pc:spChg chg="add del mod topLvl">
          <ac:chgData name="Liou, David (NIH/NIAID) [C]" userId="e98f6cb5-527d-4367-998a-7ea837ca12c4" providerId="ADAL" clId="{94A4FDC4-9914-A14E-AB0C-C240848ED508}" dt="2020-01-27T14:44:53.825" v="496" actId="478"/>
          <ac:spMkLst>
            <pc:docMk/>
            <pc:sldMk cId="1154533297" sldId="258"/>
            <ac:spMk id="40" creationId="{3F3D1F45-8551-4447-A085-F01C05A6630F}"/>
          </ac:spMkLst>
        </pc:spChg>
        <pc:spChg chg="add mod topLvl">
          <ac:chgData name="Liou, David (NIH/NIAID) [C]" userId="e98f6cb5-527d-4367-998a-7ea837ca12c4" providerId="ADAL" clId="{94A4FDC4-9914-A14E-AB0C-C240848ED508}" dt="2020-01-27T14:48:35.789" v="509" actId="164"/>
          <ac:spMkLst>
            <pc:docMk/>
            <pc:sldMk cId="1154533297" sldId="258"/>
            <ac:spMk id="75" creationId="{5081AEC2-6993-9341-A7A3-6D5258FF74EB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78" creationId="{728A4FA5-85D4-4F4C-AA3E-29AC920396D5}"/>
          </ac:spMkLst>
        </pc:spChg>
        <pc:spChg chg="add del mod topLvl">
          <ac:chgData name="Liou, David (NIH/NIAID) [C]" userId="e98f6cb5-527d-4367-998a-7ea837ca12c4" providerId="ADAL" clId="{94A4FDC4-9914-A14E-AB0C-C240848ED508}" dt="2020-01-27T14:44:45.856" v="493" actId="478"/>
          <ac:spMkLst>
            <pc:docMk/>
            <pc:sldMk cId="1154533297" sldId="258"/>
            <ac:spMk id="83" creationId="{B62D6717-662A-2742-987D-F42BADF4BECA}"/>
          </ac:spMkLst>
        </pc:spChg>
        <pc:spChg chg="add mod topLvl">
          <ac:chgData name="Liou, David (NIH/NIAID) [C]" userId="e98f6cb5-527d-4367-998a-7ea837ca12c4" providerId="ADAL" clId="{94A4FDC4-9914-A14E-AB0C-C240848ED508}" dt="2020-01-27T14:44:16.609" v="489" actId="1076"/>
          <ac:spMkLst>
            <pc:docMk/>
            <pc:sldMk cId="1154533297" sldId="258"/>
            <ac:spMk id="84" creationId="{CB4BE0D0-4DAE-1E48-A95B-40400809779F}"/>
          </ac:spMkLst>
        </pc:spChg>
        <pc:spChg chg="mod">
          <ac:chgData name="Liou, David (NIH/NIAID) [C]" userId="e98f6cb5-527d-4367-998a-7ea837ca12c4" providerId="ADAL" clId="{94A4FDC4-9914-A14E-AB0C-C240848ED508}" dt="2020-01-24T16:25:24.616" v="141" actId="3064"/>
          <ac:spMkLst>
            <pc:docMk/>
            <pc:sldMk cId="1154533297" sldId="258"/>
            <ac:spMk id="95" creationId="{6EC4DC36-2C2D-5546-8B32-BBCE7940150C}"/>
          </ac:spMkLst>
        </pc:spChg>
        <pc:spChg chg="mod">
          <ac:chgData name="Liou, David (NIH/NIAID) [C]" userId="e98f6cb5-527d-4367-998a-7ea837ca12c4" providerId="ADAL" clId="{94A4FDC4-9914-A14E-AB0C-C240848ED508}" dt="2020-01-24T16:25:24.616" v="141" actId="3064"/>
          <ac:spMkLst>
            <pc:docMk/>
            <pc:sldMk cId="1154533297" sldId="258"/>
            <ac:spMk id="96" creationId="{8D70629F-37CC-1241-BEBE-9E5EC5F64B2E}"/>
          </ac:spMkLst>
        </pc:spChg>
        <pc:spChg chg="mod">
          <ac:chgData name="Liou, David (NIH/NIAID) [C]" userId="e98f6cb5-527d-4367-998a-7ea837ca12c4" providerId="ADAL" clId="{94A4FDC4-9914-A14E-AB0C-C240848ED508}" dt="2020-01-24T16:25:24.616" v="141" actId="3064"/>
          <ac:spMkLst>
            <pc:docMk/>
            <pc:sldMk cId="1154533297" sldId="258"/>
            <ac:spMk id="97" creationId="{4680E666-1BFB-0C44-99AA-9B0A9F2C7F31}"/>
          </ac:spMkLst>
        </pc:spChg>
        <pc:spChg chg="mod topLvl">
          <ac:chgData name="Liou, David (NIH/NIAID) [C]" userId="e98f6cb5-527d-4367-998a-7ea837ca12c4" providerId="ADAL" clId="{94A4FDC4-9914-A14E-AB0C-C240848ED508}" dt="2020-01-27T14:44:05.796" v="488" actId="165"/>
          <ac:spMkLst>
            <pc:docMk/>
            <pc:sldMk cId="1154533297" sldId="258"/>
            <ac:spMk id="98" creationId="{92306A97-A3EB-F040-A9D9-35ED7088FEA6}"/>
          </ac:spMkLst>
        </pc:spChg>
        <pc:spChg chg="mod topLvl">
          <ac:chgData name="Liou, David (NIH/NIAID) [C]" userId="e98f6cb5-527d-4367-998a-7ea837ca12c4" providerId="ADAL" clId="{94A4FDC4-9914-A14E-AB0C-C240848ED508}" dt="2020-01-27T14:44:26.040" v="490" actId="1076"/>
          <ac:spMkLst>
            <pc:docMk/>
            <pc:sldMk cId="1154533297" sldId="258"/>
            <ac:spMk id="99" creationId="{7DDBE24D-6AB9-6A43-962E-D5EC6DF0DF6B}"/>
          </ac:spMkLst>
        </pc:spChg>
        <pc:spChg chg="mod topLvl">
          <ac:chgData name="Liou, David (NIH/NIAID) [C]" userId="e98f6cb5-527d-4367-998a-7ea837ca12c4" providerId="ADAL" clId="{94A4FDC4-9914-A14E-AB0C-C240848ED508}" dt="2020-01-27T14:44:38.608" v="492" actId="1076"/>
          <ac:spMkLst>
            <pc:docMk/>
            <pc:sldMk cId="1154533297" sldId="258"/>
            <ac:spMk id="100" creationId="{1317D571-5556-C545-AB48-6A936304E724}"/>
          </ac:spMkLst>
        </pc:spChg>
        <pc:spChg chg="del">
          <ac:chgData name="Liou, David (NIH/NIAID) [C]" userId="e98f6cb5-527d-4367-998a-7ea837ca12c4" providerId="ADAL" clId="{94A4FDC4-9914-A14E-AB0C-C240848ED508}" dt="2020-01-24T16:19:43.909" v="100" actId="478"/>
          <ac:spMkLst>
            <pc:docMk/>
            <pc:sldMk cId="1154533297" sldId="258"/>
            <ac:spMk id="101" creationId="{4E4C9F18-BECF-D04B-A37C-B4D38D9B7F85}"/>
          </ac:spMkLst>
        </pc:spChg>
        <pc:grpChg chg="add mod">
          <ac:chgData name="Liou, David (NIH/NIAID) [C]" userId="e98f6cb5-527d-4367-998a-7ea837ca12c4" providerId="ADAL" clId="{94A4FDC4-9914-A14E-AB0C-C240848ED508}" dt="2020-01-27T14:48:35.789" v="509" actId="164"/>
          <ac:grpSpMkLst>
            <pc:docMk/>
            <pc:sldMk cId="1154533297" sldId="258"/>
            <ac:grpSpMk id="15" creationId="{02044AE9-C9DB-084A-A26E-034090EFEC1C}"/>
          </ac:grpSpMkLst>
        </pc:grpChg>
        <pc:grpChg chg="add del mod topLvl">
          <ac:chgData name="Liou, David (NIH/NIAID) [C]" userId="e98f6cb5-527d-4367-998a-7ea837ca12c4" providerId="ADAL" clId="{94A4FDC4-9914-A14E-AB0C-C240848ED508}" dt="2020-01-27T14:45:02.653" v="497" actId="165"/>
          <ac:grpSpMkLst>
            <pc:docMk/>
            <pc:sldMk cId="1154533297" sldId="258"/>
            <ac:grpSpMk id="76" creationId="{9B3FE7EE-9AF7-AB4F-9D95-BC50B7083D07}"/>
          </ac:grpSpMkLst>
        </pc:grpChg>
        <pc:grpChg chg="add del mod">
          <ac:chgData name="Liou, David (NIH/NIAID) [C]" userId="e98f6cb5-527d-4367-998a-7ea837ca12c4" providerId="ADAL" clId="{94A4FDC4-9914-A14E-AB0C-C240848ED508}" dt="2020-01-27T14:44:05.796" v="488" actId="165"/>
          <ac:grpSpMkLst>
            <pc:docMk/>
            <pc:sldMk cId="1154533297" sldId="258"/>
            <ac:grpSpMk id="82" creationId="{04C64B82-F587-444A-8101-145467C992F3}"/>
          </ac:grpSpMkLst>
        </pc:grpChg>
        <pc:grpChg chg="del mod">
          <ac:chgData name="Liou, David (NIH/NIAID) [C]" userId="e98f6cb5-527d-4367-998a-7ea837ca12c4" providerId="ADAL" clId="{94A4FDC4-9914-A14E-AB0C-C240848ED508}" dt="2020-01-24T16:27:57.888" v="188" actId="478"/>
          <ac:grpSpMkLst>
            <pc:docMk/>
            <pc:sldMk cId="1154533297" sldId="258"/>
            <ac:grpSpMk id="94" creationId="{BC65EB6A-FB47-B343-B9CB-1253A3BB4256}"/>
          </ac:grpSpMkLst>
        </pc:grpChg>
        <pc:picChg chg="add mod">
          <ac:chgData name="Liou, David (NIH/NIAID) [C]" userId="e98f6cb5-527d-4367-998a-7ea837ca12c4" providerId="ADAL" clId="{94A4FDC4-9914-A14E-AB0C-C240848ED508}" dt="2020-01-27T14:48:35.789" v="509" actId="164"/>
          <ac:picMkLst>
            <pc:docMk/>
            <pc:sldMk cId="1154533297" sldId="258"/>
            <ac:picMk id="14" creationId="{A6340673-8D73-074C-9497-8AD231821AF3}"/>
          </ac:picMkLst>
        </pc:picChg>
        <pc:picChg chg="add del mod">
          <ac:chgData name="Liou, David (NIH/NIAID) [C]" userId="e98f6cb5-527d-4367-998a-7ea837ca12c4" providerId="ADAL" clId="{94A4FDC4-9914-A14E-AB0C-C240848ED508}" dt="2020-01-24T16:43:09.759" v="223" actId="478"/>
          <ac:picMkLst>
            <pc:docMk/>
            <pc:sldMk cId="1154533297" sldId="258"/>
            <ac:picMk id="27" creationId="{1DCEB968-28D0-9549-A039-5322C366DA46}"/>
          </ac:picMkLst>
        </pc:picChg>
        <pc:picChg chg="add del mod">
          <ac:chgData name="Liou, David (NIH/NIAID) [C]" userId="e98f6cb5-527d-4367-998a-7ea837ca12c4" providerId="ADAL" clId="{94A4FDC4-9914-A14E-AB0C-C240848ED508}" dt="2020-01-24T16:43:25.470" v="225" actId="478"/>
          <ac:picMkLst>
            <pc:docMk/>
            <pc:sldMk cId="1154533297" sldId="258"/>
            <ac:picMk id="45" creationId="{49B4E77F-912E-D540-AE48-E76C6C096951}"/>
          </ac:picMkLst>
        </pc:picChg>
        <pc:picChg chg="add mod topLvl">
          <ac:chgData name="Liou, David (NIH/NIAID) [C]" userId="e98f6cb5-527d-4367-998a-7ea837ca12c4" providerId="ADAL" clId="{94A4FDC4-9914-A14E-AB0C-C240848ED508}" dt="2020-01-27T14:48:35.789" v="509" actId="164"/>
          <ac:picMkLst>
            <pc:docMk/>
            <pc:sldMk cId="1154533297" sldId="258"/>
            <ac:picMk id="46" creationId="{5F73CCF3-CF82-D741-8522-E145699CCA64}"/>
          </ac:picMkLst>
        </pc:picChg>
        <pc:cxnChg chg="add del mod">
          <ac:chgData name="Liou, David (NIH/NIAID) [C]" userId="e98f6cb5-527d-4367-998a-7ea837ca12c4" providerId="ADAL" clId="{94A4FDC4-9914-A14E-AB0C-C240848ED508}" dt="2020-01-24T16:45:10.159" v="240" actId="478"/>
          <ac:cxnSpMkLst>
            <pc:docMk/>
            <pc:sldMk cId="1154533297" sldId="258"/>
            <ac:cxnSpMk id="15" creationId="{AE709A76-3CB7-7749-B9B6-A0FCD8EEC515}"/>
          </ac:cxnSpMkLst>
        </pc:cxnChg>
        <pc:cxnChg chg="del mod">
          <ac:chgData name="Liou, David (NIH/NIAID) [C]" userId="e98f6cb5-527d-4367-998a-7ea837ca12c4" providerId="ADAL" clId="{94A4FDC4-9914-A14E-AB0C-C240848ED508}" dt="2020-01-24T16:26:28.840" v="143" actId="478"/>
          <ac:cxnSpMkLst>
            <pc:docMk/>
            <pc:sldMk cId="1154533297" sldId="258"/>
            <ac:cxnSpMk id="16" creationId="{4EA0D3F0-5619-5149-A701-B42DD4C8AE4A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37" creationId="{7F87431D-B931-5C47-A226-E9DCEB55AB4A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38" creationId="{EA296A95-1D58-B746-A376-558A25D618F7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41" creationId="{ABFCD6B5-4F4D-8B4E-846A-943EBFC8FA5B}"/>
          </ac:cxnSpMkLst>
        </pc:cxnChg>
        <pc:cxnChg chg="add del mod">
          <ac:chgData name="Liou, David (NIH/NIAID) [C]" userId="e98f6cb5-527d-4367-998a-7ea837ca12c4" providerId="ADAL" clId="{94A4FDC4-9914-A14E-AB0C-C240848ED508}" dt="2020-01-24T16:45:11.687" v="241" actId="478"/>
          <ac:cxnSpMkLst>
            <pc:docMk/>
            <pc:sldMk cId="1154533297" sldId="258"/>
            <ac:cxnSpMk id="42" creationId="{0C1F39CD-E5EF-7245-8453-A254F11D0D69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44" creationId="{C71DC193-9E05-0747-83DD-ED3B6F989F7D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47" creationId="{B1D8A170-541D-D14E-AAB6-00BE73D10F84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50" creationId="{BC86BF92-43AD-FC43-AFC5-AFC1390DBF00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58" creationId="{677E0A4B-2646-6C47-A1FD-B21F0A736261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60" creationId="{9597C3AE-DF0D-B94A-B5D3-8BB3BE41AED7}"/>
          </ac:cxnSpMkLst>
        </pc:cxnChg>
        <pc:cxnChg chg="add mod topLvl">
          <ac:chgData name="Liou, David (NIH/NIAID) [C]" userId="e98f6cb5-527d-4367-998a-7ea837ca12c4" providerId="ADAL" clId="{94A4FDC4-9914-A14E-AB0C-C240848ED508}" dt="2020-01-27T14:48:45.169" v="511" actId="692"/>
          <ac:cxnSpMkLst>
            <pc:docMk/>
            <pc:sldMk cId="1154533297" sldId="258"/>
            <ac:cxnSpMk id="62" creationId="{9A4F5B0D-54AF-9540-9A38-ABBA07CA693F}"/>
          </ac:cxnSpMkLst>
        </pc:cxnChg>
        <pc:cxnChg chg="mod topLvl">
          <ac:chgData name="Liou, David (NIH/NIAID) [C]" userId="e98f6cb5-527d-4367-998a-7ea837ca12c4" providerId="ADAL" clId="{94A4FDC4-9914-A14E-AB0C-C240848ED508}" dt="2020-01-27T14:44:05.796" v="488" actId="165"/>
          <ac:cxnSpMkLst>
            <pc:docMk/>
            <pc:sldMk cId="1154533297" sldId="258"/>
            <ac:cxnSpMk id="86" creationId="{E1962A13-E0FB-6541-A92B-4823BB182517}"/>
          </ac:cxnSpMkLst>
        </pc:cxnChg>
      </pc:sldChg>
    </pc:docChg>
  </pc:docChgLst>
  <pc:docChgLst>
    <pc:chgData clId="Web-{E1B72DCC-47E6-BB09-B6BB-54E8BF2A600D}"/>
    <pc:docChg chg="modSld">
      <pc:chgData name="" userId="" providerId="" clId="Web-{E1B72DCC-47E6-BB09-B6BB-54E8BF2A600D}" dt="2020-01-24T16:13:50.454" v="83"/>
      <pc:docMkLst>
        <pc:docMk/>
      </pc:docMkLst>
      <pc:sldChg chg="addSp delSp modSp">
        <pc:chgData name="" userId="" providerId="" clId="Web-{E1B72DCC-47E6-BB09-B6BB-54E8BF2A600D}" dt="2020-01-24T16:13:50.454" v="83"/>
        <pc:sldMkLst>
          <pc:docMk/>
          <pc:sldMk cId="1154533297" sldId="258"/>
        </pc:sldMkLst>
        <pc:spChg chg="mod">
          <ac:chgData name="" userId="" providerId="" clId="Web-{E1B72DCC-47E6-BB09-B6BB-54E8BF2A600D}" dt="2020-01-24T16:08:03.938" v="39" actId="1076"/>
          <ac:spMkLst>
            <pc:docMk/>
            <pc:sldMk cId="1154533297" sldId="258"/>
            <ac:spMk id="8" creationId="{C6E4F404-5CA9-A24B-B82B-9CE206CC6618}"/>
          </ac:spMkLst>
        </pc:spChg>
        <pc:spChg chg="add mod">
          <ac:chgData name="" userId="" providerId="" clId="Web-{E1B72DCC-47E6-BB09-B6BB-54E8BF2A600D}" dt="2020-01-24T16:13:49.922" v="82" actId="20577"/>
          <ac:spMkLst>
            <pc:docMk/>
            <pc:sldMk cId="1154533297" sldId="258"/>
            <ac:spMk id="13" creationId="{9E9249A2-897E-41CF-93E6-3F2820C7CB62}"/>
          </ac:spMkLst>
        </pc:spChg>
        <pc:spChg chg="add mod">
          <ac:chgData name="" userId="" providerId="" clId="Web-{E1B72DCC-47E6-BB09-B6BB-54E8BF2A600D}" dt="2020-01-24T16:12:57.313" v="65" actId="14100"/>
          <ac:spMkLst>
            <pc:docMk/>
            <pc:sldMk cId="1154533297" sldId="258"/>
            <ac:spMk id="14" creationId="{E2172CCF-58CE-4540-AD8A-2549EB76C1BB}"/>
          </ac:spMkLst>
        </pc:spChg>
        <pc:spChg chg="add mod">
          <ac:chgData name="" userId="" providerId="" clId="Web-{E1B72DCC-47E6-BB09-B6BB-54E8BF2A600D}" dt="2020-01-24T16:09:57.469" v="54" actId="1076"/>
          <ac:spMkLst>
            <pc:docMk/>
            <pc:sldMk cId="1154533297" sldId="258"/>
            <ac:spMk id="30" creationId="{04C7DDA4-B4C0-4A88-ADD8-2310679255BA}"/>
          </ac:spMkLst>
        </pc:spChg>
        <pc:spChg chg="add">
          <ac:chgData name="" userId="" providerId="" clId="Web-{E1B72DCC-47E6-BB09-B6BB-54E8BF2A600D}" dt="2020-01-24T16:12:35.360" v="62"/>
          <ac:spMkLst>
            <pc:docMk/>
            <pc:sldMk cId="1154533297" sldId="258"/>
            <ac:spMk id="35" creationId="{6D8791E9-083B-429F-8758-4762213238A7}"/>
          </ac:spMkLst>
        </pc:spChg>
        <pc:spChg chg="mod">
          <ac:chgData name="" userId="" providerId="" clId="Web-{E1B72DCC-47E6-BB09-B6BB-54E8BF2A600D}" dt="2020-01-24T16:09:50.704" v="53" actId="1076"/>
          <ac:spMkLst>
            <pc:docMk/>
            <pc:sldMk cId="1154533297" sldId="258"/>
            <ac:spMk id="99" creationId="{7DDBE24D-6AB9-6A43-962E-D5EC6DF0DF6B}"/>
          </ac:spMkLst>
        </pc:spChg>
        <pc:spChg chg="mod">
          <ac:chgData name="" userId="" providerId="" clId="Web-{E1B72DCC-47E6-BB09-B6BB-54E8BF2A600D}" dt="2020-01-24T16:10:10.391" v="56" actId="1076"/>
          <ac:spMkLst>
            <pc:docMk/>
            <pc:sldMk cId="1154533297" sldId="258"/>
            <ac:spMk id="100" creationId="{1317D571-5556-C545-AB48-6A936304E724}"/>
          </ac:spMkLst>
        </pc:spChg>
        <pc:spChg chg="add del">
          <ac:chgData name="" userId="" providerId="" clId="Web-{E1B72DCC-47E6-BB09-B6BB-54E8BF2A600D}" dt="2020-01-24T16:13:50.454" v="83"/>
          <ac:spMkLst>
            <pc:docMk/>
            <pc:sldMk cId="1154533297" sldId="258"/>
            <ac:spMk id="101" creationId="{4E4C9F18-BECF-D04B-A37C-B4D38D9B7F85}"/>
          </ac:spMkLst>
        </pc:spChg>
        <pc:cxnChg chg="add del">
          <ac:chgData name="" userId="" providerId="" clId="Web-{E1B72DCC-47E6-BB09-B6BB-54E8BF2A600D}" dt="2020-01-24T16:10:13.391" v="57"/>
          <ac:cxnSpMkLst>
            <pc:docMk/>
            <pc:sldMk cId="1154533297" sldId="258"/>
            <ac:cxnSpMk id="11" creationId="{D549AC1A-7D9D-49A0-ACA4-CB5318656F9E}"/>
          </ac:cxnSpMkLst>
        </pc:cxnChg>
        <pc:cxnChg chg="add del mod">
          <ac:chgData name="" userId="" providerId="" clId="Web-{E1B72DCC-47E6-BB09-B6BB-54E8BF2A600D}" dt="2020-01-24T16:10:07.063" v="55"/>
          <ac:cxnSpMkLst>
            <pc:docMk/>
            <pc:sldMk cId="1154533297" sldId="258"/>
            <ac:cxnSpMk id="12" creationId="{0F601804-CDB1-4DF6-9200-95EB0D73416E}"/>
          </ac:cxnSpMkLst>
        </pc:cxnChg>
        <pc:cxnChg chg="mod">
          <ac:chgData name="" userId="" providerId="" clId="Web-{E1B72DCC-47E6-BB09-B6BB-54E8BF2A600D}" dt="2020-01-24T16:08:03.938" v="39" actId="1076"/>
          <ac:cxnSpMkLst>
            <pc:docMk/>
            <pc:sldMk cId="1154533297" sldId="258"/>
            <ac:cxnSpMk id="16" creationId="{4EA0D3F0-5619-5149-A701-B42DD4C8AE4A}"/>
          </ac:cxnSpMkLst>
        </pc:cxnChg>
        <pc:cxnChg chg="mod">
          <ac:chgData name="" userId="" providerId="" clId="Web-{E1B72DCC-47E6-BB09-B6BB-54E8BF2A600D}" dt="2020-01-24T16:08:03.938" v="39" actId="1076"/>
          <ac:cxnSpMkLst>
            <pc:docMk/>
            <pc:sldMk cId="1154533297" sldId="258"/>
            <ac:cxnSpMk id="41" creationId="{ABFCD6B5-4F4D-8B4E-846A-943EBFC8FA5B}"/>
          </ac:cxnSpMkLst>
        </pc:cxnChg>
        <pc:cxnChg chg="mod">
          <ac:chgData name="" userId="" providerId="" clId="Web-{E1B72DCC-47E6-BB09-B6BB-54E8BF2A600D}" dt="2020-01-24T16:08:03.938" v="39" actId="1076"/>
          <ac:cxnSpMkLst>
            <pc:docMk/>
            <pc:sldMk cId="1154533297" sldId="258"/>
            <ac:cxnSpMk id="44" creationId="{C71DC193-9E05-0747-83DD-ED3B6F989F7D}"/>
          </ac:cxnSpMkLst>
        </pc:cxnChg>
      </pc:sldChg>
    </pc:docChg>
  </pc:docChgLst>
  <pc:docChgLst>
    <pc:chgData clId="Web-{6A2EBAA9-E17F-5751-91BB-017F98A8CC92}"/>
    <pc:docChg chg="modSld">
      <pc:chgData name="" userId="" providerId="" clId="Web-{6A2EBAA9-E17F-5751-91BB-017F98A8CC92}" dt="2020-01-23T21:34:17.771" v="26" actId="1076"/>
      <pc:docMkLst>
        <pc:docMk/>
      </pc:docMkLst>
      <pc:sldChg chg="modSp">
        <pc:chgData name="" userId="" providerId="" clId="Web-{6A2EBAA9-E17F-5751-91BB-017F98A8CC92}" dt="2020-01-23T21:34:17.771" v="26" actId="1076"/>
        <pc:sldMkLst>
          <pc:docMk/>
          <pc:sldMk cId="1154533297" sldId="258"/>
        </pc:sldMkLst>
        <pc:spChg chg="mod">
          <ac:chgData name="" userId="" providerId="" clId="Web-{6A2EBAA9-E17F-5751-91BB-017F98A8CC92}" dt="2020-01-23T21:33:45.974" v="22" actId="20577"/>
          <ac:spMkLst>
            <pc:docMk/>
            <pc:sldMk cId="1154533297" sldId="258"/>
            <ac:spMk id="2" creationId="{1D76EBBA-0AB6-8848-A721-FEA27B57043F}"/>
          </ac:spMkLst>
        </pc:spChg>
        <pc:spChg chg="mod">
          <ac:chgData name="" userId="" providerId="" clId="Web-{6A2EBAA9-E17F-5751-91BB-017F98A8CC92}" dt="2020-01-23T21:33:50.677" v="23" actId="20577"/>
          <ac:spMkLst>
            <pc:docMk/>
            <pc:sldMk cId="1154533297" sldId="258"/>
            <ac:spMk id="3" creationId="{91A80CAD-1B05-0546-9FB7-93C616E5BB48}"/>
          </ac:spMkLst>
        </pc:spChg>
        <pc:spChg chg="mod">
          <ac:chgData name="" userId="" providerId="" clId="Web-{6A2EBAA9-E17F-5751-91BB-017F98A8CC92}" dt="2020-01-23T21:33:54.037" v="24" actId="20577"/>
          <ac:spMkLst>
            <pc:docMk/>
            <pc:sldMk cId="1154533297" sldId="258"/>
            <ac:spMk id="78" creationId="{728A4FA5-85D4-4F4C-AA3E-29AC920396D5}"/>
          </ac:spMkLst>
        </pc:spChg>
        <pc:spChg chg="mod">
          <ac:chgData name="" userId="" providerId="" clId="Web-{6A2EBAA9-E17F-5751-91BB-017F98A8CC92}" dt="2020-01-23T21:32:39.880" v="21" actId="1076"/>
          <ac:spMkLst>
            <pc:docMk/>
            <pc:sldMk cId="1154533297" sldId="258"/>
            <ac:spMk id="98" creationId="{92306A97-A3EB-F040-A9D9-35ED7088FEA6}"/>
          </ac:spMkLst>
        </pc:spChg>
        <pc:spChg chg="mod">
          <ac:chgData name="" userId="" providerId="" clId="Web-{6A2EBAA9-E17F-5751-91BB-017F98A8CC92}" dt="2020-01-23T21:31:25.772" v="16" actId="1076"/>
          <ac:spMkLst>
            <pc:docMk/>
            <pc:sldMk cId="1154533297" sldId="258"/>
            <ac:spMk id="99" creationId="{7DDBE24D-6AB9-6A43-962E-D5EC6DF0DF6B}"/>
          </ac:spMkLst>
        </pc:spChg>
        <pc:spChg chg="mod">
          <ac:chgData name="" userId="" providerId="" clId="Web-{6A2EBAA9-E17F-5751-91BB-017F98A8CC92}" dt="2020-01-23T21:34:17.771" v="26" actId="1076"/>
          <ac:spMkLst>
            <pc:docMk/>
            <pc:sldMk cId="1154533297" sldId="258"/>
            <ac:spMk id="100" creationId="{1317D571-5556-C545-AB48-6A936304E724}"/>
          </ac:spMkLst>
        </pc:spChg>
        <pc:spChg chg="mod">
          <ac:chgData name="" userId="" providerId="" clId="Web-{6A2EBAA9-E17F-5751-91BB-017F98A8CC92}" dt="2020-01-23T21:34:13.021" v="25" actId="1076"/>
          <ac:spMkLst>
            <pc:docMk/>
            <pc:sldMk cId="1154533297" sldId="258"/>
            <ac:spMk id="101" creationId="{4E4C9F18-BECF-D04B-A37C-B4D38D9B7F85}"/>
          </ac:spMkLst>
        </pc:spChg>
        <pc:cxnChg chg="mod">
          <ac:chgData name="" userId="" providerId="" clId="Web-{6A2EBAA9-E17F-5751-91BB-017F98A8CC92}" dt="2020-01-23T21:30:46.943" v="6"/>
          <ac:cxnSpMkLst>
            <pc:docMk/>
            <pc:sldMk cId="1154533297" sldId="258"/>
            <ac:cxnSpMk id="16" creationId="{4EA0D3F0-5619-5149-A701-B42DD4C8AE4A}"/>
          </ac:cxnSpMkLst>
        </pc:cxnChg>
        <pc:cxnChg chg="mod">
          <ac:chgData name="" userId="" providerId="" clId="Web-{6A2EBAA9-E17F-5751-91BB-017F98A8CC92}" dt="2020-01-23T21:30:50.834" v="8"/>
          <ac:cxnSpMkLst>
            <pc:docMk/>
            <pc:sldMk cId="1154533297" sldId="258"/>
            <ac:cxnSpMk id="37" creationId="{7F87431D-B931-5C47-A226-E9DCEB55AB4A}"/>
          </ac:cxnSpMkLst>
        </pc:cxnChg>
        <pc:cxnChg chg="mod">
          <ac:chgData name="" userId="" providerId="" clId="Web-{6A2EBAA9-E17F-5751-91BB-017F98A8CC92}" dt="2020-01-23T21:31:12.412" v="10"/>
          <ac:cxnSpMkLst>
            <pc:docMk/>
            <pc:sldMk cId="1154533297" sldId="258"/>
            <ac:cxnSpMk id="38" creationId="{EA296A95-1D58-B746-A376-558A25D618F7}"/>
          </ac:cxnSpMkLst>
        </pc:cxnChg>
        <pc:cxnChg chg="mod">
          <ac:chgData name="" userId="" providerId="" clId="Web-{6A2EBAA9-E17F-5751-91BB-017F98A8CC92}" dt="2020-01-23T21:31:12.412" v="11"/>
          <ac:cxnSpMkLst>
            <pc:docMk/>
            <pc:sldMk cId="1154533297" sldId="258"/>
            <ac:cxnSpMk id="41" creationId="{ABFCD6B5-4F4D-8B4E-846A-943EBFC8FA5B}"/>
          </ac:cxnSpMkLst>
        </pc:cxnChg>
        <pc:cxnChg chg="mod">
          <ac:chgData name="" userId="" providerId="" clId="Web-{6A2EBAA9-E17F-5751-91BB-017F98A8CC92}" dt="2020-01-23T21:31:12.427" v="12"/>
          <ac:cxnSpMkLst>
            <pc:docMk/>
            <pc:sldMk cId="1154533297" sldId="258"/>
            <ac:cxnSpMk id="44" creationId="{C71DC193-9E05-0747-83DD-ED3B6F989F7D}"/>
          </ac:cxnSpMkLst>
        </pc:cxnChg>
        <pc:cxnChg chg="mod">
          <ac:chgData name="" userId="" providerId="" clId="Web-{6A2EBAA9-E17F-5751-91BB-017F98A8CC92}" dt="2020-01-23T21:31:12.443" v="13"/>
          <ac:cxnSpMkLst>
            <pc:docMk/>
            <pc:sldMk cId="1154533297" sldId="258"/>
            <ac:cxnSpMk id="47" creationId="{B1D8A170-541D-D14E-AAB6-00BE73D10F84}"/>
          </ac:cxnSpMkLst>
        </pc:cxnChg>
        <pc:cxnChg chg="mod">
          <ac:chgData name="" userId="" providerId="" clId="Web-{6A2EBAA9-E17F-5751-91BB-017F98A8CC92}" dt="2020-01-23T21:31:12.443" v="14"/>
          <ac:cxnSpMkLst>
            <pc:docMk/>
            <pc:sldMk cId="1154533297" sldId="258"/>
            <ac:cxnSpMk id="50" creationId="{BC86BF92-43AD-FC43-AFC5-AFC1390DBF00}"/>
          </ac:cxnSpMkLst>
        </pc:cxnChg>
        <pc:cxnChg chg="mod">
          <ac:chgData name="" userId="" providerId="" clId="Web-{6A2EBAA9-E17F-5751-91BB-017F98A8CC92}" dt="2020-01-23T21:30:58.599" v="9"/>
          <ac:cxnSpMkLst>
            <pc:docMk/>
            <pc:sldMk cId="1154533297" sldId="258"/>
            <ac:cxnSpMk id="58" creationId="{677E0A4B-2646-6C47-A1FD-B21F0A736261}"/>
          </ac:cxnSpMkLst>
        </pc:cxnChg>
        <pc:cxnChg chg="mod">
          <ac:chgData name="" userId="" providerId="" clId="Web-{6A2EBAA9-E17F-5751-91BB-017F98A8CC92}" dt="2020-01-23T21:30:46.959" v="7"/>
          <ac:cxnSpMkLst>
            <pc:docMk/>
            <pc:sldMk cId="1154533297" sldId="258"/>
            <ac:cxnSpMk id="60" creationId="{9597C3AE-DF0D-B94A-B5D3-8BB3BE41AED7}"/>
          </ac:cxnSpMkLst>
        </pc:cxnChg>
        <pc:cxnChg chg="mod">
          <ac:chgData name="" userId="" providerId="" clId="Web-{6A2EBAA9-E17F-5751-91BB-017F98A8CC92}" dt="2020-01-23T21:31:12.459" v="15"/>
          <ac:cxnSpMkLst>
            <pc:docMk/>
            <pc:sldMk cId="1154533297" sldId="258"/>
            <ac:cxnSpMk id="86" creationId="{E1962A13-E0FB-6541-A92B-4823BB1825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" y="1496484"/>
            <a:ext cx="7923530" cy="3183467"/>
          </a:xfrm>
        </p:spPr>
        <p:txBody>
          <a:bodyPr anchor="b"/>
          <a:lstStyle>
            <a:lvl1pPr algn="ctr">
              <a:defRPr sz="6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4802717"/>
            <a:ext cx="6991350" cy="2207683"/>
          </a:xfrm>
        </p:spPr>
        <p:txBody>
          <a:bodyPr/>
          <a:lstStyle>
            <a:lvl1pPr marL="0" indent="0" algn="ctr">
              <a:buNone/>
              <a:defRPr sz="2447"/>
            </a:lvl1pPr>
            <a:lvl2pPr marL="466070" indent="0" algn="ctr">
              <a:buNone/>
              <a:defRPr sz="2039"/>
            </a:lvl2pPr>
            <a:lvl3pPr marL="932139" indent="0" algn="ctr">
              <a:buNone/>
              <a:defRPr sz="1835"/>
            </a:lvl3pPr>
            <a:lvl4pPr marL="1398209" indent="0" algn="ctr">
              <a:buNone/>
              <a:defRPr sz="1631"/>
            </a:lvl4pPr>
            <a:lvl5pPr marL="1864279" indent="0" algn="ctr">
              <a:buNone/>
              <a:defRPr sz="1631"/>
            </a:lvl5pPr>
            <a:lvl6pPr marL="2330348" indent="0" algn="ctr">
              <a:buNone/>
              <a:defRPr sz="1631"/>
            </a:lvl6pPr>
            <a:lvl7pPr marL="2796418" indent="0" algn="ctr">
              <a:buNone/>
              <a:defRPr sz="1631"/>
            </a:lvl7pPr>
            <a:lvl8pPr marL="3262488" indent="0" algn="ctr">
              <a:buNone/>
              <a:defRPr sz="1631"/>
            </a:lvl8pPr>
            <a:lvl9pPr marL="3728557" indent="0" algn="ctr">
              <a:buNone/>
              <a:defRPr sz="16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14" y="486834"/>
            <a:ext cx="20100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4" y="486834"/>
            <a:ext cx="5913517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19" y="2279653"/>
            <a:ext cx="8040053" cy="3803649"/>
          </a:xfrm>
        </p:spPr>
        <p:txBody>
          <a:bodyPr anchor="b"/>
          <a:lstStyle>
            <a:lvl1pPr>
              <a:defRPr sz="6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19" y="6119286"/>
            <a:ext cx="8040053" cy="2000249"/>
          </a:xfrm>
        </p:spPr>
        <p:txBody>
          <a:bodyPr/>
          <a:lstStyle>
            <a:lvl1pPr marL="0" indent="0">
              <a:buNone/>
              <a:defRPr sz="2447">
                <a:solidFill>
                  <a:schemeClr val="tx1"/>
                </a:solidFill>
              </a:defRPr>
            </a:lvl1pPr>
            <a:lvl2pPr marL="46607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2pPr>
            <a:lvl3pPr marL="93213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3pPr>
            <a:lvl4pPr marL="139820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4pPr>
            <a:lvl5pPr marL="186427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5pPr>
            <a:lvl6pPr marL="233034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6pPr>
            <a:lvl7pPr marL="279641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7pPr>
            <a:lvl8pPr marL="326248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8pPr>
            <a:lvl9pPr marL="3728557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4" y="2434167"/>
            <a:ext cx="396176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161" y="2434167"/>
            <a:ext cx="396176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486836"/>
            <a:ext cx="8040053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89" y="2241551"/>
            <a:ext cx="3943558" cy="109854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89" y="3340100"/>
            <a:ext cx="394355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162" y="2241551"/>
            <a:ext cx="3962979" cy="109854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62" y="3340100"/>
            <a:ext cx="396297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609600"/>
            <a:ext cx="3006523" cy="213360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79" y="1316569"/>
            <a:ext cx="4719161" cy="6498167"/>
          </a:xfrm>
        </p:spPr>
        <p:txBody>
          <a:bodyPr/>
          <a:lstStyle>
            <a:lvl1pPr>
              <a:defRPr sz="3262"/>
            </a:lvl1pPr>
            <a:lvl2pPr>
              <a:defRPr sz="2854"/>
            </a:lvl2pPr>
            <a:lvl3pPr>
              <a:defRPr sz="2447"/>
            </a:lvl3pPr>
            <a:lvl4pPr>
              <a:defRPr sz="2039"/>
            </a:lvl4pPr>
            <a:lvl5pPr>
              <a:defRPr sz="2039"/>
            </a:lvl5pPr>
            <a:lvl6pPr>
              <a:defRPr sz="2039"/>
            </a:lvl6pPr>
            <a:lvl7pPr>
              <a:defRPr sz="2039"/>
            </a:lvl7pPr>
            <a:lvl8pPr>
              <a:defRPr sz="2039"/>
            </a:lvl8pPr>
            <a:lvl9pPr>
              <a:defRPr sz="20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743200"/>
            <a:ext cx="3006523" cy="5082117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609600"/>
            <a:ext cx="3006523" cy="213360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2979" y="1316569"/>
            <a:ext cx="4719161" cy="6498167"/>
          </a:xfrm>
        </p:spPr>
        <p:txBody>
          <a:bodyPr anchor="t"/>
          <a:lstStyle>
            <a:lvl1pPr marL="0" indent="0">
              <a:buNone/>
              <a:defRPr sz="3262"/>
            </a:lvl1pPr>
            <a:lvl2pPr marL="466070" indent="0">
              <a:buNone/>
              <a:defRPr sz="2854"/>
            </a:lvl2pPr>
            <a:lvl3pPr marL="932139" indent="0">
              <a:buNone/>
              <a:defRPr sz="2447"/>
            </a:lvl3pPr>
            <a:lvl4pPr marL="1398209" indent="0">
              <a:buNone/>
              <a:defRPr sz="2039"/>
            </a:lvl4pPr>
            <a:lvl5pPr marL="1864279" indent="0">
              <a:buNone/>
              <a:defRPr sz="2039"/>
            </a:lvl5pPr>
            <a:lvl6pPr marL="2330348" indent="0">
              <a:buNone/>
              <a:defRPr sz="2039"/>
            </a:lvl6pPr>
            <a:lvl7pPr marL="2796418" indent="0">
              <a:buNone/>
              <a:defRPr sz="2039"/>
            </a:lvl7pPr>
            <a:lvl8pPr marL="3262488" indent="0">
              <a:buNone/>
              <a:defRPr sz="2039"/>
            </a:lvl8pPr>
            <a:lvl9pPr marL="3728557" indent="0">
              <a:buNone/>
              <a:defRPr sz="2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743200"/>
            <a:ext cx="3006523" cy="5082117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486836"/>
            <a:ext cx="8040053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2434167"/>
            <a:ext cx="8040053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4" y="8475136"/>
            <a:ext cx="20974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2CE-4EAB-EE44-B325-D7F74C629414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7846" y="8475136"/>
            <a:ext cx="314610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3521" y="8475136"/>
            <a:ext cx="20974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A568-29AC-A04C-B2C7-A7447CF8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139" rtl="0" eaLnBrk="1" latinLnBrk="0" hangingPunct="1">
        <a:lnSpc>
          <a:spcPct val="90000"/>
        </a:lnSpc>
        <a:spcBef>
          <a:spcPct val="0"/>
        </a:spcBef>
        <a:buNone/>
        <a:defRPr sz="4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35" indent="-233035" algn="l" defTabSz="932139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4" kern="1200">
          <a:solidFill>
            <a:schemeClr val="tx1"/>
          </a:solidFill>
          <a:latin typeface="+mn-lt"/>
          <a:ea typeface="+mn-ea"/>
          <a:cs typeface="+mn-cs"/>
        </a:defRPr>
      </a:lvl1pPr>
      <a:lvl2pPr marL="699105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2pPr>
      <a:lvl3pPr marL="116517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3pPr>
      <a:lvl4pPr marL="163124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209731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56338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302945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49552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961592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6607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2pPr>
      <a:lvl3pPr marL="93213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39820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186427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33034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79641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26248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728557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7DDBE24D-6AB9-6A43-962E-D5EC6DF0DF6B}"/>
              </a:ext>
            </a:extLst>
          </p:cNvPr>
          <p:cNvSpPr txBox="1"/>
          <p:nvPr/>
        </p:nvSpPr>
        <p:spPr>
          <a:xfrm>
            <a:off x="7396821" y="2520531"/>
            <a:ext cx="954107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/>
              <a:t>Select Template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7D571-5556-C545-AB48-6A936304E724}"/>
              </a:ext>
            </a:extLst>
          </p:cNvPr>
          <p:cNvSpPr txBox="1"/>
          <p:nvPr/>
        </p:nvSpPr>
        <p:spPr>
          <a:xfrm>
            <a:off x="7437025" y="5927692"/>
            <a:ext cx="872355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/>
              <a:t>Submit to SRA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C7DDA4-B4C0-4A88-ADD8-2310679255BA}"/>
              </a:ext>
            </a:extLst>
          </p:cNvPr>
          <p:cNvSpPr txBox="1"/>
          <p:nvPr/>
        </p:nvSpPr>
        <p:spPr>
          <a:xfrm>
            <a:off x="7359281" y="4016403"/>
            <a:ext cx="1027846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/>
              <a:t>Describe Samples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4BE0D0-4DAE-1E48-A95B-40400809779F}"/>
              </a:ext>
            </a:extLst>
          </p:cNvPr>
          <p:cNvSpPr txBox="1"/>
          <p:nvPr/>
        </p:nvSpPr>
        <p:spPr>
          <a:xfrm>
            <a:off x="7517978" y="940083"/>
            <a:ext cx="710451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/>
              <a:t>User Types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C76083-307F-E044-8EA0-CD2DF22F20D2}"/>
              </a:ext>
            </a:extLst>
          </p:cNvPr>
          <p:cNvGrpSpPr/>
          <p:nvPr/>
        </p:nvGrpSpPr>
        <p:grpSpPr>
          <a:xfrm>
            <a:off x="2488140" y="429708"/>
            <a:ext cx="4345521" cy="8284585"/>
            <a:chOff x="3302979" y="430932"/>
            <a:chExt cx="4345521" cy="828458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76EBBA-0AB6-8848-A721-FEA27B570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2979" y="433383"/>
              <a:ext cx="1249133" cy="124913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914" tIns="34957" rIns="69914" bIns="34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Registered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  <a:cs typeface="Calibri"/>
              </a:endParaRPr>
            </a:p>
            <a:p>
              <a:pPr algn="ctr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Users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  <a:cs typeface="Calibri"/>
              </a:endParaRPr>
            </a:p>
            <a:p>
              <a:pPr algn="ctr"/>
              <a:r>
                <a:rPr lang="en-US" sz="700" b="1" dirty="0">
                  <a:solidFill>
                    <a:schemeClr val="accent1">
                      <a:lumMod val="75000"/>
                    </a:schemeClr>
                  </a:solidFill>
                </a:rPr>
                <a:t>(currently only NIH)</a:t>
              </a:r>
              <a:endParaRPr lang="en-US" sz="700" b="1" dirty="0">
                <a:solidFill>
                  <a:schemeClr val="accent1">
                    <a:lumMod val="75000"/>
                  </a:schemeClr>
                </a:solidFill>
                <a:cs typeface="Calibri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1A80CAD-1B05-0546-9FB7-93C616E5B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5772" y="430932"/>
              <a:ext cx="1252728" cy="125403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914" tIns="34957" rIns="69914" bIns="34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/>
                <a:t>Non-Registered</a:t>
              </a:r>
              <a:endParaRPr lang="en-US" sz="900" b="1" dirty="0">
                <a:cs typeface="Calibri"/>
              </a:endParaRPr>
            </a:p>
            <a:p>
              <a:pPr algn="ctr"/>
              <a:r>
                <a:rPr lang="en-US" sz="900" b="1" dirty="0"/>
                <a:t>Users</a:t>
              </a:r>
              <a:endParaRPr lang="en-US" sz="900" b="1" dirty="0">
                <a:cs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4814E9C-7556-B14F-BAB9-BD30673D2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2979" y="1939127"/>
              <a:ext cx="1252728" cy="585216"/>
            </a:xfrm>
            <a:prstGeom prst="roundRect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Workspace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27213B-9794-944A-8891-D4684CD61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1939126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Select Data Source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155FD9E-94E4-D54F-B964-19C104592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4958400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Upload Sequence Files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1D2F675-9DE7-6E45-A6D6-C97149846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2730418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Select Package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6E4F404-5CA9-A24B-B82B-9CE206CC6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3844409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Sample Group Editor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3AAFA68-DAF7-D549-92F1-FBE2DD559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5749692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Map Samples to Sequence Files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769547-D7D4-9142-8659-FAA2C6760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98" y="6540984"/>
              <a:ext cx="1249133" cy="5892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Describe Project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87431D-B931-5C47-A226-E9DCEB55AB4A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927546" y="1682516"/>
              <a:ext cx="1797" cy="25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A296A95-1D58-B746-A376-558A25D618F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5817065" y="2528406"/>
              <a:ext cx="0" cy="20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FCD6B5-4F4D-8B4E-846A-943EBFC8FA5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817065" y="3319698"/>
              <a:ext cx="0" cy="52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71DC193-9E05-0747-83DD-ED3B6F989F7D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5817065" y="4433689"/>
              <a:ext cx="0" cy="52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1D8A170-541D-D14E-AAB6-00BE73D10F84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817065" y="5547680"/>
              <a:ext cx="0" cy="20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86BF92-43AD-FC43-AFC5-AFC1390DBF0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817065" y="6338972"/>
              <a:ext cx="0" cy="20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677E0A4B-2646-6C47-A1FD-B21F0A736261}"/>
                </a:ext>
              </a:extLst>
            </p:cNvPr>
            <p:cNvCxnSpPr>
              <a:stCxn id="3" idx="4"/>
              <a:endCxn id="5" idx="3"/>
            </p:cNvCxnSpPr>
            <p:nvPr/>
          </p:nvCxnSpPr>
          <p:spPr>
            <a:xfrm rot="5400000">
              <a:off x="6457484" y="1669113"/>
              <a:ext cx="548801" cy="58050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597C3AE-DF0D-B94A-B5D3-8BB3BE41AED7}"/>
                </a:ext>
              </a:extLst>
            </p:cNvPr>
            <p:cNvCxnSpPr>
              <a:cxnSpLocks/>
              <a:stCxn id="75" idx="3"/>
              <a:endCxn id="5" idx="1"/>
            </p:cNvCxnSpPr>
            <p:nvPr/>
          </p:nvCxnSpPr>
          <p:spPr>
            <a:xfrm>
              <a:off x="4488579" y="2231735"/>
              <a:ext cx="703919" cy="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28A4FA5-85D4-4F4C-AA3E-29AC92039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8894" y="7758180"/>
              <a:ext cx="956341" cy="95733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914" tIns="34957" rIns="69914" bIns="34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/>
                <a:t>SRA</a:t>
              </a:r>
              <a:endParaRPr lang="en-US" sz="900" b="1" dirty="0">
                <a:cs typeface="Calibri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1962A13-E0FB-6541-A92B-4823BB182517}"/>
                </a:ext>
              </a:extLst>
            </p:cNvPr>
            <p:cNvCxnSpPr>
              <a:cxnSpLocks/>
              <a:stCxn id="10" idx="2"/>
              <a:endCxn id="78" idx="0"/>
            </p:cNvCxnSpPr>
            <p:nvPr/>
          </p:nvCxnSpPr>
          <p:spPr>
            <a:xfrm>
              <a:off x="5817065" y="7130264"/>
              <a:ext cx="0" cy="627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306A97-A3EB-F040-A9D9-35ED7088FEA6}"/>
                </a:ext>
              </a:extLst>
            </p:cNvPr>
            <p:cNvSpPr txBox="1"/>
            <p:nvPr/>
          </p:nvSpPr>
          <p:spPr>
            <a:xfrm>
              <a:off x="4511663" y="3908216"/>
              <a:ext cx="561372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Resume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1393A4-DBF8-B848-AF99-4095D6707CCD}"/>
                </a:ext>
              </a:extLst>
            </p:cNvPr>
            <p:cNvSpPr txBox="1"/>
            <p:nvPr/>
          </p:nvSpPr>
          <p:spPr>
            <a:xfrm>
              <a:off x="4675169" y="2005765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New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0A990D-18CB-1A43-897E-6473DEB19956}"/>
                </a:ext>
              </a:extLst>
            </p:cNvPr>
            <p:cNvSpPr txBox="1"/>
            <p:nvPr/>
          </p:nvSpPr>
          <p:spPr>
            <a:xfrm>
              <a:off x="6589802" y="2001918"/>
              <a:ext cx="4090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Start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9A4F5B0D-54AF-9540-9A38-ABBA07CA693F}"/>
                </a:ext>
              </a:extLst>
            </p:cNvPr>
            <p:cNvCxnSpPr>
              <a:cxnSpLocks/>
              <a:stCxn id="14" idx="2"/>
              <a:endCxn id="8" idx="1"/>
            </p:cNvCxnSpPr>
            <p:nvPr/>
          </p:nvCxnSpPr>
          <p:spPr>
            <a:xfrm rot="16200000" flipH="1">
              <a:off x="3898986" y="2845537"/>
              <a:ext cx="1651212" cy="935812"/>
            </a:xfrm>
            <a:prstGeom prst="bentConnector2">
              <a:avLst/>
            </a:prstGeom>
            <a:ln w="12700"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044AE9-C9DB-084A-A26E-034090EFEC1C}"/>
                </a:ext>
              </a:extLst>
            </p:cNvPr>
            <p:cNvGrpSpPr/>
            <p:nvPr/>
          </p:nvGrpSpPr>
          <p:grpSpPr>
            <a:xfrm>
              <a:off x="4141271" y="2104777"/>
              <a:ext cx="347308" cy="383060"/>
              <a:chOff x="4141271" y="2104777"/>
              <a:chExt cx="347308" cy="38306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F73CCF3-CF82-D741-8522-E145699C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1271" y="2116319"/>
                <a:ext cx="230832" cy="230832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81AEC2-6993-9341-A7A3-6D5258FF74EB}"/>
                  </a:ext>
                </a:extLst>
              </p:cNvPr>
              <p:cNvSpPr txBox="1"/>
              <p:nvPr/>
            </p:nvSpPr>
            <p:spPr>
              <a:xfrm>
                <a:off x="4375086" y="2104777"/>
                <a:ext cx="113493" cy="253916"/>
              </a:xfrm>
              <a:prstGeom prst="rect">
                <a:avLst/>
              </a:prstGeom>
              <a:noFill/>
            </p:spPr>
            <p:txBody>
              <a:bodyPr wrap="none" lIns="27432" rIns="18288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pic>
            <p:nvPicPr>
              <p:cNvPr id="14" name="Graphic 13" descr="Pencil">
                <a:extLst>
                  <a:ext uri="{FF2B5EF4-FFF2-40B4-BE49-F238E27FC236}">
                    <a16:creationId xmlns:a16="http://schemas.microsoft.com/office/drawing/2014/main" id="{A6340673-8D73-074C-9497-8AD231821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01822" y="2378109"/>
                <a:ext cx="109728" cy="109728"/>
              </a:xfrm>
              <a:prstGeom prst="rect">
                <a:avLst/>
              </a:prstGeom>
            </p:spPr>
          </p:pic>
        </p:grpSp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DFF3FA-0AD4-E54D-8BB7-6A686D7F8F68}"/>
              </a:ext>
            </a:extLst>
          </p:cNvPr>
          <p:cNvSpPr/>
          <p:nvPr/>
        </p:nvSpPr>
        <p:spPr>
          <a:xfrm>
            <a:off x="7169726" y="429708"/>
            <a:ext cx="181760" cy="12515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66F9182-E2E2-2D46-A5B5-7CE3019591AE}"/>
              </a:ext>
            </a:extLst>
          </p:cNvPr>
          <p:cNvSpPr/>
          <p:nvPr/>
        </p:nvSpPr>
        <p:spPr>
          <a:xfrm>
            <a:off x="7169726" y="1937902"/>
            <a:ext cx="181760" cy="1380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B94B8CB-0B2D-3E41-9AE9-A16A9DDAF778}"/>
              </a:ext>
            </a:extLst>
          </p:cNvPr>
          <p:cNvSpPr/>
          <p:nvPr/>
        </p:nvSpPr>
        <p:spPr>
          <a:xfrm>
            <a:off x="7169726" y="3843185"/>
            <a:ext cx="181760" cy="58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C5CC3A0-89EE-CE47-AF0D-8946692589CB}"/>
              </a:ext>
            </a:extLst>
          </p:cNvPr>
          <p:cNvSpPr/>
          <p:nvPr/>
        </p:nvSpPr>
        <p:spPr>
          <a:xfrm>
            <a:off x="7169726" y="4962784"/>
            <a:ext cx="181760" cy="2166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Liou, David (NIH/NIAID) [C]</dc:creator>
  <cp:lastModifiedBy>Liou, David (NIH/NIAID) [C]</cp:lastModifiedBy>
  <cp:revision>65</cp:revision>
  <dcterms:created xsi:type="dcterms:W3CDTF">2020-01-23T20:39:26Z</dcterms:created>
  <dcterms:modified xsi:type="dcterms:W3CDTF">2020-02-05T14:04:58Z</dcterms:modified>
</cp:coreProperties>
</file>