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ED435-DA2F-0842-B9B5-93DA8D6CD33E}" v="466" dt="2020-02-03T21:13:10.233"/>
    <p1510:client id="{8AA24BF1-66C8-2242-AF00-15AB385F93FB}" v="191" dt="2020-02-04T19:53:01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A5E63AD-4760-B2DD-0DC9-6908D7E248D9}"/>
    <pc:docChg chg="modSld">
      <pc:chgData name="" userId="" providerId="" clId="Web-{AA5E63AD-4760-B2DD-0DC9-6908D7E248D9}" dt="2020-02-04T19:30:28.892" v="0" actId="14100"/>
      <pc:docMkLst>
        <pc:docMk/>
      </pc:docMkLst>
      <pc:sldChg chg="modSp">
        <pc:chgData name="" userId="" providerId="" clId="Web-{AA5E63AD-4760-B2DD-0DC9-6908D7E248D9}" dt="2020-02-04T19:30:28.892" v="0" actId="14100"/>
        <pc:sldMkLst>
          <pc:docMk/>
          <pc:sldMk cId="300864365" sldId="256"/>
        </pc:sldMkLst>
        <pc:graphicFrameChg chg="mod">
          <ac:chgData name="" userId="" providerId="" clId="Web-{AA5E63AD-4760-B2DD-0DC9-6908D7E248D9}" dt="2020-02-04T19:30:28.892" v="0" actId="14100"/>
          <ac:graphicFrameMkLst>
            <pc:docMk/>
            <pc:sldMk cId="300864365" sldId="256"/>
            <ac:graphicFrameMk id="16" creationId="{EDE11DDB-EBEE-5F49-AD35-4EC104BEC68B}"/>
          </ac:graphicFrameMkLst>
        </pc:graphicFrameChg>
      </pc:sldChg>
    </pc:docChg>
  </pc:docChgLst>
  <pc:docChgLst>
    <pc:chgData name="Liou, David (NIH/NIAID) [C]" userId="e98f6cb5-527d-4367-998a-7ea837ca12c4" providerId="ADAL" clId="{8AA24BF1-66C8-2242-AF00-15AB385F93FB}"/>
    <pc:docChg chg="delSld modSld modMainMaster">
      <pc:chgData name="Liou, David (NIH/NIAID) [C]" userId="e98f6cb5-527d-4367-998a-7ea837ca12c4" providerId="ADAL" clId="{8AA24BF1-66C8-2242-AF00-15AB385F93FB}" dt="2020-02-04T19:53:01.819" v="183" actId="1038"/>
      <pc:docMkLst>
        <pc:docMk/>
      </pc:docMkLst>
      <pc:sldChg chg="addSp delSp modSp">
        <pc:chgData name="Liou, David (NIH/NIAID) [C]" userId="e98f6cb5-527d-4367-998a-7ea837ca12c4" providerId="ADAL" clId="{8AA24BF1-66C8-2242-AF00-15AB385F93FB}" dt="2020-02-04T19:53:01.819" v="183" actId="1038"/>
        <pc:sldMkLst>
          <pc:docMk/>
          <pc:sldMk cId="300864365" sldId="256"/>
        </pc:sldMkLst>
        <pc:spChg chg="mod">
          <ac:chgData name="Liou, David (NIH/NIAID) [C]" userId="e98f6cb5-527d-4367-998a-7ea837ca12c4" providerId="ADAL" clId="{8AA24BF1-66C8-2242-AF00-15AB385F93FB}" dt="2020-02-04T19:46:29.800" v="116" actId="207"/>
          <ac:spMkLst>
            <pc:docMk/>
            <pc:sldMk cId="300864365" sldId="256"/>
            <ac:spMk id="5" creationId="{0C06F539-A4AD-9B4C-B947-3838739C0F8C}"/>
          </ac:spMkLst>
        </pc:spChg>
        <pc:spChg chg="mod topLvl">
          <ac:chgData name="Liou, David (NIH/NIAID) [C]" userId="e98f6cb5-527d-4367-998a-7ea837ca12c4" providerId="ADAL" clId="{8AA24BF1-66C8-2242-AF00-15AB385F93FB}" dt="2020-02-04T19:48:21.110" v="122" actId="164"/>
          <ac:spMkLst>
            <pc:docMk/>
            <pc:sldMk cId="300864365" sldId="256"/>
            <ac:spMk id="10" creationId="{8A9BF333-3EAA-474E-8407-480FF72AEF31}"/>
          </ac:spMkLst>
        </pc:spChg>
        <pc:spChg chg="add mod">
          <ac:chgData name="Liou, David (NIH/NIAID) [C]" userId="e98f6cb5-527d-4367-998a-7ea837ca12c4" providerId="ADAL" clId="{8AA24BF1-66C8-2242-AF00-15AB385F93FB}" dt="2020-02-04T19:53:01.819" v="183" actId="1038"/>
          <ac:spMkLst>
            <pc:docMk/>
            <pc:sldMk cId="300864365" sldId="256"/>
            <ac:spMk id="14" creationId="{399EA59C-C248-2946-A7CD-15658CD936A1}"/>
          </ac:spMkLst>
        </pc:spChg>
        <pc:spChg chg="add mod">
          <ac:chgData name="Liou, David (NIH/NIAID) [C]" userId="e98f6cb5-527d-4367-998a-7ea837ca12c4" providerId="ADAL" clId="{8AA24BF1-66C8-2242-AF00-15AB385F93FB}" dt="2020-02-04T19:52:34.879" v="164" actId="164"/>
          <ac:spMkLst>
            <pc:docMk/>
            <pc:sldMk cId="300864365" sldId="256"/>
            <ac:spMk id="15" creationId="{6A642895-8D6A-CE45-8FD8-AA3D530338FF}"/>
          </ac:spMkLst>
        </pc:spChg>
        <pc:spChg chg="add mod">
          <ac:chgData name="Liou, David (NIH/NIAID) [C]" userId="e98f6cb5-527d-4367-998a-7ea837ca12c4" providerId="ADAL" clId="{8AA24BF1-66C8-2242-AF00-15AB385F93FB}" dt="2020-02-04T19:52:58.958" v="176" actId="1038"/>
          <ac:spMkLst>
            <pc:docMk/>
            <pc:sldMk cId="300864365" sldId="256"/>
            <ac:spMk id="19" creationId="{686D6A08-FBBF-5A4C-B9F2-C25BEC3D2FCD}"/>
          </ac:spMkLst>
        </pc:spChg>
        <pc:spChg chg="add mod">
          <ac:chgData name="Liou, David (NIH/NIAID) [C]" userId="e98f6cb5-527d-4367-998a-7ea837ca12c4" providerId="ADAL" clId="{8AA24BF1-66C8-2242-AF00-15AB385F93FB}" dt="2020-02-04T19:52:45.187" v="166" actId="1076"/>
          <ac:spMkLst>
            <pc:docMk/>
            <pc:sldMk cId="300864365" sldId="256"/>
            <ac:spMk id="20" creationId="{398F3AFD-11B4-E54A-A435-E8030F914A66}"/>
          </ac:spMkLst>
        </pc:spChg>
        <pc:grpChg chg="add del mod">
          <ac:chgData name="Liou, David (NIH/NIAID) [C]" userId="e98f6cb5-527d-4367-998a-7ea837ca12c4" providerId="ADAL" clId="{8AA24BF1-66C8-2242-AF00-15AB385F93FB}" dt="2020-02-04T19:44:29.431" v="59" actId="165"/>
          <ac:grpSpMkLst>
            <pc:docMk/>
            <pc:sldMk cId="300864365" sldId="256"/>
            <ac:grpSpMk id="2" creationId="{7229516E-168E-C449-99F7-A00DF5F06159}"/>
          </ac:grpSpMkLst>
        </pc:grpChg>
        <pc:grpChg chg="mod">
          <ac:chgData name="Liou, David (NIH/NIAID) [C]" userId="e98f6cb5-527d-4367-998a-7ea837ca12c4" providerId="ADAL" clId="{8AA24BF1-66C8-2242-AF00-15AB385F93FB}" dt="2020-02-04T19:52:13.173" v="163"/>
          <ac:grpSpMkLst>
            <pc:docMk/>
            <pc:sldMk cId="300864365" sldId="256"/>
            <ac:grpSpMk id="3" creationId="{47D439FC-B01F-4F44-8D04-2FB556078805}"/>
          </ac:grpSpMkLst>
        </pc:grpChg>
        <pc:grpChg chg="add mod">
          <ac:chgData name="Liou, David (NIH/NIAID) [C]" userId="e98f6cb5-527d-4367-998a-7ea837ca12c4" providerId="ADAL" clId="{8AA24BF1-66C8-2242-AF00-15AB385F93FB}" dt="2020-02-04T19:52:34.879" v="164" actId="164"/>
          <ac:grpSpMkLst>
            <pc:docMk/>
            <pc:sldMk cId="300864365" sldId="256"/>
            <ac:grpSpMk id="13" creationId="{3DB7792E-8C70-0D41-B1BA-D42575645D7E}"/>
          </ac:grpSpMkLst>
        </pc:grpChg>
        <pc:grpChg chg="add mod">
          <ac:chgData name="Liou, David (NIH/NIAID) [C]" userId="e98f6cb5-527d-4367-998a-7ea837ca12c4" providerId="ADAL" clId="{8AA24BF1-66C8-2242-AF00-15AB385F93FB}" dt="2020-02-04T19:52:40.283" v="165" actId="14100"/>
          <ac:grpSpMkLst>
            <pc:docMk/>
            <pc:sldMk cId="300864365" sldId="256"/>
            <ac:grpSpMk id="21" creationId="{FEB8B830-5CBF-3A4C-8C39-402EC18F7FC2}"/>
          </ac:grpSpMkLst>
        </pc:grpChg>
        <pc:graphicFrameChg chg="mod topLvl">
          <ac:chgData name="Liou, David (NIH/NIAID) [C]" userId="e98f6cb5-527d-4367-998a-7ea837ca12c4" providerId="ADAL" clId="{8AA24BF1-66C8-2242-AF00-15AB385F93FB}" dt="2020-02-04T19:48:21.110" v="122" actId="164"/>
          <ac:graphicFrameMkLst>
            <pc:docMk/>
            <pc:sldMk cId="300864365" sldId="256"/>
            <ac:graphicFrameMk id="4" creationId="{4D1B33A0-75BC-8647-95BD-4EF88E64CBD5}"/>
          </ac:graphicFrameMkLst>
        </pc:graphicFrameChg>
        <pc:graphicFrameChg chg="mod topLvl">
          <ac:chgData name="Liou, David (NIH/NIAID) [C]" userId="e98f6cb5-527d-4367-998a-7ea837ca12c4" providerId="ADAL" clId="{8AA24BF1-66C8-2242-AF00-15AB385F93FB}" dt="2020-02-04T19:48:21.110" v="122" actId="164"/>
          <ac:graphicFrameMkLst>
            <pc:docMk/>
            <pc:sldMk cId="300864365" sldId="256"/>
            <ac:graphicFrameMk id="7" creationId="{EB7C473C-E16C-7F42-A057-E0F3C4E1505A}"/>
          </ac:graphicFrameMkLst>
        </pc:graphicFrameChg>
        <pc:graphicFrameChg chg="del mod topLvl">
          <ac:chgData name="Liou, David (NIH/NIAID) [C]" userId="e98f6cb5-527d-4367-998a-7ea837ca12c4" providerId="ADAL" clId="{8AA24BF1-66C8-2242-AF00-15AB385F93FB}" dt="2020-02-04T19:44:49.398" v="60" actId="18245"/>
          <ac:graphicFrameMkLst>
            <pc:docMk/>
            <pc:sldMk cId="300864365" sldId="256"/>
            <ac:graphicFrameMk id="16" creationId="{EDE11DDB-EBEE-5F49-AD35-4EC104BEC68B}"/>
          </ac:graphicFrameMkLst>
        </pc:graphicFrameChg>
        <pc:graphicFrameChg chg="mod topLvl">
          <ac:chgData name="Liou, David (NIH/NIAID) [C]" userId="e98f6cb5-527d-4367-998a-7ea837ca12c4" providerId="ADAL" clId="{8AA24BF1-66C8-2242-AF00-15AB385F93FB}" dt="2020-02-04T19:48:21.110" v="122" actId="164"/>
          <ac:graphicFrameMkLst>
            <pc:docMk/>
            <pc:sldMk cId="300864365" sldId="256"/>
            <ac:graphicFrameMk id="17" creationId="{E18F140C-F470-5449-BF44-6BF3CBA4F8D8}"/>
          </ac:graphicFrameMkLst>
        </pc:graphicFrameChg>
        <pc:graphicFrameChg chg="mod topLvl">
          <ac:chgData name="Liou, David (NIH/NIAID) [C]" userId="e98f6cb5-527d-4367-998a-7ea837ca12c4" providerId="ADAL" clId="{8AA24BF1-66C8-2242-AF00-15AB385F93FB}" dt="2020-02-04T19:48:37.293" v="126" actId="404"/>
          <ac:graphicFrameMkLst>
            <pc:docMk/>
            <pc:sldMk cId="300864365" sldId="256"/>
            <ac:graphicFrameMk id="18" creationId="{E07A5827-05B8-9049-9B00-987F93F356E9}"/>
          </ac:graphicFrameMkLst>
        </pc:graphicFrameChg>
      </pc:sldChg>
      <pc:sldChg chg="del">
        <pc:chgData name="Liou, David (NIH/NIAID) [C]" userId="e98f6cb5-527d-4367-998a-7ea837ca12c4" providerId="ADAL" clId="{8AA24BF1-66C8-2242-AF00-15AB385F93FB}" dt="2020-02-04T19:51:10.648" v="162" actId="2696"/>
        <pc:sldMkLst>
          <pc:docMk/>
          <pc:sldMk cId="2749440594" sldId="257"/>
        </pc:sldMkLst>
      </pc:sldChg>
      <pc:sldChg chg="del">
        <pc:chgData name="Liou, David (NIH/NIAID) [C]" userId="e98f6cb5-527d-4367-998a-7ea837ca12c4" providerId="ADAL" clId="{8AA24BF1-66C8-2242-AF00-15AB385F93FB}" dt="2020-02-04T19:50:55.718" v="161" actId="2696"/>
        <pc:sldMkLst>
          <pc:docMk/>
          <pc:sldMk cId="1873441773" sldId="258"/>
        </pc:sldMkLst>
      </pc:sldChg>
      <pc:sldMasterChg chg="modSp modSldLayout">
        <pc:chgData name="Liou, David (NIH/NIAID) [C]" userId="e98f6cb5-527d-4367-998a-7ea837ca12c4" providerId="ADAL" clId="{8AA24BF1-66C8-2242-AF00-15AB385F93FB}" dt="2020-02-04T19:52:13.173" v="163"/>
        <pc:sldMasterMkLst>
          <pc:docMk/>
          <pc:sldMasterMk cId="2702263911" sldId="2147483648"/>
        </pc:sldMasterMkLst>
        <pc:spChg chg="mod">
          <ac:chgData name="Liou, David (NIH/NIAID) [C]" userId="e98f6cb5-527d-4367-998a-7ea837ca12c4" providerId="ADAL" clId="{8AA24BF1-66C8-2242-AF00-15AB385F93FB}" dt="2020-02-04T19:52:13.173" v="163"/>
          <ac:spMkLst>
            <pc:docMk/>
            <pc:sldMasterMk cId="2702263911" sldId="2147483648"/>
            <ac:spMk id="2" creationId="{165437EF-BAD2-4E43-B760-738E5D4AA5C6}"/>
          </ac:spMkLst>
        </pc:spChg>
        <pc:spChg chg="mod">
          <ac:chgData name="Liou, David (NIH/NIAID) [C]" userId="e98f6cb5-527d-4367-998a-7ea837ca12c4" providerId="ADAL" clId="{8AA24BF1-66C8-2242-AF00-15AB385F93FB}" dt="2020-02-04T19:52:13.173" v="163"/>
          <ac:spMkLst>
            <pc:docMk/>
            <pc:sldMasterMk cId="2702263911" sldId="2147483648"/>
            <ac:spMk id="3" creationId="{F0CCFC4F-0DEC-0846-9326-220D91DA7E00}"/>
          </ac:spMkLst>
        </pc:spChg>
        <pc:spChg chg="mod">
          <ac:chgData name="Liou, David (NIH/NIAID) [C]" userId="e98f6cb5-527d-4367-998a-7ea837ca12c4" providerId="ADAL" clId="{8AA24BF1-66C8-2242-AF00-15AB385F93FB}" dt="2020-02-04T19:52:13.173" v="163"/>
          <ac:spMkLst>
            <pc:docMk/>
            <pc:sldMasterMk cId="2702263911" sldId="2147483648"/>
            <ac:spMk id="4" creationId="{7256BE4D-9DA8-AD4D-A738-B95A0305B6A6}"/>
          </ac:spMkLst>
        </pc:spChg>
        <pc:spChg chg="mod">
          <ac:chgData name="Liou, David (NIH/NIAID) [C]" userId="e98f6cb5-527d-4367-998a-7ea837ca12c4" providerId="ADAL" clId="{8AA24BF1-66C8-2242-AF00-15AB385F93FB}" dt="2020-02-04T19:52:13.173" v="163"/>
          <ac:spMkLst>
            <pc:docMk/>
            <pc:sldMasterMk cId="2702263911" sldId="2147483648"/>
            <ac:spMk id="5" creationId="{E3643FCA-4E59-5D46-A5B3-D46D974BF602}"/>
          </ac:spMkLst>
        </pc:spChg>
        <pc:spChg chg="mod">
          <ac:chgData name="Liou, David (NIH/NIAID) [C]" userId="e98f6cb5-527d-4367-998a-7ea837ca12c4" providerId="ADAL" clId="{8AA24BF1-66C8-2242-AF00-15AB385F93FB}" dt="2020-02-04T19:52:13.173" v="163"/>
          <ac:spMkLst>
            <pc:docMk/>
            <pc:sldMasterMk cId="2702263911" sldId="2147483648"/>
            <ac:spMk id="6" creationId="{0CB76D24-0517-1F43-B5DF-8956B1125E3F}"/>
          </ac:spMkLst>
        </pc:spChg>
        <pc:sldLayoutChg chg="modSp">
          <pc:chgData name="Liou, David (NIH/NIAID) [C]" userId="e98f6cb5-527d-4367-998a-7ea837ca12c4" providerId="ADAL" clId="{8AA24BF1-66C8-2242-AF00-15AB385F93FB}" dt="2020-02-04T19:52:13.173" v="163"/>
          <pc:sldLayoutMkLst>
            <pc:docMk/>
            <pc:sldMasterMk cId="2702263911" sldId="2147483648"/>
            <pc:sldLayoutMk cId="3186369557" sldId="2147483649"/>
          </pc:sldLayoutMkLst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3186369557" sldId="2147483649"/>
              <ac:spMk id="2" creationId="{C6B2E22E-74DC-C64F-93CE-38F83E33C75B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3186369557" sldId="2147483649"/>
              <ac:spMk id="3" creationId="{9A917739-2099-5044-896E-5A256B22CB50}"/>
            </ac:spMkLst>
          </pc:spChg>
        </pc:sldLayoutChg>
        <pc:sldLayoutChg chg="modSp">
          <pc:chgData name="Liou, David (NIH/NIAID) [C]" userId="e98f6cb5-527d-4367-998a-7ea837ca12c4" providerId="ADAL" clId="{8AA24BF1-66C8-2242-AF00-15AB385F93FB}" dt="2020-02-04T19:52:13.173" v="163"/>
          <pc:sldLayoutMkLst>
            <pc:docMk/>
            <pc:sldMasterMk cId="2702263911" sldId="2147483648"/>
            <pc:sldLayoutMk cId="3743693256" sldId="2147483651"/>
          </pc:sldLayoutMkLst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3743693256" sldId="2147483651"/>
              <ac:spMk id="2" creationId="{059C3154-74C8-DB47-A3F9-6E03F53B8DC4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3743693256" sldId="2147483651"/>
              <ac:spMk id="3" creationId="{0DC13F84-B08A-1F4E-97B1-E75B4B82B749}"/>
            </ac:spMkLst>
          </pc:spChg>
        </pc:sldLayoutChg>
        <pc:sldLayoutChg chg="modSp">
          <pc:chgData name="Liou, David (NIH/NIAID) [C]" userId="e98f6cb5-527d-4367-998a-7ea837ca12c4" providerId="ADAL" clId="{8AA24BF1-66C8-2242-AF00-15AB385F93FB}" dt="2020-02-04T19:52:13.173" v="163"/>
          <pc:sldLayoutMkLst>
            <pc:docMk/>
            <pc:sldMasterMk cId="2702263911" sldId="2147483648"/>
            <pc:sldLayoutMk cId="2599854840" sldId="2147483652"/>
          </pc:sldLayoutMkLst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2599854840" sldId="2147483652"/>
              <ac:spMk id="3" creationId="{9DA435DE-18A2-AB49-A620-9BDEB294AC91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2599854840" sldId="2147483652"/>
              <ac:spMk id="4" creationId="{B65F9B0E-1868-E244-8537-AD92128C3EA7}"/>
            </ac:spMkLst>
          </pc:spChg>
        </pc:sldLayoutChg>
        <pc:sldLayoutChg chg="modSp">
          <pc:chgData name="Liou, David (NIH/NIAID) [C]" userId="e98f6cb5-527d-4367-998a-7ea837ca12c4" providerId="ADAL" clId="{8AA24BF1-66C8-2242-AF00-15AB385F93FB}" dt="2020-02-04T19:52:13.173" v="163"/>
          <pc:sldLayoutMkLst>
            <pc:docMk/>
            <pc:sldMasterMk cId="2702263911" sldId="2147483648"/>
            <pc:sldLayoutMk cId="976426579" sldId="2147483653"/>
          </pc:sldLayoutMkLst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976426579" sldId="2147483653"/>
              <ac:spMk id="2" creationId="{A740C29C-9AD9-AF42-86B0-8D812DC79588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976426579" sldId="2147483653"/>
              <ac:spMk id="3" creationId="{534CE19D-1B47-F04B-B27A-A55F48C61AF5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976426579" sldId="2147483653"/>
              <ac:spMk id="4" creationId="{7687032A-241A-F646-9CB7-8008FB62E7F3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976426579" sldId="2147483653"/>
              <ac:spMk id="5" creationId="{721A71EE-A783-2F49-A317-13277619D119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976426579" sldId="2147483653"/>
              <ac:spMk id="6" creationId="{C29CCD53-A37F-CE4C-8BA0-676E34984AC4}"/>
            </ac:spMkLst>
          </pc:spChg>
        </pc:sldLayoutChg>
        <pc:sldLayoutChg chg="modSp">
          <pc:chgData name="Liou, David (NIH/NIAID) [C]" userId="e98f6cb5-527d-4367-998a-7ea837ca12c4" providerId="ADAL" clId="{8AA24BF1-66C8-2242-AF00-15AB385F93FB}" dt="2020-02-04T19:52:13.173" v="163"/>
          <pc:sldLayoutMkLst>
            <pc:docMk/>
            <pc:sldMasterMk cId="2702263911" sldId="2147483648"/>
            <pc:sldLayoutMk cId="1701871263" sldId="2147483656"/>
          </pc:sldLayoutMkLst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1701871263" sldId="2147483656"/>
              <ac:spMk id="2" creationId="{A3FDDF65-A3B8-4C49-BF07-9E462D50A810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1701871263" sldId="2147483656"/>
              <ac:spMk id="3" creationId="{3B1D50FC-EF4C-C74C-B774-DDA1B46CE8F9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1701871263" sldId="2147483656"/>
              <ac:spMk id="4" creationId="{E25F8BFE-712D-5649-A2E0-2DE86C5959F7}"/>
            </ac:spMkLst>
          </pc:spChg>
        </pc:sldLayoutChg>
        <pc:sldLayoutChg chg="modSp">
          <pc:chgData name="Liou, David (NIH/NIAID) [C]" userId="e98f6cb5-527d-4367-998a-7ea837ca12c4" providerId="ADAL" clId="{8AA24BF1-66C8-2242-AF00-15AB385F93FB}" dt="2020-02-04T19:52:13.173" v="163"/>
          <pc:sldLayoutMkLst>
            <pc:docMk/>
            <pc:sldMasterMk cId="2702263911" sldId="2147483648"/>
            <pc:sldLayoutMk cId="3028941009" sldId="2147483657"/>
          </pc:sldLayoutMkLst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3028941009" sldId="2147483657"/>
              <ac:spMk id="2" creationId="{45022DE0-0447-2547-9C21-B3644C0523E4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3028941009" sldId="2147483657"/>
              <ac:spMk id="3" creationId="{EBEE7866-F039-E44B-9BF7-9135EFC89030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3028941009" sldId="2147483657"/>
              <ac:spMk id="4" creationId="{3231626C-E418-8F40-9BD2-317267DD4EBA}"/>
            </ac:spMkLst>
          </pc:spChg>
        </pc:sldLayoutChg>
        <pc:sldLayoutChg chg="modSp">
          <pc:chgData name="Liou, David (NIH/NIAID) [C]" userId="e98f6cb5-527d-4367-998a-7ea837ca12c4" providerId="ADAL" clId="{8AA24BF1-66C8-2242-AF00-15AB385F93FB}" dt="2020-02-04T19:52:13.173" v="163"/>
          <pc:sldLayoutMkLst>
            <pc:docMk/>
            <pc:sldMasterMk cId="2702263911" sldId="2147483648"/>
            <pc:sldLayoutMk cId="899427708" sldId="2147483659"/>
          </pc:sldLayoutMkLst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899427708" sldId="2147483659"/>
              <ac:spMk id="2" creationId="{C126B18A-8365-9140-A203-B87DD2B4F8A6}"/>
            </ac:spMkLst>
          </pc:spChg>
          <pc:spChg chg="mod">
            <ac:chgData name="Liou, David (NIH/NIAID) [C]" userId="e98f6cb5-527d-4367-998a-7ea837ca12c4" providerId="ADAL" clId="{8AA24BF1-66C8-2242-AF00-15AB385F93FB}" dt="2020-02-04T19:52:13.173" v="163"/>
            <ac:spMkLst>
              <pc:docMk/>
              <pc:sldMasterMk cId="2702263911" sldId="2147483648"/>
              <pc:sldLayoutMk cId="899427708" sldId="2147483659"/>
              <ac:spMk id="3" creationId="{88004267-8025-D94D-8326-1C9E9DC8D8A8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13DDD-A9D6-254C-A3EC-3543615F15C1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680D56-0D6E-A740-8CD2-B1DB066DEFB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Eukaryote/Model Organism</a:t>
          </a:r>
        </a:p>
      </dgm:t>
    </dgm:pt>
    <dgm:pt modelId="{84E5AAD6-8B6C-8A48-B667-B3EC9AD96B41}" type="parTrans" cxnId="{614E6790-1001-6547-AAE8-AC617F9D5860}">
      <dgm:prSet/>
      <dgm:spPr/>
      <dgm:t>
        <a:bodyPr/>
        <a:lstStyle/>
        <a:p>
          <a:endParaRPr lang="en-US"/>
        </a:p>
      </dgm:t>
    </dgm:pt>
    <dgm:pt modelId="{9FD92797-47B5-FA4F-B356-67A8BF953771}" type="sibTrans" cxnId="{614E6790-1001-6547-AAE8-AC617F9D5860}">
      <dgm:prSet/>
      <dgm:spPr/>
      <dgm:t>
        <a:bodyPr/>
        <a:lstStyle/>
        <a:p>
          <a:endParaRPr lang="en-US"/>
        </a:p>
      </dgm:t>
    </dgm:pt>
    <dgm:pt modelId="{0858A900-3122-D840-81CE-8DA0AB17546C}">
      <dgm:prSet phldrT="[Text]"/>
      <dgm:spPr/>
      <dgm:t>
        <a:bodyPr/>
        <a:lstStyle/>
        <a:p>
          <a:r>
            <a:rPr lang="en-US" b="1" dirty="0"/>
            <a:t>Eukaryote</a:t>
          </a:r>
        </a:p>
        <a:p>
          <a:r>
            <a:rPr lang="en-US" b="0" dirty="0" err="1"/>
            <a:t>eu</a:t>
          </a:r>
          <a:endParaRPr lang="en-US" b="0" dirty="0"/>
        </a:p>
      </dgm:t>
    </dgm:pt>
    <dgm:pt modelId="{C28F3873-3CE6-154D-B926-1DAB3AE401E9}" type="parTrans" cxnId="{11917924-6F2F-1941-97CC-0C97922A5D6F}">
      <dgm:prSet/>
      <dgm:spPr/>
      <dgm:t>
        <a:bodyPr/>
        <a:lstStyle/>
        <a:p>
          <a:endParaRPr lang="en-US"/>
        </a:p>
      </dgm:t>
    </dgm:pt>
    <dgm:pt modelId="{2F5B8DD3-9D87-7042-82C0-E27EE569DCA9}" type="sibTrans" cxnId="{11917924-6F2F-1941-97CC-0C97922A5D6F}">
      <dgm:prSet/>
      <dgm:spPr/>
      <dgm:t>
        <a:bodyPr/>
        <a:lstStyle/>
        <a:p>
          <a:endParaRPr lang="en-US"/>
        </a:p>
      </dgm:t>
    </dgm:pt>
    <dgm:pt modelId="{E82C804D-F158-824E-BD11-E60B5E4C6F6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Model Organism</a:t>
          </a:r>
        </a:p>
        <a:p>
          <a:r>
            <a:rPr lang="en-US" b="0" dirty="0"/>
            <a:t>model</a:t>
          </a:r>
        </a:p>
      </dgm:t>
    </dgm:pt>
    <dgm:pt modelId="{4215B32F-FB97-C14D-A251-8C1A23EF901D}" type="parTrans" cxnId="{B962DFA4-7AD1-3146-ADAB-3E113DB42038}">
      <dgm:prSet/>
      <dgm:spPr/>
      <dgm:t>
        <a:bodyPr/>
        <a:lstStyle/>
        <a:p>
          <a:endParaRPr lang="en-US"/>
        </a:p>
      </dgm:t>
    </dgm:pt>
    <dgm:pt modelId="{40797C41-3AE9-B341-82D4-4D0FD84ED8EB}" type="sibTrans" cxnId="{B962DFA4-7AD1-3146-ADAB-3E113DB42038}">
      <dgm:prSet/>
      <dgm:spPr/>
      <dgm:t>
        <a:bodyPr/>
        <a:lstStyle/>
        <a:p>
          <a:endParaRPr lang="en-US"/>
        </a:p>
      </dgm:t>
    </dgm:pt>
    <dgm:pt modelId="{B9CF21F6-938B-8843-AB5C-B3D880E1DB8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0" dirty="0"/>
            <a:t>Non-Human Cell Line or Model Organism</a:t>
          </a:r>
        </a:p>
      </dgm:t>
    </dgm:pt>
    <dgm:pt modelId="{578CD6F2-D96B-A041-8EFF-02A83DD18B18}" type="parTrans" cxnId="{9A270085-04EF-2B47-885A-88C113AD9385}">
      <dgm:prSet/>
      <dgm:spPr/>
      <dgm:t>
        <a:bodyPr/>
        <a:lstStyle/>
        <a:p>
          <a:endParaRPr lang="en-US"/>
        </a:p>
      </dgm:t>
    </dgm:pt>
    <dgm:pt modelId="{362C5737-8949-C745-B413-CA28941CBBE2}" type="sibTrans" cxnId="{9A270085-04EF-2B47-885A-88C113AD9385}">
      <dgm:prSet/>
      <dgm:spPr/>
      <dgm:t>
        <a:bodyPr/>
        <a:lstStyle/>
        <a:p>
          <a:endParaRPr lang="en-US"/>
        </a:p>
      </dgm:t>
    </dgm:pt>
    <dgm:pt modelId="{C296CDD1-E56A-C947-BCB5-E866C40B645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0" dirty="0"/>
            <a:t>Model Organism or Animal</a:t>
          </a:r>
        </a:p>
      </dgm:t>
    </dgm:pt>
    <dgm:pt modelId="{EAB4E9CF-009A-8645-9307-31A807690A63}" type="parTrans" cxnId="{76DA8033-01BD-F14F-9379-A1C715C75579}">
      <dgm:prSet/>
      <dgm:spPr/>
      <dgm:t>
        <a:bodyPr/>
        <a:lstStyle/>
        <a:p>
          <a:endParaRPr lang="en-US"/>
        </a:p>
      </dgm:t>
    </dgm:pt>
    <dgm:pt modelId="{F165C749-08E8-EA49-8402-5F4E25B156E2}" type="sibTrans" cxnId="{76DA8033-01BD-F14F-9379-A1C715C75579}">
      <dgm:prSet/>
      <dgm:spPr/>
      <dgm:t>
        <a:bodyPr/>
        <a:lstStyle/>
        <a:p>
          <a:endParaRPr lang="en-US"/>
        </a:p>
      </dgm:t>
    </dgm:pt>
    <dgm:pt modelId="{63213250-41D8-5B40-A54F-5D71C1DA5652}" type="pres">
      <dgm:prSet presAssocID="{50213DDD-A9D6-254C-A3EC-3543615F15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BC0076-6739-F048-8652-E3691AC6D6A2}" type="pres">
      <dgm:prSet presAssocID="{B5680D56-0D6E-A740-8CD2-B1DB066DEFBE}" presName="vertOne" presStyleCnt="0"/>
      <dgm:spPr/>
    </dgm:pt>
    <dgm:pt modelId="{362C6FD1-AFA0-9544-83A5-D878872E0241}" type="pres">
      <dgm:prSet presAssocID="{B5680D56-0D6E-A740-8CD2-B1DB066DEFBE}" presName="txOne" presStyleLbl="node0" presStyleIdx="0" presStyleCnt="1" custScaleX="100074">
        <dgm:presLayoutVars>
          <dgm:chPref val="3"/>
        </dgm:presLayoutVars>
      </dgm:prSet>
      <dgm:spPr/>
    </dgm:pt>
    <dgm:pt modelId="{D2A54589-39C2-C94F-83F5-EEA972348517}" type="pres">
      <dgm:prSet presAssocID="{B5680D56-0D6E-A740-8CD2-B1DB066DEFBE}" presName="parTransOne" presStyleCnt="0"/>
      <dgm:spPr/>
    </dgm:pt>
    <dgm:pt modelId="{D4CBB4D9-F86C-4D43-9372-C94697AB597F}" type="pres">
      <dgm:prSet presAssocID="{B5680D56-0D6E-A740-8CD2-B1DB066DEFBE}" presName="horzOne" presStyleCnt="0"/>
      <dgm:spPr/>
    </dgm:pt>
    <dgm:pt modelId="{F1C44F31-15B6-8B46-AAF0-34BAAF30E604}" type="pres">
      <dgm:prSet presAssocID="{0858A900-3122-D840-81CE-8DA0AB17546C}" presName="vertTwo" presStyleCnt="0"/>
      <dgm:spPr/>
    </dgm:pt>
    <dgm:pt modelId="{B7CDDE1E-A478-E949-A5E3-EA5DCEB174D6}" type="pres">
      <dgm:prSet presAssocID="{0858A900-3122-D840-81CE-8DA0AB17546C}" presName="txTwo" presStyleLbl="node2" presStyleIdx="0" presStyleCnt="2">
        <dgm:presLayoutVars>
          <dgm:chPref val="3"/>
        </dgm:presLayoutVars>
      </dgm:prSet>
      <dgm:spPr/>
    </dgm:pt>
    <dgm:pt modelId="{FA443C4C-181E-0947-A3CE-3F3DA0596C5A}" type="pres">
      <dgm:prSet presAssocID="{0858A900-3122-D840-81CE-8DA0AB17546C}" presName="horzTwo" presStyleCnt="0"/>
      <dgm:spPr/>
    </dgm:pt>
    <dgm:pt modelId="{D411A34C-D6B0-A943-9090-CEAAA6481C79}" type="pres">
      <dgm:prSet presAssocID="{2F5B8DD3-9D87-7042-82C0-E27EE569DCA9}" presName="sibSpaceTwo" presStyleCnt="0"/>
      <dgm:spPr/>
    </dgm:pt>
    <dgm:pt modelId="{49B933EF-95AA-0449-A450-D2FBCC115949}" type="pres">
      <dgm:prSet presAssocID="{E82C804D-F158-824E-BD11-E60B5E4C6F68}" presName="vertTwo" presStyleCnt="0"/>
      <dgm:spPr/>
    </dgm:pt>
    <dgm:pt modelId="{A1ECBEF3-93EB-DC4A-AC14-37F046E06704}" type="pres">
      <dgm:prSet presAssocID="{E82C804D-F158-824E-BD11-E60B5E4C6F68}" presName="txTwo" presStyleLbl="node2" presStyleIdx="1" presStyleCnt="2">
        <dgm:presLayoutVars>
          <dgm:chPref val="3"/>
        </dgm:presLayoutVars>
      </dgm:prSet>
      <dgm:spPr/>
    </dgm:pt>
    <dgm:pt modelId="{0277D887-3B1D-A242-B121-CA48D8818146}" type="pres">
      <dgm:prSet presAssocID="{E82C804D-F158-824E-BD11-E60B5E4C6F68}" presName="parTransTwo" presStyleCnt="0"/>
      <dgm:spPr/>
    </dgm:pt>
    <dgm:pt modelId="{6DA6FC1C-200E-6743-A576-164148A5F447}" type="pres">
      <dgm:prSet presAssocID="{E82C804D-F158-824E-BD11-E60B5E4C6F68}" presName="horzTwo" presStyleCnt="0"/>
      <dgm:spPr/>
    </dgm:pt>
    <dgm:pt modelId="{5F6F13FD-78DB-644F-8EA2-E1555E5580C2}" type="pres">
      <dgm:prSet presAssocID="{B9CF21F6-938B-8843-AB5C-B3D880E1DB8A}" presName="vertThree" presStyleCnt="0"/>
      <dgm:spPr/>
    </dgm:pt>
    <dgm:pt modelId="{C681F2DC-DE8C-934C-8792-05B3C1608B57}" type="pres">
      <dgm:prSet presAssocID="{B9CF21F6-938B-8843-AB5C-B3D880E1DB8A}" presName="txThree" presStyleLbl="node3" presStyleIdx="0" presStyleCnt="1" custAng="10800000" custFlipVert="1" custScaleY="53679">
        <dgm:presLayoutVars>
          <dgm:chPref val="3"/>
        </dgm:presLayoutVars>
      </dgm:prSet>
      <dgm:spPr/>
    </dgm:pt>
    <dgm:pt modelId="{85853281-B822-8E4D-86EC-D3F63C4F7328}" type="pres">
      <dgm:prSet presAssocID="{B9CF21F6-938B-8843-AB5C-B3D880E1DB8A}" presName="parTransThree" presStyleCnt="0"/>
      <dgm:spPr/>
    </dgm:pt>
    <dgm:pt modelId="{30E61A9B-0662-0C4C-B000-E8FBD7295D98}" type="pres">
      <dgm:prSet presAssocID="{B9CF21F6-938B-8843-AB5C-B3D880E1DB8A}" presName="horzThree" presStyleCnt="0"/>
      <dgm:spPr/>
    </dgm:pt>
    <dgm:pt modelId="{363952B1-496F-8641-8E3E-D139F0524E65}" type="pres">
      <dgm:prSet presAssocID="{C296CDD1-E56A-C947-BCB5-E866C40B6454}" presName="vertFour" presStyleCnt="0">
        <dgm:presLayoutVars>
          <dgm:chPref val="3"/>
        </dgm:presLayoutVars>
      </dgm:prSet>
      <dgm:spPr/>
    </dgm:pt>
    <dgm:pt modelId="{CC5827A9-8BD0-304B-8A97-B3367849A5DD}" type="pres">
      <dgm:prSet presAssocID="{C296CDD1-E56A-C947-BCB5-E866C40B6454}" presName="txFour" presStyleLbl="node4" presStyleIdx="0" presStyleCnt="1" custScaleY="50273">
        <dgm:presLayoutVars>
          <dgm:chPref val="3"/>
        </dgm:presLayoutVars>
      </dgm:prSet>
      <dgm:spPr/>
    </dgm:pt>
    <dgm:pt modelId="{544584FB-9F6F-EB4F-B996-3FC82DD532E9}" type="pres">
      <dgm:prSet presAssocID="{C296CDD1-E56A-C947-BCB5-E866C40B6454}" presName="horzFour" presStyleCnt="0"/>
      <dgm:spPr/>
    </dgm:pt>
  </dgm:ptLst>
  <dgm:cxnLst>
    <dgm:cxn modelId="{11917924-6F2F-1941-97CC-0C97922A5D6F}" srcId="{B5680D56-0D6E-A740-8CD2-B1DB066DEFBE}" destId="{0858A900-3122-D840-81CE-8DA0AB17546C}" srcOrd="0" destOrd="0" parTransId="{C28F3873-3CE6-154D-B926-1DAB3AE401E9}" sibTransId="{2F5B8DD3-9D87-7042-82C0-E27EE569DCA9}"/>
    <dgm:cxn modelId="{76DA8033-01BD-F14F-9379-A1C715C75579}" srcId="{B9CF21F6-938B-8843-AB5C-B3D880E1DB8A}" destId="{C296CDD1-E56A-C947-BCB5-E866C40B6454}" srcOrd="0" destOrd="0" parTransId="{EAB4E9CF-009A-8645-9307-31A807690A63}" sibTransId="{F165C749-08E8-EA49-8402-5F4E25B156E2}"/>
    <dgm:cxn modelId="{C0C3E533-98EC-3241-9086-687E975F1A1C}" type="presOf" srcId="{50213DDD-A9D6-254C-A3EC-3543615F15C1}" destId="{63213250-41D8-5B40-A54F-5D71C1DA5652}" srcOrd="0" destOrd="0" presId="urn:microsoft.com/office/officeart/2005/8/layout/hierarchy4"/>
    <dgm:cxn modelId="{FD00AE54-7F90-6B4C-819F-36FB665FF8F1}" type="presOf" srcId="{B5680D56-0D6E-A740-8CD2-B1DB066DEFBE}" destId="{362C6FD1-AFA0-9544-83A5-D878872E0241}" srcOrd="0" destOrd="0" presId="urn:microsoft.com/office/officeart/2005/8/layout/hierarchy4"/>
    <dgm:cxn modelId="{E2CB2C5C-A16F-304B-9F0D-EE9A385E3EE5}" type="presOf" srcId="{E82C804D-F158-824E-BD11-E60B5E4C6F68}" destId="{A1ECBEF3-93EB-DC4A-AC14-37F046E06704}" srcOrd="0" destOrd="0" presId="urn:microsoft.com/office/officeart/2005/8/layout/hierarchy4"/>
    <dgm:cxn modelId="{9A270085-04EF-2B47-885A-88C113AD9385}" srcId="{E82C804D-F158-824E-BD11-E60B5E4C6F68}" destId="{B9CF21F6-938B-8843-AB5C-B3D880E1DB8A}" srcOrd="0" destOrd="0" parTransId="{578CD6F2-D96B-A041-8EFF-02A83DD18B18}" sibTransId="{362C5737-8949-C745-B413-CA28941CBBE2}"/>
    <dgm:cxn modelId="{614E6790-1001-6547-AAE8-AC617F9D5860}" srcId="{50213DDD-A9D6-254C-A3EC-3543615F15C1}" destId="{B5680D56-0D6E-A740-8CD2-B1DB066DEFBE}" srcOrd="0" destOrd="0" parTransId="{84E5AAD6-8B6C-8A48-B667-B3EC9AD96B41}" sibTransId="{9FD92797-47B5-FA4F-B356-67A8BF953771}"/>
    <dgm:cxn modelId="{B962DFA4-7AD1-3146-ADAB-3E113DB42038}" srcId="{B5680D56-0D6E-A740-8CD2-B1DB066DEFBE}" destId="{E82C804D-F158-824E-BD11-E60B5E4C6F68}" srcOrd="1" destOrd="0" parTransId="{4215B32F-FB97-C14D-A251-8C1A23EF901D}" sibTransId="{40797C41-3AE9-B341-82D4-4D0FD84ED8EB}"/>
    <dgm:cxn modelId="{207DDBB2-4401-9045-8FCC-485E8144D03B}" type="presOf" srcId="{0858A900-3122-D840-81CE-8DA0AB17546C}" destId="{B7CDDE1E-A478-E949-A5E3-EA5DCEB174D6}" srcOrd="0" destOrd="0" presId="urn:microsoft.com/office/officeart/2005/8/layout/hierarchy4"/>
    <dgm:cxn modelId="{5E93DCDA-D5D6-A648-B8EE-DD3FF922641F}" type="presOf" srcId="{C296CDD1-E56A-C947-BCB5-E866C40B6454}" destId="{CC5827A9-8BD0-304B-8A97-B3367849A5DD}" srcOrd="0" destOrd="0" presId="urn:microsoft.com/office/officeart/2005/8/layout/hierarchy4"/>
    <dgm:cxn modelId="{71E3B0F3-9369-DC42-928C-E14D2EA6D587}" type="presOf" srcId="{B9CF21F6-938B-8843-AB5C-B3D880E1DB8A}" destId="{C681F2DC-DE8C-934C-8792-05B3C1608B57}" srcOrd="0" destOrd="0" presId="urn:microsoft.com/office/officeart/2005/8/layout/hierarchy4"/>
    <dgm:cxn modelId="{D7A1C8FB-5A55-9243-BAD1-F9C08507E7C8}" type="presParOf" srcId="{63213250-41D8-5B40-A54F-5D71C1DA5652}" destId="{73BC0076-6739-F048-8652-E3691AC6D6A2}" srcOrd="0" destOrd="0" presId="urn:microsoft.com/office/officeart/2005/8/layout/hierarchy4"/>
    <dgm:cxn modelId="{BB40D252-F658-9041-B3CE-C7D1FE832107}" type="presParOf" srcId="{73BC0076-6739-F048-8652-E3691AC6D6A2}" destId="{362C6FD1-AFA0-9544-83A5-D878872E0241}" srcOrd="0" destOrd="0" presId="urn:microsoft.com/office/officeart/2005/8/layout/hierarchy4"/>
    <dgm:cxn modelId="{594E4A5C-860C-7248-A2A6-3F82CA713CB0}" type="presParOf" srcId="{73BC0076-6739-F048-8652-E3691AC6D6A2}" destId="{D2A54589-39C2-C94F-83F5-EEA972348517}" srcOrd="1" destOrd="0" presId="urn:microsoft.com/office/officeart/2005/8/layout/hierarchy4"/>
    <dgm:cxn modelId="{9D009D8F-CA39-9448-912C-DEFA9DDC2BC9}" type="presParOf" srcId="{73BC0076-6739-F048-8652-E3691AC6D6A2}" destId="{D4CBB4D9-F86C-4D43-9372-C94697AB597F}" srcOrd="2" destOrd="0" presId="urn:microsoft.com/office/officeart/2005/8/layout/hierarchy4"/>
    <dgm:cxn modelId="{28ACC662-0553-BE4B-A4E5-9E68FF5FE0D1}" type="presParOf" srcId="{D4CBB4D9-F86C-4D43-9372-C94697AB597F}" destId="{F1C44F31-15B6-8B46-AAF0-34BAAF30E604}" srcOrd="0" destOrd="0" presId="urn:microsoft.com/office/officeart/2005/8/layout/hierarchy4"/>
    <dgm:cxn modelId="{C90B0EC9-839B-A74F-9F54-E75E45EFCD49}" type="presParOf" srcId="{F1C44F31-15B6-8B46-AAF0-34BAAF30E604}" destId="{B7CDDE1E-A478-E949-A5E3-EA5DCEB174D6}" srcOrd="0" destOrd="0" presId="urn:microsoft.com/office/officeart/2005/8/layout/hierarchy4"/>
    <dgm:cxn modelId="{9CB0A32A-81C5-6346-AEE9-42B6D39AF812}" type="presParOf" srcId="{F1C44F31-15B6-8B46-AAF0-34BAAF30E604}" destId="{FA443C4C-181E-0947-A3CE-3F3DA0596C5A}" srcOrd="1" destOrd="0" presId="urn:microsoft.com/office/officeart/2005/8/layout/hierarchy4"/>
    <dgm:cxn modelId="{D0E34509-5A0B-BB44-9589-291314A92564}" type="presParOf" srcId="{D4CBB4D9-F86C-4D43-9372-C94697AB597F}" destId="{D411A34C-D6B0-A943-9090-CEAAA6481C79}" srcOrd="1" destOrd="0" presId="urn:microsoft.com/office/officeart/2005/8/layout/hierarchy4"/>
    <dgm:cxn modelId="{A69BAAC6-826F-834A-985E-98A48543352F}" type="presParOf" srcId="{D4CBB4D9-F86C-4D43-9372-C94697AB597F}" destId="{49B933EF-95AA-0449-A450-D2FBCC115949}" srcOrd="2" destOrd="0" presId="urn:microsoft.com/office/officeart/2005/8/layout/hierarchy4"/>
    <dgm:cxn modelId="{31BF0836-6A6D-B641-A6E8-FB444DF98E94}" type="presParOf" srcId="{49B933EF-95AA-0449-A450-D2FBCC115949}" destId="{A1ECBEF3-93EB-DC4A-AC14-37F046E06704}" srcOrd="0" destOrd="0" presId="urn:microsoft.com/office/officeart/2005/8/layout/hierarchy4"/>
    <dgm:cxn modelId="{C637F448-F7BA-F149-9BFA-84B0EB60A7A0}" type="presParOf" srcId="{49B933EF-95AA-0449-A450-D2FBCC115949}" destId="{0277D887-3B1D-A242-B121-CA48D8818146}" srcOrd="1" destOrd="0" presId="urn:microsoft.com/office/officeart/2005/8/layout/hierarchy4"/>
    <dgm:cxn modelId="{FEF47C4C-B3FB-1F41-89FE-A765DCB8C739}" type="presParOf" srcId="{49B933EF-95AA-0449-A450-D2FBCC115949}" destId="{6DA6FC1C-200E-6743-A576-164148A5F447}" srcOrd="2" destOrd="0" presId="urn:microsoft.com/office/officeart/2005/8/layout/hierarchy4"/>
    <dgm:cxn modelId="{5FC10289-A473-8345-BBC1-50A6D596CA3E}" type="presParOf" srcId="{6DA6FC1C-200E-6743-A576-164148A5F447}" destId="{5F6F13FD-78DB-644F-8EA2-E1555E5580C2}" srcOrd="0" destOrd="0" presId="urn:microsoft.com/office/officeart/2005/8/layout/hierarchy4"/>
    <dgm:cxn modelId="{EE697C2F-FDF4-514A-85CE-012E7989FFC9}" type="presParOf" srcId="{5F6F13FD-78DB-644F-8EA2-E1555E5580C2}" destId="{C681F2DC-DE8C-934C-8792-05B3C1608B57}" srcOrd="0" destOrd="0" presId="urn:microsoft.com/office/officeart/2005/8/layout/hierarchy4"/>
    <dgm:cxn modelId="{6C23D9A3-5C90-964D-8084-C0D73FD60E49}" type="presParOf" srcId="{5F6F13FD-78DB-644F-8EA2-E1555E5580C2}" destId="{85853281-B822-8E4D-86EC-D3F63C4F7328}" srcOrd="1" destOrd="0" presId="urn:microsoft.com/office/officeart/2005/8/layout/hierarchy4"/>
    <dgm:cxn modelId="{B35F3398-35CA-9947-9EC1-BCFC27EFF0DD}" type="presParOf" srcId="{5F6F13FD-78DB-644F-8EA2-E1555E5580C2}" destId="{30E61A9B-0662-0C4C-B000-E8FBD7295D98}" srcOrd="2" destOrd="0" presId="urn:microsoft.com/office/officeart/2005/8/layout/hierarchy4"/>
    <dgm:cxn modelId="{A72352A5-5972-F541-A042-DDE689385669}" type="presParOf" srcId="{30E61A9B-0662-0C4C-B000-E8FBD7295D98}" destId="{363952B1-496F-8641-8E3E-D139F0524E65}" srcOrd="0" destOrd="0" presId="urn:microsoft.com/office/officeart/2005/8/layout/hierarchy4"/>
    <dgm:cxn modelId="{7E47B154-5257-3A4F-82A4-89CC31CC0F05}" type="presParOf" srcId="{363952B1-496F-8641-8E3E-D139F0524E65}" destId="{CC5827A9-8BD0-304B-8A97-B3367849A5DD}" srcOrd="0" destOrd="0" presId="urn:microsoft.com/office/officeart/2005/8/layout/hierarchy4"/>
    <dgm:cxn modelId="{8E4E2E28-CAC3-914D-B0B9-70FA58A0135E}" type="presParOf" srcId="{363952B1-496F-8641-8E3E-D139F0524E65}" destId="{544584FB-9F6F-EB4F-B996-3FC82DD532E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213DDD-A9D6-254C-A3EC-3543615F15C1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E247C-F1E3-3547-9B6A-A2563A6DED59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Metagenomics</a:t>
          </a:r>
        </a:p>
      </dgm:t>
    </dgm:pt>
    <dgm:pt modelId="{900AF27A-C4DA-634F-8C2D-2256F02743DF}" type="parTrans" cxnId="{270B94AB-39C6-A541-949E-5AC09E645DC5}">
      <dgm:prSet/>
      <dgm:spPr/>
      <dgm:t>
        <a:bodyPr/>
        <a:lstStyle/>
        <a:p>
          <a:endParaRPr lang="en-US"/>
        </a:p>
      </dgm:t>
    </dgm:pt>
    <dgm:pt modelId="{C59EAC5C-711A-7B49-B1ED-42F53ACF20F0}" type="sibTrans" cxnId="{270B94AB-39C6-A541-949E-5AC09E645DC5}">
      <dgm:prSet/>
      <dgm:spPr/>
      <dgm:t>
        <a:bodyPr/>
        <a:lstStyle/>
        <a:p>
          <a:endParaRPr lang="en-US"/>
        </a:p>
      </dgm:t>
    </dgm:pt>
    <dgm:pt modelId="{C57F6F5B-0984-C44C-8D2E-0AABD16071EE}">
      <dgm:prSet phldrT="[Text]"/>
      <dgm:spPr/>
      <dgm:t>
        <a:bodyPr/>
        <a:lstStyle/>
        <a:p>
          <a:pPr algn="ctr"/>
          <a:r>
            <a:rPr lang="en-US" b="1" i="0" dirty="0"/>
            <a:t>Survey (16S, 18S, ITS, other)</a:t>
          </a:r>
        </a:p>
        <a:p>
          <a:pPr algn="ctr"/>
          <a:r>
            <a:rPr lang="en-US" b="0" i="0" dirty="0"/>
            <a:t>survey</a:t>
          </a:r>
          <a:endParaRPr lang="en-US" b="0" dirty="0"/>
        </a:p>
      </dgm:t>
    </dgm:pt>
    <dgm:pt modelId="{4693B15F-0882-814D-B89B-A4A7051CEA02}" type="parTrans" cxnId="{5FDE45EE-9C4D-6942-91C0-C6F1FB56F126}">
      <dgm:prSet/>
      <dgm:spPr/>
      <dgm:t>
        <a:bodyPr/>
        <a:lstStyle/>
        <a:p>
          <a:endParaRPr lang="en-US" b="0"/>
        </a:p>
      </dgm:t>
    </dgm:pt>
    <dgm:pt modelId="{473A3810-ECBE-2148-B422-050EAF2AF11B}" type="sibTrans" cxnId="{5FDE45EE-9C4D-6942-91C0-C6F1FB56F126}">
      <dgm:prSet/>
      <dgm:spPr/>
      <dgm:t>
        <a:bodyPr/>
        <a:lstStyle/>
        <a:p>
          <a:endParaRPr lang="en-US"/>
        </a:p>
      </dgm:t>
    </dgm:pt>
    <dgm:pt modelId="{563678E9-7248-E042-9B68-077364512311}">
      <dgm:prSet phldrT="[Text]"/>
      <dgm:spPr/>
      <dgm:t>
        <a:bodyPr/>
        <a:lstStyle/>
        <a:p>
          <a:pPr algn="ctr"/>
          <a:r>
            <a:rPr lang="en-US" b="1" dirty="0"/>
            <a:t>Metagenomes</a:t>
          </a:r>
        </a:p>
        <a:p>
          <a:pPr algn="ctr"/>
          <a:r>
            <a:rPr lang="en-US" b="0" dirty="0" err="1"/>
            <a:t>mims</a:t>
          </a:r>
          <a:endParaRPr lang="en-US" b="0" dirty="0"/>
        </a:p>
      </dgm:t>
    </dgm:pt>
    <dgm:pt modelId="{AC290637-387D-E146-A7E3-9D208432926A}" type="parTrans" cxnId="{D9F7233F-8B68-5F48-B0B1-4D2C329C122C}">
      <dgm:prSet/>
      <dgm:spPr/>
      <dgm:t>
        <a:bodyPr/>
        <a:lstStyle/>
        <a:p>
          <a:endParaRPr lang="en-US" b="0"/>
        </a:p>
      </dgm:t>
    </dgm:pt>
    <dgm:pt modelId="{18743123-42AC-E044-9F8E-39B0BB68116E}" type="sibTrans" cxnId="{D9F7233F-8B68-5F48-B0B1-4D2C329C122C}">
      <dgm:prSet/>
      <dgm:spPr/>
      <dgm:t>
        <a:bodyPr/>
        <a:lstStyle/>
        <a:p>
          <a:endParaRPr lang="en-US"/>
        </a:p>
      </dgm:t>
    </dgm:pt>
    <dgm:pt modelId="{6718F4EB-5B0E-144A-BBDE-296A657CC3FE}">
      <dgm:prSet/>
      <dgm:spPr/>
      <dgm:t>
        <a:bodyPr/>
        <a:lstStyle/>
        <a:p>
          <a:pPr algn="ctr"/>
          <a:r>
            <a:rPr lang="en-US" b="1" dirty="0"/>
            <a:t>Specimen</a:t>
          </a:r>
        </a:p>
        <a:p>
          <a:pPr algn="ctr"/>
          <a:r>
            <a:rPr lang="en-US" b="0" dirty="0"/>
            <a:t>specimen</a:t>
          </a:r>
        </a:p>
      </dgm:t>
    </dgm:pt>
    <dgm:pt modelId="{743C68FB-1694-7E4D-B4A9-EE41231928E1}" type="parTrans" cxnId="{FFCB6636-EA57-1444-A854-436457D77319}">
      <dgm:prSet/>
      <dgm:spPr/>
      <dgm:t>
        <a:bodyPr/>
        <a:lstStyle/>
        <a:p>
          <a:endParaRPr lang="en-US" b="0"/>
        </a:p>
      </dgm:t>
    </dgm:pt>
    <dgm:pt modelId="{6675C131-2C43-324F-A677-B818C249F3A6}" type="sibTrans" cxnId="{FFCB6636-EA57-1444-A854-436457D77319}">
      <dgm:prSet/>
      <dgm:spPr/>
      <dgm:t>
        <a:bodyPr/>
        <a:lstStyle/>
        <a:p>
          <a:endParaRPr lang="en-US"/>
        </a:p>
      </dgm:t>
    </dgm:pt>
    <dgm:pt modelId="{63213250-41D8-5B40-A54F-5D71C1DA5652}" type="pres">
      <dgm:prSet presAssocID="{50213DDD-A9D6-254C-A3EC-3543615F15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ABB411-CC22-5B4B-90CE-3316F848D61F}" type="pres">
      <dgm:prSet presAssocID="{2BBE247C-F1E3-3547-9B6A-A2563A6DED59}" presName="vertOne" presStyleCnt="0"/>
      <dgm:spPr/>
    </dgm:pt>
    <dgm:pt modelId="{968ECF6C-81E9-3648-B176-D128EC295B75}" type="pres">
      <dgm:prSet presAssocID="{2BBE247C-F1E3-3547-9B6A-A2563A6DED59}" presName="txOne" presStyleLbl="node0" presStyleIdx="0" presStyleCnt="1">
        <dgm:presLayoutVars>
          <dgm:chPref val="3"/>
        </dgm:presLayoutVars>
      </dgm:prSet>
      <dgm:spPr/>
    </dgm:pt>
    <dgm:pt modelId="{3386C248-C9FE-3245-84B2-72C89F770C46}" type="pres">
      <dgm:prSet presAssocID="{2BBE247C-F1E3-3547-9B6A-A2563A6DED59}" presName="parTransOne" presStyleCnt="0"/>
      <dgm:spPr/>
    </dgm:pt>
    <dgm:pt modelId="{B9361C5D-9D9F-5549-994C-7FF33E983839}" type="pres">
      <dgm:prSet presAssocID="{2BBE247C-F1E3-3547-9B6A-A2563A6DED59}" presName="horzOne" presStyleCnt="0"/>
      <dgm:spPr/>
    </dgm:pt>
    <dgm:pt modelId="{BBDD5E2B-EA23-214C-8AE5-3F3E9F2A3402}" type="pres">
      <dgm:prSet presAssocID="{C57F6F5B-0984-C44C-8D2E-0AABD16071EE}" presName="vertTwo" presStyleCnt="0"/>
      <dgm:spPr/>
    </dgm:pt>
    <dgm:pt modelId="{5D446A7F-C8FC-DD49-A7B2-04866D12BCA9}" type="pres">
      <dgm:prSet presAssocID="{C57F6F5B-0984-C44C-8D2E-0AABD16071EE}" presName="txTwo" presStyleLbl="node2" presStyleIdx="0" presStyleCnt="3">
        <dgm:presLayoutVars>
          <dgm:chPref val="3"/>
        </dgm:presLayoutVars>
      </dgm:prSet>
      <dgm:spPr/>
    </dgm:pt>
    <dgm:pt modelId="{72FF6854-9B81-1743-81F6-3281E3416231}" type="pres">
      <dgm:prSet presAssocID="{C57F6F5B-0984-C44C-8D2E-0AABD16071EE}" presName="horzTwo" presStyleCnt="0"/>
      <dgm:spPr/>
    </dgm:pt>
    <dgm:pt modelId="{C25E0479-5056-4E41-A810-ACD4EE4C300F}" type="pres">
      <dgm:prSet presAssocID="{473A3810-ECBE-2148-B422-050EAF2AF11B}" presName="sibSpaceTwo" presStyleCnt="0"/>
      <dgm:spPr/>
    </dgm:pt>
    <dgm:pt modelId="{0AD3413B-117D-3749-8B1C-FF7F54DB4221}" type="pres">
      <dgm:prSet presAssocID="{563678E9-7248-E042-9B68-077364512311}" presName="vertTwo" presStyleCnt="0"/>
      <dgm:spPr/>
    </dgm:pt>
    <dgm:pt modelId="{2F54FB7D-AD69-8846-B7CA-64A93A8BD563}" type="pres">
      <dgm:prSet presAssocID="{563678E9-7248-E042-9B68-077364512311}" presName="txTwo" presStyleLbl="node2" presStyleIdx="1" presStyleCnt="3">
        <dgm:presLayoutVars>
          <dgm:chPref val="3"/>
        </dgm:presLayoutVars>
      </dgm:prSet>
      <dgm:spPr/>
    </dgm:pt>
    <dgm:pt modelId="{5B841936-77A0-DB40-8383-604422D309F1}" type="pres">
      <dgm:prSet presAssocID="{563678E9-7248-E042-9B68-077364512311}" presName="horzTwo" presStyleCnt="0"/>
      <dgm:spPr/>
    </dgm:pt>
    <dgm:pt modelId="{204AAEBE-A517-C94F-9039-0049CBE4D71A}" type="pres">
      <dgm:prSet presAssocID="{18743123-42AC-E044-9F8E-39B0BB68116E}" presName="sibSpaceTwo" presStyleCnt="0"/>
      <dgm:spPr/>
    </dgm:pt>
    <dgm:pt modelId="{08889EB1-A12A-7A4D-9B15-C41563D1BF1F}" type="pres">
      <dgm:prSet presAssocID="{6718F4EB-5B0E-144A-BBDE-296A657CC3FE}" presName="vertTwo" presStyleCnt="0"/>
      <dgm:spPr/>
    </dgm:pt>
    <dgm:pt modelId="{0F826A13-C59B-3149-B3ED-9B43A70FC8F4}" type="pres">
      <dgm:prSet presAssocID="{6718F4EB-5B0E-144A-BBDE-296A657CC3FE}" presName="txTwo" presStyleLbl="node2" presStyleIdx="2" presStyleCnt="3">
        <dgm:presLayoutVars>
          <dgm:chPref val="3"/>
        </dgm:presLayoutVars>
      </dgm:prSet>
      <dgm:spPr/>
    </dgm:pt>
    <dgm:pt modelId="{6B0BB33D-2840-DE4D-9B59-1AE782F5082A}" type="pres">
      <dgm:prSet presAssocID="{6718F4EB-5B0E-144A-BBDE-296A657CC3FE}" presName="horzTwo" presStyleCnt="0"/>
      <dgm:spPr/>
    </dgm:pt>
  </dgm:ptLst>
  <dgm:cxnLst>
    <dgm:cxn modelId="{C0C3E533-98EC-3241-9086-687E975F1A1C}" type="presOf" srcId="{50213DDD-A9D6-254C-A3EC-3543615F15C1}" destId="{63213250-41D8-5B40-A54F-5D71C1DA5652}" srcOrd="0" destOrd="0" presId="urn:microsoft.com/office/officeart/2005/8/layout/hierarchy4"/>
    <dgm:cxn modelId="{FFCB6636-EA57-1444-A854-436457D77319}" srcId="{2BBE247C-F1E3-3547-9B6A-A2563A6DED59}" destId="{6718F4EB-5B0E-144A-BBDE-296A657CC3FE}" srcOrd="2" destOrd="0" parTransId="{743C68FB-1694-7E4D-B4A9-EE41231928E1}" sibTransId="{6675C131-2C43-324F-A677-B818C249F3A6}"/>
    <dgm:cxn modelId="{758A593E-E2A4-974B-9C0E-FE795880D7DD}" type="presOf" srcId="{C57F6F5B-0984-C44C-8D2E-0AABD16071EE}" destId="{5D446A7F-C8FC-DD49-A7B2-04866D12BCA9}" srcOrd="0" destOrd="0" presId="urn:microsoft.com/office/officeart/2005/8/layout/hierarchy4"/>
    <dgm:cxn modelId="{D9F7233F-8B68-5F48-B0B1-4D2C329C122C}" srcId="{2BBE247C-F1E3-3547-9B6A-A2563A6DED59}" destId="{563678E9-7248-E042-9B68-077364512311}" srcOrd="1" destOrd="0" parTransId="{AC290637-387D-E146-A7E3-9D208432926A}" sibTransId="{18743123-42AC-E044-9F8E-39B0BB68116E}"/>
    <dgm:cxn modelId="{51E3867B-EDEF-D34C-A05F-E98A569DAB40}" type="presOf" srcId="{2BBE247C-F1E3-3547-9B6A-A2563A6DED59}" destId="{968ECF6C-81E9-3648-B176-D128EC295B75}" srcOrd="0" destOrd="0" presId="urn:microsoft.com/office/officeart/2005/8/layout/hierarchy4"/>
    <dgm:cxn modelId="{270B94AB-39C6-A541-949E-5AC09E645DC5}" srcId="{50213DDD-A9D6-254C-A3EC-3543615F15C1}" destId="{2BBE247C-F1E3-3547-9B6A-A2563A6DED59}" srcOrd="0" destOrd="0" parTransId="{900AF27A-C4DA-634F-8C2D-2256F02743DF}" sibTransId="{C59EAC5C-711A-7B49-B1ED-42F53ACF20F0}"/>
    <dgm:cxn modelId="{E2902DB2-752A-C249-8969-C3CE5891DE7E}" type="presOf" srcId="{563678E9-7248-E042-9B68-077364512311}" destId="{2F54FB7D-AD69-8846-B7CA-64A93A8BD563}" srcOrd="0" destOrd="0" presId="urn:microsoft.com/office/officeart/2005/8/layout/hierarchy4"/>
    <dgm:cxn modelId="{12E3EAE4-D1BF-6D4C-A642-66BFD4B48616}" type="presOf" srcId="{6718F4EB-5B0E-144A-BBDE-296A657CC3FE}" destId="{0F826A13-C59B-3149-B3ED-9B43A70FC8F4}" srcOrd="0" destOrd="0" presId="urn:microsoft.com/office/officeart/2005/8/layout/hierarchy4"/>
    <dgm:cxn modelId="{5FDE45EE-9C4D-6942-91C0-C6F1FB56F126}" srcId="{2BBE247C-F1E3-3547-9B6A-A2563A6DED59}" destId="{C57F6F5B-0984-C44C-8D2E-0AABD16071EE}" srcOrd="0" destOrd="0" parTransId="{4693B15F-0882-814D-B89B-A4A7051CEA02}" sibTransId="{473A3810-ECBE-2148-B422-050EAF2AF11B}"/>
    <dgm:cxn modelId="{7004D562-6F2F-6841-A92E-44BC5347FE15}" type="presParOf" srcId="{63213250-41D8-5B40-A54F-5D71C1DA5652}" destId="{72ABB411-CC22-5B4B-90CE-3316F848D61F}" srcOrd="0" destOrd="0" presId="urn:microsoft.com/office/officeart/2005/8/layout/hierarchy4"/>
    <dgm:cxn modelId="{14745878-3FA8-7E49-BEB9-4824B597EE0C}" type="presParOf" srcId="{72ABB411-CC22-5B4B-90CE-3316F848D61F}" destId="{968ECF6C-81E9-3648-B176-D128EC295B75}" srcOrd="0" destOrd="0" presId="urn:microsoft.com/office/officeart/2005/8/layout/hierarchy4"/>
    <dgm:cxn modelId="{671C0181-D2D1-2C49-B48D-AE0678AB466E}" type="presParOf" srcId="{72ABB411-CC22-5B4B-90CE-3316F848D61F}" destId="{3386C248-C9FE-3245-84B2-72C89F770C46}" srcOrd="1" destOrd="0" presId="urn:microsoft.com/office/officeart/2005/8/layout/hierarchy4"/>
    <dgm:cxn modelId="{459A89E3-F423-AE48-9147-91840B06914E}" type="presParOf" srcId="{72ABB411-CC22-5B4B-90CE-3316F848D61F}" destId="{B9361C5D-9D9F-5549-994C-7FF33E983839}" srcOrd="2" destOrd="0" presId="urn:microsoft.com/office/officeart/2005/8/layout/hierarchy4"/>
    <dgm:cxn modelId="{59BD4C8D-6B68-064C-9A58-A6D42F3C7E2A}" type="presParOf" srcId="{B9361C5D-9D9F-5549-994C-7FF33E983839}" destId="{BBDD5E2B-EA23-214C-8AE5-3F3E9F2A3402}" srcOrd="0" destOrd="0" presId="urn:microsoft.com/office/officeart/2005/8/layout/hierarchy4"/>
    <dgm:cxn modelId="{4D2C48BC-0CC1-9F4A-B14A-FC8EE66A5240}" type="presParOf" srcId="{BBDD5E2B-EA23-214C-8AE5-3F3E9F2A3402}" destId="{5D446A7F-C8FC-DD49-A7B2-04866D12BCA9}" srcOrd="0" destOrd="0" presId="urn:microsoft.com/office/officeart/2005/8/layout/hierarchy4"/>
    <dgm:cxn modelId="{88BB95D2-1438-1B4B-AC8A-B2DB0697959B}" type="presParOf" srcId="{BBDD5E2B-EA23-214C-8AE5-3F3E9F2A3402}" destId="{72FF6854-9B81-1743-81F6-3281E3416231}" srcOrd="1" destOrd="0" presId="urn:microsoft.com/office/officeart/2005/8/layout/hierarchy4"/>
    <dgm:cxn modelId="{1CC2AC76-848F-864E-A8C4-20A7F56A7440}" type="presParOf" srcId="{B9361C5D-9D9F-5549-994C-7FF33E983839}" destId="{C25E0479-5056-4E41-A810-ACD4EE4C300F}" srcOrd="1" destOrd="0" presId="urn:microsoft.com/office/officeart/2005/8/layout/hierarchy4"/>
    <dgm:cxn modelId="{F526BA3B-4D61-5240-A530-E785BE4286B3}" type="presParOf" srcId="{B9361C5D-9D9F-5549-994C-7FF33E983839}" destId="{0AD3413B-117D-3749-8B1C-FF7F54DB4221}" srcOrd="2" destOrd="0" presId="urn:microsoft.com/office/officeart/2005/8/layout/hierarchy4"/>
    <dgm:cxn modelId="{2D719F2B-BBC2-C74D-8805-32977DC2C271}" type="presParOf" srcId="{0AD3413B-117D-3749-8B1C-FF7F54DB4221}" destId="{2F54FB7D-AD69-8846-B7CA-64A93A8BD563}" srcOrd="0" destOrd="0" presId="urn:microsoft.com/office/officeart/2005/8/layout/hierarchy4"/>
    <dgm:cxn modelId="{5B8DB5C3-EEC9-AD4E-A2D5-752B66ECCE57}" type="presParOf" srcId="{0AD3413B-117D-3749-8B1C-FF7F54DB4221}" destId="{5B841936-77A0-DB40-8383-604422D309F1}" srcOrd="1" destOrd="0" presId="urn:microsoft.com/office/officeart/2005/8/layout/hierarchy4"/>
    <dgm:cxn modelId="{84856566-3108-9747-8D22-15B458229767}" type="presParOf" srcId="{B9361C5D-9D9F-5549-994C-7FF33E983839}" destId="{204AAEBE-A517-C94F-9039-0049CBE4D71A}" srcOrd="3" destOrd="0" presId="urn:microsoft.com/office/officeart/2005/8/layout/hierarchy4"/>
    <dgm:cxn modelId="{A2BBD10D-73C6-EF44-8B95-19B997A9F181}" type="presParOf" srcId="{B9361C5D-9D9F-5549-994C-7FF33E983839}" destId="{08889EB1-A12A-7A4D-9B15-C41563D1BF1F}" srcOrd="4" destOrd="0" presId="urn:microsoft.com/office/officeart/2005/8/layout/hierarchy4"/>
    <dgm:cxn modelId="{D5F7C782-BAD5-4A4F-AFB3-3EFD40FA6DCC}" type="presParOf" srcId="{08889EB1-A12A-7A4D-9B15-C41563D1BF1F}" destId="{0F826A13-C59B-3149-B3ED-9B43A70FC8F4}" srcOrd="0" destOrd="0" presId="urn:microsoft.com/office/officeart/2005/8/layout/hierarchy4"/>
    <dgm:cxn modelId="{4537FA59-A062-2E47-AA1C-7660105C899A}" type="presParOf" srcId="{08889EB1-A12A-7A4D-9B15-C41563D1BF1F}" destId="{6B0BB33D-2840-DE4D-9B59-1AE782F5082A}" srcOrd="1" destOrd="0" presId="urn:microsoft.com/office/officeart/2005/8/layout/hierarchy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213DDD-A9D6-254C-A3EC-3543615F15C1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9E3E5B-EBB8-AE4A-B5A1-EDF81E80A12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b="0" dirty="0">
              <a:solidFill>
                <a:schemeClr val="tx1"/>
              </a:solidFill>
            </a:rPr>
            <a:t>Human-Derived Cell Lines</a:t>
          </a:r>
        </a:p>
      </dgm:t>
    </dgm:pt>
    <dgm:pt modelId="{A7D717D6-E34E-9B4F-B3F4-739B2B0CF6E0}" type="parTrans" cxnId="{331AFB64-8194-C044-863F-69F1B34DE951}">
      <dgm:prSet/>
      <dgm:spPr/>
      <dgm:t>
        <a:bodyPr/>
        <a:lstStyle/>
        <a:p>
          <a:endParaRPr lang="en-US"/>
        </a:p>
      </dgm:t>
    </dgm:pt>
    <dgm:pt modelId="{0FA24C6D-ADB0-5A43-8D9D-F9139689349E}" type="sibTrans" cxnId="{331AFB64-8194-C044-863F-69F1B34DE951}">
      <dgm:prSet/>
      <dgm:spPr/>
      <dgm:t>
        <a:bodyPr/>
        <a:lstStyle/>
        <a:p>
          <a:endParaRPr lang="en-US"/>
        </a:p>
      </dgm:t>
    </dgm:pt>
    <dgm:pt modelId="{B7C389A3-1FD5-3F41-A1BC-2A27448C34C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b="1" dirty="0"/>
            <a:t>Human</a:t>
          </a:r>
        </a:p>
        <a:p>
          <a:r>
            <a:rPr lang="en-US" sz="1600" b="0" dirty="0"/>
            <a:t>human</a:t>
          </a:r>
        </a:p>
      </dgm:t>
    </dgm:pt>
    <dgm:pt modelId="{9BBF1E22-A131-1A48-8C25-42542F67D2DE}" type="parTrans" cxnId="{85FC8790-BBB8-054E-91BA-1491DC12CAF5}">
      <dgm:prSet/>
      <dgm:spPr/>
      <dgm:t>
        <a:bodyPr/>
        <a:lstStyle/>
        <a:p>
          <a:endParaRPr lang="en-US"/>
        </a:p>
      </dgm:t>
    </dgm:pt>
    <dgm:pt modelId="{3F8D4088-DD66-2A45-A76D-64D630C20863}" type="sibTrans" cxnId="{85FC8790-BBB8-054E-91BA-1491DC12CAF5}">
      <dgm:prSet/>
      <dgm:spPr/>
      <dgm:t>
        <a:bodyPr/>
        <a:lstStyle/>
        <a:p>
          <a:endParaRPr lang="en-US"/>
        </a:p>
      </dgm:t>
    </dgm:pt>
    <dgm:pt modelId="{E691A08F-9AA8-D14E-9198-4485916F198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/>
            <a:t>Human-derived cell lines</a:t>
          </a:r>
          <a:endParaRPr lang="en-US" sz="1600" b="0" dirty="0"/>
        </a:p>
      </dgm:t>
    </dgm:pt>
    <dgm:pt modelId="{7052C012-DE85-7B4D-A726-F86326036621}" type="parTrans" cxnId="{67210A3C-06D7-A949-870C-086F8F7B46C2}">
      <dgm:prSet/>
      <dgm:spPr/>
      <dgm:t>
        <a:bodyPr/>
        <a:lstStyle/>
        <a:p>
          <a:endParaRPr lang="en-US"/>
        </a:p>
      </dgm:t>
    </dgm:pt>
    <dgm:pt modelId="{BF7C683B-32ED-B746-BBD1-4A3B8F328ECA}" type="sibTrans" cxnId="{67210A3C-06D7-A949-870C-086F8F7B46C2}">
      <dgm:prSet/>
      <dgm:spPr/>
      <dgm:t>
        <a:bodyPr/>
        <a:lstStyle/>
        <a:p>
          <a:endParaRPr lang="en-US"/>
        </a:p>
      </dgm:t>
    </dgm:pt>
    <dgm:pt modelId="{EA663F0B-47F0-774E-A7B4-43D82C9E287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Cell line or non private human genome</a:t>
          </a:r>
        </a:p>
      </dgm:t>
    </dgm:pt>
    <dgm:pt modelId="{8E9C9EE7-9F72-0945-A6C1-9AEFC443563E}" type="parTrans" cxnId="{F81CEF84-92D0-744C-A040-5BD06916EECA}">
      <dgm:prSet/>
      <dgm:spPr/>
      <dgm:t>
        <a:bodyPr/>
        <a:lstStyle/>
        <a:p>
          <a:endParaRPr lang="en-US"/>
        </a:p>
      </dgm:t>
    </dgm:pt>
    <dgm:pt modelId="{D53490AE-9FFC-8E4C-83A2-C87B0A3EC31F}" type="sibTrans" cxnId="{F81CEF84-92D0-744C-A040-5BD06916EECA}">
      <dgm:prSet/>
      <dgm:spPr/>
      <dgm:t>
        <a:bodyPr/>
        <a:lstStyle/>
        <a:p>
          <a:endParaRPr lang="en-US"/>
        </a:p>
      </dgm:t>
    </dgm:pt>
    <dgm:pt modelId="{63213250-41D8-5B40-A54F-5D71C1DA5652}" type="pres">
      <dgm:prSet presAssocID="{50213DDD-A9D6-254C-A3EC-3543615F15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FABBBB-D70F-9842-AB3B-EADDD32BF1C8}" type="pres">
      <dgm:prSet presAssocID="{169E3E5B-EBB8-AE4A-B5A1-EDF81E80A12F}" presName="vertOne" presStyleCnt="0"/>
      <dgm:spPr/>
    </dgm:pt>
    <dgm:pt modelId="{450D550B-59C4-4A43-9AD4-683F35A875EE}" type="pres">
      <dgm:prSet presAssocID="{169E3E5B-EBB8-AE4A-B5A1-EDF81E80A12F}" presName="txOne" presStyleLbl="node0" presStyleIdx="0" presStyleCnt="1" custScaleY="100326" custLinFactNeighborX="76666" custLinFactNeighborY="-66651">
        <dgm:presLayoutVars>
          <dgm:chPref val="3"/>
        </dgm:presLayoutVars>
      </dgm:prSet>
      <dgm:spPr/>
    </dgm:pt>
    <dgm:pt modelId="{BCE9067D-95F0-AD46-B479-9372B96D96B8}" type="pres">
      <dgm:prSet presAssocID="{169E3E5B-EBB8-AE4A-B5A1-EDF81E80A12F}" presName="parTransOne" presStyleCnt="0"/>
      <dgm:spPr/>
    </dgm:pt>
    <dgm:pt modelId="{E4D531D2-D14A-734E-B673-D7279A6901EC}" type="pres">
      <dgm:prSet presAssocID="{169E3E5B-EBB8-AE4A-B5A1-EDF81E80A12F}" presName="horzOne" presStyleCnt="0"/>
      <dgm:spPr/>
    </dgm:pt>
    <dgm:pt modelId="{9FD2DBEE-C2E6-AE44-B289-B6F5EA4E3572}" type="pres">
      <dgm:prSet presAssocID="{B7C389A3-1FD5-3F41-A1BC-2A27448C34CB}" presName="vertTwo" presStyleCnt="0"/>
      <dgm:spPr/>
    </dgm:pt>
    <dgm:pt modelId="{717BA1ED-081B-E649-B852-260B49F541B0}" type="pres">
      <dgm:prSet presAssocID="{B7C389A3-1FD5-3F41-A1BC-2A27448C34CB}" presName="txTwo" presStyleLbl="node2" presStyleIdx="0" presStyleCnt="1">
        <dgm:presLayoutVars>
          <dgm:chPref val="3"/>
        </dgm:presLayoutVars>
      </dgm:prSet>
      <dgm:spPr/>
    </dgm:pt>
    <dgm:pt modelId="{DC238C1A-A0EE-9D4C-B46E-79DDFE926B9B}" type="pres">
      <dgm:prSet presAssocID="{B7C389A3-1FD5-3F41-A1BC-2A27448C34CB}" presName="parTransTwo" presStyleCnt="0"/>
      <dgm:spPr/>
    </dgm:pt>
    <dgm:pt modelId="{0E9871D3-362E-D04C-896B-16EAB9A8BFC3}" type="pres">
      <dgm:prSet presAssocID="{B7C389A3-1FD5-3F41-A1BC-2A27448C34CB}" presName="horzTwo" presStyleCnt="0"/>
      <dgm:spPr/>
    </dgm:pt>
    <dgm:pt modelId="{6A5A06E2-EBFB-9F4B-9414-FC71410C7C67}" type="pres">
      <dgm:prSet presAssocID="{E691A08F-9AA8-D14E-9198-4485916F198C}" presName="vertThree" presStyleCnt="0"/>
      <dgm:spPr/>
    </dgm:pt>
    <dgm:pt modelId="{222D1D18-D68B-7C41-8A55-3E924624E7B2}" type="pres">
      <dgm:prSet presAssocID="{E691A08F-9AA8-D14E-9198-4485916F198C}" presName="txThree" presStyleLbl="node3" presStyleIdx="0" presStyleCnt="1" custAng="10800000" custFlipVert="1" custScaleY="55896">
        <dgm:presLayoutVars>
          <dgm:chPref val="3"/>
        </dgm:presLayoutVars>
      </dgm:prSet>
      <dgm:spPr/>
    </dgm:pt>
    <dgm:pt modelId="{97B4BD1A-6514-D642-8F55-9C55A15BC6C5}" type="pres">
      <dgm:prSet presAssocID="{E691A08F-9AA8-D14E-9198-4485916F198C}" presName="parTransThree" presStyleCnt="0"/>
      <dgm:spPr/>
    </dgm:pt>
    <dgm:pt modelId="{5B4FE743-BE16-754C-AB13-4F83B62568A1}" type="pres">
      <dgm:prSet presAssocID="{E691A08F-9AA8-D14E-9198-4485916F198C}" presName="horzThree" presStyleCnt="0"/>
      <dgm:spPr/>
    </dgm:pt>
    <dgm:pt modelId="{5D72218F-E859-214F-86BA-77E3DC9B6A6D}" type="pres">
      <dgm:prSet presAssocID="{EA663F0B-47F0-774E-A7B4-43D82C9E2877}" presName="vertFour" presStyleCnt="0">
        <dgm:presLayoutVars>
          <dgm:chPref val="3"/>
        </dgm:presLayoutVars>
      </dgm:prSet>
      <dgm:spPr/>
    </dgm:pt>
    <dgm:pt modelId="{C0962F00-5668-C74E-A8F8-72E798192D7E}" type="pres">
      <dgm:prSet presAssocID="{EA663F0B-47F0-774E-A7B4-43D82C9E2877}" presName="txFour" presStyleLbl="node4" presStyleIdx="0" presStyleCnt="1" custScaleY="47485">
        <dgm:presLayoutVars>
          <dgm:chPref val="3"/>
        </dgm:presLayoutVars>
      </dgm:prSet>
      <dgm:spPr/>
    </dgm:pt>
    <dgm:pt modelId="{24FEBBC4-ECFA-A44A-8D58-2C80770ED921}" type="pres">
      <dgm:prSet presAssocID="{EA663F0B-47F0-774E-A7B4-43D82C9E2877}" presName="horzFour" presStyleCnt="0"/>
      <dgm:spPr/>
    </dgm:pt>
  </dgm:ptLst>
  <dgm:cxnLst>
    <dgm:cxn modelId="{3CBC1213-CBE8-484B-BD89-211FDB52269D}" type="presOf" srcId="{E691A08F-9AA8-D14E-9198-4485916F198C}" destId="{222D1D18-D68B-7C41-8A55-3E924624E7B2}" srcOrd="0" destOrd="0" presId="urn:microsoft.com/office/officeart/2005/8/layout/hierarchy4"/>
    <dgm:cxn modelId="{C0C3E533-98EC-3241-9086-687E975F1A1C}" type="presOf" srcId="{50213DDD-A9D6-254C-A3EC-3543615F15C1}" destId="{63213250-41D8-5B40-A54F-5D71C1DA5652}" srcOrd="0" destOrd="0" presId="urn:microsoft.com/office/officeart/2005/8/layout/hierarchy4"/>
    <dgm:cxn modelId="{67210A3C-06D7-A949-870C-086F8F7B46C2}" srcId="{B7C389A3-1FD5-3F41-A1BC-2A27448C34CB}" destId="{E691A08F-9AA8-D14E-9198-4485916F198C}" srcOrd="0" destOrd="0" parTransId="{7052C012-DE85-7B4D-A726-F86326036621}" sibTransId="{BF7C683B-32ED-B746-BBD1-4A3B8F328ECA}"/>
    <dgm:cxn modelId="{331AFB64-8194-C044-863F-69F1B34DE951}" srcId="{50213DDD-A9D6-254C-A3EC-3543615F15C1}" destId="{169E3E5B-EBB8-AE4A-B5A1-EDF81E80A12F}" srcOrd="0" destOrd="0" parTransId="{A7D717D6-E34E-9B4F-B3F4-739B2B0CF6E0}" sibTransId="{0FA24C6D-ADB0-5A43-8D9D-F9139689349E}"/>
    <dgm:cxn modelId="{1DAEB972-4661-C64C-B176-4C2006C34F1A}" type="presOf" srcId="{B7C389A3-1FD5-3F41-A1BC-2A27448C34CB}" destId="{717BA1ED-081B-E649-B852-260B49F541B0}" srcOrd="0" destOrd="0" presId="urn:microsoft.com/office/officeart/2005/8/layout/hierarchy4"/>
    <dgm:cxn modelId="{F81CEF84-92D0-744C-A040-5BD06916EECA}" srcId="{E691A08F-9AA8-D14E-9198-4485916F198C}" destId="{EA663F0B-47F0-774E-A7B4-43D82C9E2877}" srcOrd="0" destOrd="0" parTransId="{8E9C9EE7-9F72-0945-A6C1-9AEFC443563E}" sibTransId="{D53490AE-9FFC-8E4C-83A2-C87B0A3EC31F}"/>
    <dgm:cxn modelId="{85FC8790-BBB8-054E-91BA-1491DC12CAF5}" srcId="{169E3E5B-EBB8-AE4A-B5A1-EDF81E80A12F}" destId="{B7C389A3-1FD5-3F41-A1BC-2A27448C34CB}" srcOrd="0" destOrd="0" parTransId="{9BBF1E22-A131-1A48-8C25-42542F67D2DE}" sibTransId="{3F8D4088-DD66-2A45-A76D-64D630C20863}"/>
    <dgm:cxn modelId="{EE9536B0-9E1F-9B40-AF53-0B1CFF38FFD2}" type="presOf" srcId="{169E3E5B-EBB8-AE4A-B5A1-EDF81E80A12F}" destId="{450D550B-59C4-4A43-9AD4-683F35A875EE}" srcOrd="0" destOrd="0" presId="urn:microsoft.com/office/officeart/2005/8/layout/hierarchy4"/>
    <dgm:cxn modelId="{4323CBE2-C6B0-8B45-AA50-D2ADF1BA9D1A}" type="presOf" srcId="{EA663F0B-47F0-774E-A7B4-43D82C9E2877}" destId="{C0962F00-5668-C74E-A8F8-72E798192D7E}" srcOrd="0" destOrd="0" presId="urn:microsoft.com/office/officeart/2005/8/layout/hierarchy4"/>
    <dgm:cxn modelId="{26C34CAA-52A9-6E49-9D4B-93D5EF8B4047}" type="presParOf" srcId="{63213250-41D8-5B40-A54F-5D71C1DA5652}" destId="{71FABBBB-D70F-9842-AB3B-EADDD32BF1C8}" srcOrd="0" destOrd="0" presId="urn:microsoft.com/office/officeart/2005/8/layout/hierarchy4"/>
    <dgm:cxn modelId="{4764B3F6-A857-DF47-9362-E88D35C831A6}" type="presParOf" srcId="{71FABBBB-D70F-9842-AB3B-EADDD32BF1C8}" destId="{450D550B-59C4-4A43-9AD4-683F35A875EE}" srcOrd="0" destOrd="0" presId="urn:microsoft.com/office/officeart/2005/8/layout/hierarchy4"/>
    <dgm:cxn modelId="{45355009-8BF2-E24F-A53B-15D8C89E1481}" type="presParOf" srcId="{71FABBBB-D70F-9842-AB3B-EADDD32BF1C8}" destId="{BCE9067D-95F0-AD46-B479-9372B96D96B8}" srcOrd="1" destOrd="0" presId="urn:microsoft.com/office/officeart/2005/8/layout/hierarchy4"/>
    <dgm:cxn modelId="{A79FF5D5-0E3C-CF4D-8DB8-722B480B024A}" type="presParOf" srcId="{71FABBBB-D70F-9842-AB3B-EADDD32BF1C8}" destId="{E4D531D2-D14A-734E-B673-D7279A6901EC}" srcOrd="2" destOrd="0" presId="urn:microsoft.com/office/officeart/2005/8/layout/hierarchy4"/>
    <dgm:cxn modelId="{462857C6-B4FF-B14C-96E3-AF480DDEAD75}" type="presParOf" srcId="{E4D531D2-D14A-734E-B673-D7279A6901EC}" destId="{9FD2DBEE-C2E6-AE44-B289-B6F5EA4E3572}" srcOrd="0" destOrd="0" presId="urn:microsoft.com/office/officeart/2005/8/layout/hierarchy4"/>
    <dgm:cxn modelId="{67E9EFD7-DDDD-214C-9282-44EA7489265E}" type="presParOf" srcId="{9FD2DBEE-C2E6-AE44-B289-B6F5EA4E3572}" destId="{717BA1ED-081B-E649-B852-260B49F541B0}" srcOrd="0" destOrd="0" presId="urn:microsoft.com/office/officeart/2005/8/layout/hierarchy4"/>
    <dgm:cxn modelId="{4AE49B5E-E4DE-0448-9EFD-D2DE84EEC550}" type="presParOf" srcId="{9FD2DBEE-C2E6-AE44-B289-B6F5EA4E3572}" destId="{DC238C1A-A0EE-9D4C-B46E-79DDFE926B9B}" srcOrd="1" destOrd="0" presId="urn:microsoft.com/office/officeart/2005/8/layout/hierarchy4"/>
    <dgm:cxn modelId="{840EBD41-1C9A-6645-87D1-2FF90E30CFA5}" type="presParOf" srcId="{9FD2DBEE-C2E6-AE44-B289-B6F5EA4E3572}" destId="{0E9871D3-362E-D04C-896B-16EAB9A8BFC3}" srcOrd="2" destOrd="0" presId="urn:microsoft.com/office/officeart/2005/8/layout/hierarchy4"/>
    <dgm:cxn modelId="{3B8456E2-C547-754E-8B39-47CEEB6256B4}" type="presParOf" srcId="{0E9871D3-362E-D04C-896B-16EAB9A8BFC3}" destId="{6A5A06E2-EBFB-9F4B-9414-FC71410C7C67}" srcOrd="0" destOrd="0" presId="urn:microsoft.com/office/officeart/2005/8/layout/hierarchy4"/>
    <dgm:cxn modelId="{604A80E7-23EB-DC48-9350-FA41892020BC}" type="presParOf" srcId="{6A5A06E2-EBFB-9F4B-9414-FC71410C7C67}" destId="{222D1D18-D68B-7C41-8A55-3E924624E7B2}" srcOrd="0" destOrd="0" presId="urn:microsoft.com/office/officeart/2005/8/layout/hierarchy4"/>
    <dgm:cxn modelId="{DBFD5ED9-553A-244F-B3C3-451354117139}" type="presParOf" srcId="{6A5A06E2-EBFB-9F4B-9414-FC71410C7C67}" destId="{97B4BD1A-6514-D642-8F55-9C55A15BC6C5}" srcOrd="1" destOrd="0" presId="urn:microsoft.com/office/officeart/2005/8/layout/hierarchy4"/>
    <dgm:cxn modelId="{BD5984C6-5756-6945-8432-BA32F71FE1C8}" type="presParOf" srcId="{6A5A06E2-EBFB-9F4B-9414-FC71410C7C67}" destId="{5B4FE743-BE16-754C-AB13-4F83B62568A1}" srcOrd="2" destOrd="0" presId="urn:microsoft.com/office/officeart/2005/8/layout/hierarchy4"/>
    <dgm:cxn modelId="{35D2D831-D480-0049-96F1-7C7E65EC5FFA}" type="presParOf" srcId="{5B4FE743-BE16-754C-AB13-4F83B62568A1}" destId="{5D72218F-E859-214F-86BA-77E3DC9B6A6D}" srcOrd="0" destOrd="0" presId="urn:microsoft.com/office/officeart/2005/8/layout/hierarchy4"/>
    <dgm:cxn modelId="{65E363D3-AACF-EF47-817B-093438D4D43A}" type="presParOf" srcId="{5D72218F-E859-214F-86BA-77E3DC9B6A6D}" destId="{C0962F00-5668-C74E-A8F8-72E798192D7E}" srcOrd="0" destOrd="0" presId="urn:microsoft.com/office/officeart/2005/8/layout/hierarchy4"/>
    <dgm:cxn modelId="{8B765211-B969-3C4E-8AE4-059FAA6AC02B}" type="presParOf" srcId="{5D72218F-E859-214F-86BA-77E3DC9B6A6D}" destId="{24FEBBC4-ECFA-A44A-8D58-2C80770ED92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FC7FD1-22B4-9843-8602-CFB096D37091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8632A-EF3D-9747-B80F-0632D7F6BDB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Human</a:t>
          </a:r>
        </a:p>
      </dgm:t>
    </dgm:pt>
    <dgm:pt modelId="{AE3D17F1-8883-B644-A13F-50CCF0498A5D}" type="parTrans" cxnId="{FA02279F-C34F-4E43-8792-1F8F83DA1DF4}">
      <dgm:prSet/>
      <dgm:spPr/>
      <dgm:t>
        <a:bodyPr/>
        <a:lstStyle/>
        <a:p>
          <a:endParaRPr lang="en-US"/>
        </a:p>
      </dgm:t>
    </dgm:pt>
    <dgm:pt modelId="{F42320E3-B078-D64B-A92F-2012E07EF78E}" type="sibTrans" cxnId="{FA02279F-C34F-4E43-8792-1F8F83DA1DF4}">
      <dgm:prSet/>
      <dgm:spPr/>
      <dgm:t>
        <a:bodyPr/>
        <a:lstStyle/>
        <a:p>
          <a:endParaRPr lang="en-US"/>
        </a:p>
      </dgm:t>
    </dgm:pt>
    <dgm:pt modelId="{5995AB69-F074-9040-BEFD-C65E871F311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Environment</a:t>
          </a:r>
        </a:p>
      </dgm:t>
    </dgm:pt>
    <dgm:pt modelId="{DA3D7E2E-7EEB-6B4E-81DA-F5B34788CC84}" type="parTrans" cxnId="{B71B00A1-EEF1-6242-BA77-E99FC3EE7065}">
      <dgm:prSet/>
      <dgm:spPr/>
      <dgm:t>
        <a:bodyPr/>
        <a:lstStyle/>
        <a:p>
          <a:endParaRPr lang="en-US"/>
        </a:p>
      </dgm:t>
    </dgm:pt>
    <dgm:pt modelId="{734375B9-FAC7-6D44-B7B8-D45FC4012293}" type="sibTrans" cxnId="{B71B00A1-EEF1-6242-BA77-E99FC3EE7065}">
      <dgm:prSet/>
      <dgm:spPr/>
      <dgm:t>
        <a:bodyPr/>
        <a:lstStyle/>
        <a:p>
          <a:endParaRPr lang="en-US"/>
        </a:p>
      </dgm:t>
    </dgm:pt>
    <dgm:pt modelId="{7BA3D0C1-EF02-A946-8693-67039D3C3B0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Human Associated</a:t>
          </a:r>
        </a:p>
      </dgm:t>
    </dgm:pt>
    <dgm:pt modelId="{820242CB-0260-3848-B586-C40F1FB6DC3B}" type="parTrans" cxnId="{34B02C6E-D92A-9646-90A0-0B34DAEDB8CB}">
      <dgm:prSet/>
      <dgm:spPr/>
      <dgm:t>
        <a:bodyPr/>
        <a:lstStyle/>
        <a:p>
          <a:endParaRPr lang="en-US"/>
        </a:p>
      </dgm:t>
    </dgm:pt>
    <dgm:pt modelId="{766A40A9-86D5-2643-AAB7-97BCA9E1CAFF}" type="sibTrans" cxnId="{34B02C6E-D92A-9646-90A0-0B34DAEDB8CB}">
      <dgm:prSet/>
      <dgm:spPr/>
      <dgm:t>
        <a:bodyPr/>
        <a:lstStyle/>
        <a:p>
          <a:endParaRPr lang="en-US"/>
        </a:p>
      </dgm:t>
    </dgm:pt>
    <dgm:pt modelId="{9B84327F-4071-4742-9C83-74695AF12CC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Human Gut</a:t>
          </a:r>
        </a:p>
      </dgm:t>
    </dgm:pt>
    <dgm:pt modelId="{00093027-4A0A-2E46-A342-A8062289DF5E}" type="parTrans" cxnId="{2524CAA9-61A6-AD46-94FD-FA06B5D28AE2}">
      <dgm:prSet/>
      <dgm:spPr/>
      <dgm:t>
        <a:bodyPr/>
        <a:lstStyle/>
        <a:p>
          <a:endParaRPr lang="en-US"/>
        </a:p>
      </dgm:t>
    </dgm:pt>
    <dgm:pt modelId="{C19D69F7-A3EC-D743-AD4F-C99D62A6974C}" type="sibTrans" cxnId="{2524CAA9-61A6-AD46-94FD-FA06B5D28AE2}">
      <dgm:prSet/>
      <dgm:spPr/>
      <dgm:t>
        <a:bodyPr/>
        <a:lstStyle/>
        <a:p>
          <a:endParaRPr lang="en-US"/>
        </a:p>
      </dgm:t>
    </dgm:pt>
    <dgm:pt modelId="{8D78F213-7F53-1C47-A65A-26811AD66B8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Human Oral</a:t>
          </a:r>
        </a:p>
      </dgm:t>
    </dgm:pt>
    <dgm:pt modelId="{820C0C24-776E-C940-AECE-C958486CB43F}" type="parTrans" cxnId="{AE81AA92-C199-EF41-9BF1-5098D525F7AA}">
      <dgm:prSet/>
      <dgm:spPr/>
      <dgm:t>
        <a:bodyPr/>
        <a:lstStyle/>
        <a:p>
          <a:endParaRPr lang="en-US"/>
        </a:p>
      </dgm:t>
    </dgm:pt>
    <dgm:pt modelId="{03591B15-2DC0-6546-B3AD-6B9B4F858062}" type="sibTrans" cxnId="{AE81AA92-C199-EF41-9BF1-5098D525F7AA}">
      <dgm:prSet/>
      <dgm:spPr/>
      <dgm:t>
        <a:bodyPr/>
        <a:lstStyle/>
        <a:p>
          <a:endParaRPr lang="en-US"/>
        </a:p>
      </dgm:t>
    </dgm:pt>
    <dgm:pt modelId="{C1A6EEC0-CAA8-C046-87A5-C1008301611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Human Skin</a:t>
          </a:r>
        </a:p>
      </dgm:t>
    </dgm:pt>
    <dgm:pt modelId="{88CEEF7E-13B2-7F4F-A35E-6280E63292B2}" type="parTrans" cxnId="{A641AFF2-33B1-5946-9D80-245A29CB9103}">
      <dgm:prSet/>
      <dgm:spPr/>
      <dgm:t>
        <a:bodyPr/>
        <a:lstStyle/>
        <a:p>
          <a:endParaRPr lang="en-US"/>
        </a:p>
      </dgm:t>
    </dgm:pt>
    <dgm:pt modelId="{FFA7C8E2-9E35-664A-80B0-DD5DA5F3B797}" type="sibTrans" cxnId="{A641AFF2-33B1-5946-9D80-245A29CB9103}">
      <dgm:prSet/>
      <dgm:spPr/>
      <dgm:t>
        <a:bodyPr/>
        <a:lstStyle/>
        <a:p>
          <a:endParaRPr lang="en-US"/>
        </a:p>
      </dgm:t>
    </dgm:pt>
    <dgm:pt modelId="{770CCC07-C4F2-6740-AE58-A132C4F3F9F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Human Vaginal</a:t>
          </a:r>
        </a:p>
      </dgm:t>
    </dgm:pt>
    <dgm:pt modelId="{71928A0A-1313-414E-953D-E98F53A82BD2}" type="parTrans" cxnId="{FE7C968E-4F3A-D54A-9F3A-0F6691EAF7E0}">
      <dgm:prSet/>
      <dgm:spPr/>
      <dgm:t>
        <a:bodyPr/>
        <a:lstStyle/>
        <a:p>
          <a:endParaRPr lang="en-US"/>
        </a:p>
      </dgm:t>
    </dgm:pt>
    <dgm:pt modelId="{37511E45-00DE-4E4D-B0F1-72AC4B80F79B}" type="sibTrans" cxnId="{FE7C968E-4F3A-D54A-9F3A-0F6691EAF7E0}">
      <dgm:prSet/>
      <dgm:spPr/>
      <dgm:t>
        <a:bodyPr/>
        <a:lstStyle/>
        <a:p>
          <a:endParaRPr lang="en-US"/>
        </a:p>
      </dgm:t>
    </dgm:pt>
    <dgm:pt modelId="{8758A245-AFE0-7F4E-86E6-48761D89331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Air</a:t>
          </a:r>
        </a:p>
      </dgm:t>
    </dgm:pt>
    <dgm:pt modelId="{EAD786C5-505B-4C47-8C9C-4BB0939111F4}" type="parTrans" cxnId="{5935980E-25E8-B343-86CF-6F3482ECF688}">
      <dgm:prSet/>
      <dgm:spPr/>
      <dgm:t>
        <a:bodyPr/>
        <a:lstStyle/>
        <a:p>
          <a:endParaRPr lang="en-US"/>
        </a:p>
      </dgm:t>
    </dgm:pt>
    <dgm:pt modelId="{9426EECC-7A1F-9D49-8984-9784F5290C5A}" type="sibTrans" cxnId="{5935980E-25E8-B343-86CF-6F3482ECF688}">
      <dgm:prSet/>
      <dgm:spPr/>
      <dgm:t>
        <a:bodyPr/>
        <a:lstStyle/>
        <a:p>
          <a:endParaRPr lang="en-US"/>
        </a:p>
      </dgm:t>
    </dgm:pt>
    <dgm:pt modelId="{DE822892-7A1B-FF48-B498-37CE27AC768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Sediment</a:t>
          </a:r>
        </a:p>
      </dgm:t>
    </dgm:pt>
    <dgm:pt modelId="{FB88B994-54CC-6A4E-97A1-C58BF0F0A90F}" type="parTrans" cxnId="{FDC66682-A117-B643-AA68-49CB84E50006}">
      <dgm:prSet/>
      <dgm:spPr/>
      <dgm:t>
        <a:bodyPr/>
        <a:lstStyle/>
        <a:p>
          <a:endParaRPr lang="en-US"/>
        </a:p>
      </dgm:t>
    </dgm:pt>
    <dgm:pt modelId="{040C43FE-BD38-7744-BE62-2F8C59B0B706}" type="sibTrans" cxnId="{FDC66682-A117-B643-AA68-49CB84E50006}">
      <dgm:prSet/>
      <dgm:spPr/>
      <dgm:t>
        <a:bodyPr/>
        <a:lstStyle/>
        <a:p>
          <a:endParaRPr lang="en-US"/>
        </a:p>
      </dgm:t>
    </dgm:pt>
    <dgm:pt modelId="{7CC6014D-2226-6A48-977E-66A5980816D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Soil</a:t>
          </a:r>
        </a:p>
      </dgm:t>
    </dgm:pt>
    <dgm:pt modelId="{728FD79B-E4ED-C041-A93F-E403F1C0468C}" type="parTrans" cxnId="{FC6C03F8-DFD0-C242-B0D5-DA1B0171FC52}">
      <dgm:prSet/>
      <dgm:spPr/>
      <dgm:t>
        <a:bodyPr/>
        <a:lstStyle/>
        <a:p>
          <a:endParaRPr lang="en-US"/>
        </a:p>
      </dgm:t>
    </dgm:pt>
    <dgm:pt modelId="{07C3EDF2-D415-F846-B763-D6D321B92BE1}" type="sibTrans" cxnId="{FC6C03F8-DFD0-C242-B0D5-DA1B0171FC52}">
      <dgm:prSet/>
      <dgm:spPr/>
      <dgm:t>
        <a:bodyPr/>
        <a:lstStyle/>
        <a:p>
          <a:endParaRPr lang="en-US"/>
        </a:p>
      </dgm:t>
    </dgm:pt>
    <dgm:pt modelId="{CF07C779-4598-E54B-841B-E0CAF3ED710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Wastewater</a:t>
          </a:r>
        </a:p>
      </dgm:t>
    </dgm:pt>
    <dgm:pt modelId="{5D28FC6B-95B6-1D40-9913-C7B06FAC42AA}" type="parTrans" cxnId="{B326882F-FE32-BF49-A445-FF3E2CA8F398}">
      <dgm:prSet/>
      <dgm:spPr/>
      <dgm:t>
        <a:bodyPr/>
        <a:lstStyle/>
        <a:p>
          <a:endParaRPr lang="en-US"/>
        </a:p>
      </dgm:t>
    </dgm:pt>
    <dgm:pt modelId="{2E4DEA63-55CF-EC4D-B2EC-4CB4256D3BC1}" type="sibTrans" cxnId="{B326882F-FE32-BF49-A445-FF3E2CA8F398}">
      <dgm:prSet/>
      <dgm:spPr/>
      <dgm:t>
        <a:bodyPr/>
        <a:lstStyle/>
        <a:p>
          <a:endParaRPr lang="en-US"/>
        </a:p>
      </dgm:t>
    </dgm:pt>
    <dgm:pt modelId="{9BF54EBB-AB9B-2D4C-8206-615BFEB9C7E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Water</a:t>
          </a:r>
        </a:p>
      </dgm:t>
    </dgm:pt>
    <dgm:pt modelId="{D9DEDAD1-43DA-D446-98C0-7C3B56ED3C7A}" type="parTrans" cxnId="{D51596D0-AC76-7C45-B8E0-6CFBCEDE8CD6}">
      <dgm:prSet/>
      <dgm:spPr/>
      <dgm:t>
        <a:bodyPr/>
        <a:lstStyle/>
        <a:p>
          <a:endParaRPr lang="en-US"/>
        </a:p>
      </dgm:t>
    </dgm:pt>
    <dgm:pt modelId="{E2165411-DB85-CD43-987F-3ABCE4AD9A87}" type="sibTrans" cxnId="{D51596D0-AC76-7C45-B8E0-6CFBCEDE8CD6}">
      <dgm:prSet/>
      <dgm:spPr/>
      <dgm:t>
        <a:bodyPr/>
        <a:lstStyle/>
        <a:p>
          <a:endParaRPr lang="en-US"/>
        </a:p>
      </dgm:t>
    </dgm:pt>
    <dgm:pt modelId="{2DE2C65E-8624-174E-A893-F76184B7EF8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Non-Human Animal Host</a:t>
          </a:r>
        </a:p>
      </dgm:t>
    </dgm:pt>
    <dgm:pt modelId="{9F00F615-2DEF-384F-9B1B-5E1543FAC045}" type="parTrans" cxnId="{77A038C1-6642-AF4E-AEDC-90C495371438}">
      <dgm:prSet/>
      <dgm:spPr/>
      <dgm:t>
        <a:bodyPr/>
        <a:lstStyle/>
        <a:p>
          <a:endParaRPr lang="en-US"/>
        </a:p>
      </dgm:t>
    </dgm:pt>
    <dgm:pt modelId="{E7B3E252-FB8F-0044-8165-36F7DDB7CDFC}" type="sibTrans" cxnId="{77A038C1-6642-AF4E-AEDC-90C495371438}">
      <dgm:prSet/>
      <dgm:spPr/>
      <dgm:t>
        <a:bodyPr/>
        <a:lstStyle/>
        <a:p>
          <a:endParaRPr lang="en-US"/>
        </a:p>
      </dgm:t>
    </dgm:pt>
    <dgm:pt modelId="{60FA5A84-D669-964A-A9CB-24A176E525D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Host Associated</a:t>
          </a:r>
        </a:p>
      </dgm:t>
    </dgm:pt>
    <dgm:pt modelId="{89BF8A71-FFB3-2D48-A533-12760C97047D}" type="parTrans" cxnId="{E34BD16D-724D-0649-A0A9-C2FDF8AEEBC5}">
      <dgm:prSet/>
      <dgm:spPr/>
      <dgm:t>
        <a:bodyPr/>
        <a:lstStyle/>
        <a:p>
          <a:endParaRPr lang="en-US"/>
        </a:p>
      </dgm:t>
    </dgm:pt>
    <dgm:pt modelId="{F80F569D-C74E-1D4E-9AD7-8B5EB9B47AEA}" type="sibTrans" cxnId="{E34BD16D-724D-0649-A0A9-C2FDF8AEEBC5}">
      <dgm:prSet/>
      <dgm:spPr/>
      <dgm:t>
        <a:bodyPr/>
        <a:lstStyle/>
        <a:p>
          <a:endParaRPr lang="en-US"/>
        </a:p>
      </dgm:t>
    </dgm:pt>
    <dgm:pt modelId="{9E533D87-8424-2447-9777-944A39D25E9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85C51D57-BAEA-8448-96C5-9DAFE78F70B3}" type="parTrans" cxnId="{33E9F4F6-29E1-3742-AC97-B3D63C0D0D1F}">
      <dgm:prSet/>
      <dgm:spPr/>
      <dgm:t>
        <a:bodyPr/>
        <a:lstStyle/>
        <a:p>
          <a:endParaRPr lang="en-US"/>
        </a:p>
      </dgm:t>
    </dgm:pt>
    <dgm:pt modelId="{89CB9437-1114-B04D-9671-6DAB77772C51}" type="sibTrans" cxnId="{33E9F4F6-29E1-3742-AC97-B3D63C0D0D1F}">
      <dgm:prSet/>
      <dgm:spPr/>
      <dgm:t>
        <a:bodyPr/>
        <a:lstStyle/>
        <a:p>
          <a:endParaRPr lang="en-US"/>
        </a:p>
      </dgm:t>
    </dgm:pt>
    <dgm:pt modelId="{56366607-C937-2248-9BD4-4B02F959A69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Miscellaneous</a:t>
          </a:r>
        </a:p>
      </dgm:t>
    </dgm:pt>
    <dgm:pt modelId="{C005048E-9F8C-3142-AB07-76D56C1EAAD1}" type="parTrans" cxnId="{8D31ABF5-60B0-D440-AE98-C8A9AEE305E0}">
      <dgm:prSet/>
      <dgm:spPr/>
      <dgm:t>
        <a:bodyPr/>
        <a:lstStyle/>
        <a:p>
          <a:endParaRPr lang="en-US"/>
        </a:p>
      </dgm:t>
    </dgm:pt>
    <dgm:pt modelId="{4B26E436-959B-9142-B1DB-386C8B3117C4}" type="sibTrans" cxnId="{8D31ABF5-60B0-D440-AE98-C8A9AEE305E0}">
      <dgm:prSet/>
      <dgm:spPr/>
      <dgm:t>
        <a:bodyPr/>
        <a:lstStyle/>
        <a:p>
          <a:endParaRPr lang="en-US"/>
        </a:p>
      </dgm:t>
    </dgm:pt>
    <dgm:pt modelId="{CD56F89E-5868-8646-8DFE-B415A379752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Plant Associated</a:t>
          </a:r>
        </a:p>
      </dgm:t>
    </dgm:pt>
    <dgm:pt modelId="{63F0D8D9-1D4E-BB40-95D7-58A4537C4FB5}" type="parTrans" cxnId="{68A04274-DD3C-3D43-B97E-F8B9C0ACE68B}">
      <dgm:prSet/>
      <dgm:spPr/>
      <dgm:t>
        <a:bodyPr/>
        <a:lstStyle/>
        <a:p>
          <a:endParaRPr lang="en-US"/>
        </a:p>
      </dgm:t>
    </dgm:pt>
    <dgm:pt modelId="{F023A6F6-0F24-E043-B0AA-9A6702E0AA65}" type="sibTrans" cxnId="{68A04274-DD3C-3D43-B97E-F8B9C0ACE68B}">
      <dgm:prSet/>
      <dgm:spPr/>
      <dgm:t>
        <a:bodyPr/>
        <a:lstStyle/>
        <a:p>
          <a:endParaRPr lang="en-US"/>
        </a:p>
      </dgm:t>
    </dgm:pt>
    <dgm:pt modelId="{2FBBBAC6-3FD7-3245-A44E-A6D2F70A38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Microbial</a:t>
          </a:r>
        </a:p>
      </dgm:t>
    </dgm:pt>
    <dgm:pt modelId="{63E23B34-FED9-024B-9534-0EB75FCA76B0}" type="parTrans" cxnId="{E4505BE1-5A12-C146-824E-37D69A9EC1A8}">
      <dgm:prSet/>
      <dgm:spPr/>
      <dgm:t>
        <a:bodyPr/>
        <a:lstStyle/>
        <a:p>
          <a:endParaRPr lang="en-US"/>
        </a:p>
      </dgm:t>
    </dgm:pt>
    <dgm:pt modelId="{03CCADD8-C85B-ED45-8D25-24D92D6E4FF0}" type="sibTrans" cxnId="{E4505BE1-5A12-C146-824E-37D69A9EC1A8}">
      <dgm:prSet/>
      <dgm:spPr/>
      <dgm:t>
        <a:bodyPr/>
        <a:lstStyle/>
        <a:p>
          <a:endParaRPr lang="en-US"/>
        </a:p>
      </dgm:t>
    </dgm:pt>
    <dgm:pt modelId="{AA795EDA-F3F1-AC43-99CD-26F5C1DD9F25}" type="pres">
      <dgm:prSet presAssocID="{D7FC7FD1-22B4-9843-8602-CFB096D370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47B0DD-6E9A-FD47-B586-DD7312FD5F19}" type="pres">
      <dgm:prSet presAssocID="{08A8632A-EF3D-9747-B80F-0632D7F6BDBF}" presName="vertOne" presStyleCnt="0"/>
      <dgm:spPr/>
    </dgm:pt>
    <dgm:pt modelId="{A7EE5FF5-AE99-424A-A61F-CDC05B593815}" type="pres">
      <dgm:prSet presAssocID="{08A8632A-EF3D-9747-B80F-0632D7F6BDBF}" presName="txOne" presStyleLbl="node0" presStyleIdx="0" presStyleCnt="4" custScaleX="100000" custScaleY="100494">
        <dgm:presLayoutVars>
          <dgm:chPref val="3"/>
        </dgm:presLayoutVars>
      </dgm:prSet>
      <dgm:spPr/>
    </dgm:pt>
    <dgm:pt modelId="{8332E9EE-8F07-EB45-9483-9523C76591C5}" type="pres">
      <dgm:prSet presAssocID="{08A8632A-EF3D-9747-B80F-0632D7F6BDBF}" presName="parTransOne" presStyleCnt="0"/>
      <dgm:spPr/>
    </dgm:pt>
    <dgm:pt modelId="{C77F8637-4DCD-B94D-A195-E13D2E7C0413}" type="pres">
      <dgm:prSet presAssocID="{08A8632A-EF3D-9747-B80F-0632D7F6BDBF}" presName="horzOne" presStyleCnt="0"/>
      <dgm:spPr/>
    </dgm:pt>
    <dgm:pt modelId="{208ABC08-1FEA-864F-A0F1-FBAB148ED46A}" type="pres">
      <dgm:prSet presAssocID="{7BA3D0C1-EF02-A946-8693-67039D3C3B02}" presName="vertTwo" presStyleCnt="0"/>
      <dgm:spPr/>
    </dgm:pt>
    <dgm:pt modelId="{E77C4DBA-3B06-274B-B5E1-A565A41A1443}" type="pres">
      <dgm:prSet presAssocID="{7BA3D0C1-EF02-A946-8693-67039D3C3B02}" presName="txTwo" presStyleLbl="node2" presStyleIdx="0" presStyleCnt="14">
        <dgm:presLayoutVars>
          <dgm:chPref val="3"/>
        </dgm:presLayoutVars>
      </dgm:prSet>
      <dgm:spPr/>
    </dgm:pt>
    <dgm:pt modelId="{BD2EF083-C98D-4541-AA15-8D07643D8F80}" type="pres">
      <dgm:prSet presAssocID="{7BA3D0C1-EF02-A946-8693-67039D3C3B02}" presName="horzTwo" presStyleCnt="0"/>
      <dgm:spPr/>
    </dgm:pt>
    <dgm:pt modelId="{1DAC209B-10A1-B441-8010-E2FAEB1F99D9}" type="pres">
      <dgm:prSet presAssocID="{766A40A9-86D5-2643-AAB7-97BCA9E1CAFF}" presName="sibSpaceTwo" presStyleCnt="0"/>
      <dgm:spPr/>
    </dgm:pt>
    <dgm:pt modelId="{5C29DAA6-1E86-1947-8A47-8DB3EB7C5920}" type="pres">
      <dgm:prSet presAssocID="{9B84327F-4071-4742-9C83-74695AF12CC6}" presName="vertTwo" presStyleCnt="0"/>
      <dgm:spPr/>
    </dgm:pt>
    <dgm:pt modelId="{EBCE9F7B-7BAD-784C-9D3E-DE9050DDE9F0}" type="pres">
      <dgm:prSet presAssocID="{9B84327F-4071-4742-9C83-74695AF12CC6}" presName="txTwo" presStyleLbl="node2" presStyleIdx="1" presStyleCnt="14">
        <dgm:presLayoutVars>
          <dgm:chPref val="3"/>
        </dgm:presLayoutVars>
      </dgm:prSet>
      <dgm:spPr/>
    </dgm:pt>
    <dgm:pt modelId="{758EB2A6-63C9-0540-B9A1-7DB0CC2E06A0}" type="pres">
      <dgm:prSet presAssocID="{9B84327F-4071-4742-9C83-74695AF12CC6}" presName="horzTwo" presStyleCnt="0"/>
      <dgm:spPr/>
    </dgm:pt>
    <dgm:pt modelId="{1692EA2F-667A-FB46-9D8B-112A3A44713F}" type="pres">
      <dgm:prSet presAssocID="{C19D69F7-A3EC-D743-AD4F-C99D62A6974C}" presName="sibSpaceTwo" presStyleCnt="0"/>
      <dgm:spPr/>
    </dgm:pt>
    <dgm:pt modelId="{533A3803-4A53-BD42-9685-3A47FEAAC2F0}" type="pres">
      <dgm:prSet presAssocID="{8D78F213-7F53-1C47-A65A-26811AD66B87}" presName="vertTwo" presStyleCnt="0"/>
      <dgm:spPr/>
    </dgm:pt>
    <dgm:pt modelId="{0A892B52-1688-5A4F-A58D-F11B842BCC5F}" type="pres">
      <dgm:prSet presAssocID="{8D78F213-7F53-1C47-A65A-26811AD66B87}" presName="txTwo" presStyleLbl="node2" presStyleIdx="2" presStyleCnt="14">
        <dgm:presLayoutVars>
          <dgm:chPref val="3"/>
        </dgm:presLayoutVars>
      </dgm:prSet>
      <dgm:spPr/>
    </dgm:pt>
    <dgm:pt modelId="{B80AC108-3891-F740-9FD8-D89D6C5CD1F0}" type="pres">
      <dgm:prSet presAssocID="{8D78F213-7F53-1C47-A65A-26811AD66B87}" presName="horzTwo" presStyleCnt="0"/>
      <dgm:spPr/>
    </dgm:pt>
    <dgm:pt modelId="{6B455DA8-C258-284A-BE93-8A81115706C2}" type="pres">
      <dgm:prSet presAssocID="{03591B15-2DC0-6546-B3AD-6B9B4F858062}" presName="sibSpaceTwo" presStyleCnt="0"/>
      <dgm:spPr/>
    </dgm:pt>
    <dgm:pt modelId="{2D357FDB-F2B3-FE49-A0E0-3B19E33E43A7}" type="pres">
      <dgm:prSet presAssocID="{C1A6EEC0-CAA8-C046-87A5-C10083016112}" presName="vertTwo" presStyleCnt="0"/>
      <dgm:spPr/>
    </dgm:pt>
    <dgm:pt modelId="{10443845-0375-A543-B0C4-4158ED625685}" type="pres">
      <dgm:prSet presAssocID="{C1A6EEC0-CAA8-C046-87A5-C10083016112}" presName="txTwo" presStyleLbl="node2" presStyleIdx="3" presStyleCnt="14">
        <dgm:presLayoutVars>
          <dgm:chPref val="3"/>
        </dgm:presLayoutVars>
      </dgm:prSet>
      <dgm:spPr/>
    </dgm:pt>
    <dgm:pt modelId="{2C70F374-35CB-F54C-B6D5-0AFA140E9FEE}" type="pres">
      <dgm:prSet presAssocID="{C1A6EEC0-CAA8-C046-87A5-C10083016112}" presName="horzTwo" presStyleCnt="0"/>
      <dgm:spPr/>
    </dgm:pt>
    <dgm:pt modelId="{B5BD55DB-FA08-E347-8AAC-7543AF9DB5B8}" type="pres">
      <dgm:prSet presAssocID="{FFA7C8E2-9E35-664A-80B0-DD5DA5F3B797}" presName="sibSpaceTwo" presStyleCnt="0"/>
      <dgm:spPr/>
    </dgm:pt>
    <dgm:pt modelId="{FB1FEE7E-93A9-9C42-8C6E-73BC59957549}" type="pres">
      <dgm:prSet presAssocID="{770CCC07-C4F2-6740-AE58-A132C4F3F9F8}" presName="vertTwo" presStyleCnt="0"/>
      <dgm:spPr/>
    </dgm:pt>
    <dgm:pt modelId="{ADAD88D8-E64E-8E44-9F74-8019C857C61F}" type="pres">
      <dgm:prSet presAssocID="{770CCC07-C4F2-6740-AE58-A132C4F3F9F8}" presName="txTwo" presStyleLbl="node2" presStyleIdx="4" presStyleCnt="14">
        <dgm:presLayoutVars>
          <dgm:chPref val="3"/>
        </dgm:presLayoutVars>
      </dgm:prSet>
      <dgm:spPr/>
    </dgm:pt>
    <dgm:pt modelId="{AE50CEA9-C789-5341-99DB-CA8E69FEC907}" type="pres">
      <dgm:prSet presAssocID="{770CCC07-C4F2-6740-AE58-A132C4F3F9F8}" presName="horzTwo" presStyleCnt="0"/>
      <dgm:spPr/>
    </dgm:pt>
    <dgm:pt modelId="{5F17724C-A70A-D246-BCB5-4BBEEFB45EB3}" type="pres">
      <dgm:prSet presAssocID="{F42320E3-B078-D64B-A92F-2012E07EF78E}" presName="sibSpaceOne" presStyleCnt="0"/>
      <dgm:spPr/>
    </dgm:pt>
    <dgm:pt modelId="{EC04DB13-4253-054B-A29D-AD0CE2EF86A0}" type="pres">
      <dgm:prSet presAssocID="{5995AB69-F074-9040-BEFD-C65E871F3110}" presName="vertOne" presStyleCnt="0"/>
      <dgm:spPr/>
    </dgm:pt>
    <dgm:pt modelId="{78A64570-3386-6846-B68F-C2FBDB335B4E}" type="pres">
      <dgm:prSet presAssocID="{5995AB69-F074-9040-BEFD-C65E871F3110}" presName="txOne" presStyleLbl="node0" presStyleIdx="1" presStyleCnt="4">
        <dgm:presLayoutVars>
          <dgm:chPref val="3"/>
        </dgm:presLayoutVars>
      </dgm:prSet>
      <dgm:spPr/>
    </dgm:pt>
    <dgm:pt modelId="{23264526-7E03-8E46-B0D3-388D79205730}" type="pres">
      <dgm:prSet presAssocID="{5995AB69-F074-9040-BEFD-C65E871F3110}" presName="parTransOne" presStyleCnt="0"/>
      <dgm:spPr/>
    </dgm:pt>
    <dgm:pt modelId="{11E8795A-25D9-AD4F-B6C4-AA551C6C2DAB}" type="pres">
      <dgm:prSet presAssocID="{5995AB69-F074-9040-BEFD-C65E871F3110}" presName="horzOne" presStyleCnt="0"/>
      <dgm:spPr/>
    </dgm:pt>
    <dgm:pt modelId="{EB53C7A2-5FD1-1442-9090-97CCF58CAA4B}" type="pres">
      <dgm:prSet presAssocID="{8758A245-AFE0-7F4E-86E6-48761D893311}" presName="vertTwo" presStyleCnt="0"/>
      <dgm:spPr/>
    </dgm:pt>
    <dgm:pt modelId="{7DC36289-B502-D14E-A3DC-790322E7A9E1}" type="pres">
      <dgm:prSet presAssocID="{8758A245-AFE0-7F4E-86E6-48761D893311}" presName="txTwo" presStyleLbl="node2" presStyleIdx="5" presStyleCnt="14">
        <dgm:presLayoutVars>
          <dgm:chPref val="3"/>
        </dgm:presLayoutVars>
      </dgm:prSet>
      <dgm:spPr/>
    </dgm:pt>
    <dgm:pt modelId="{470884A0-93D5-2E43-87AA-8AA17E569683}" type="pres">
      <dgm:prSet presAssocID="{8758A245-AFE0-7F4E-86E6-48761D893311}" presName="horzTwo" presStyleCnt="0"/>
      <dgm:spPr/>
    </dgm:pt>
    <dgm:pt modelId="{DEB41392-0A5E-D94E-B49C-FDEB63F4B0F8}" type="pres">
      <dgm:prSet presAssocID="{9426EECC-7A1F-9D49-8984-9784F5290C5A}" presName="sibSpaceTwo" presStyleCnt="0"/>
      <dgm:spPr/>
    </dgm:pt>
    <dgm:pt modelId="{205E4901-905E-3F49-B56E-865F7F0B16CC}" type="pres">
      <dgm:prSet presAssocID="{DE822892-7A1B-FF48-B498-37CE27AC7687}" presName="vertTwo" presStyleCnt="0"/>
      <dgm:spPr/>
    </dgm:pt>
    <dgm:pt modelId="{3CF2D875-42C8-014D-B66C-45565B4ED72C}" type="pres">
      <dgm:prSet presAssocID="{DE822892-7A1B-FF48-B498-37CE27AC7687}" presName="txTwo" presStyleLbl="node2" presStyleIdx="6" presStyleCnt="14">
        <dgm:presLayoutVars>
          <dgm:chPref val="3"/>
        </dgm:presLayoutVars>
      </dgm:prSet>
      <dgm:spPr/>
    </dgm:pt>
    <dgm:pt modelId="{4E4F6A95-36D4-3140-9302-B134CE73E9DD}" type="pres">
      <dgm:prSet presAssocID="{DE822892-7A1B-FF48-B498-37CE27AC7687}" presName="horzTwo" presStyleCnt="0"/>
      <dgm:spPr/>
    </dgm:pt>
    <dgm:pt modelId="{15D52FD4-20A8-3F46-BBE9-A85F2E164E4E}" type="pres">
      <dgm:prSet presAssocID="{040C43FE-BD38-7744-BE62-2F8C59B0B706}" presName="sibSpaceTwo" presStyleCnt="0"/>
      <dgm:spPr/>
    </dgm:pt>
    <dgm:pt modelId="{EB9D5259-EABE-0743-9E00-5638E8EB9707}" type="pres">
      <dgm:prSet presAssocID="{7CC6014D-2226-6A48-977E-66A5980816DE}" presName="vertTwo" presStyleCnt="0"/>
      <dgm:spPr/>
    </dgm:pt>
    <dgm:pt modelId="{7C296111-AB89-8047-A7D8-408F93989E27}" type="pres">
      <dgm:prSet presAssocID="{7CC6014D-2226-6A48-977E-66A5980816DE}" presName="txTwo" presStyleLbl="node2" presStyleIdx="7" presStyleCnt="14">
        <dgm:presLayoutVars>
          <dgm:chPref val="3"/>
        </dgm:presLayoutVars>
      </dgm:prSet>
      <dgm:spPr/>
    </dgm:pt>
    <dgm:pt modelId="{97CC8567-2A11-9343-B098-5237F996C33A}" type="pres">
      <dgm:prSet presAssocID="{7CC6014D-2226-6A48-977E-66A5980816DE}" presName="horzTwo" presStyleCnt="0"/>
      <dgm:spPr/>
    </dgm:pt>
    <dgm:pt modelId="{981B7E9B-8C21-644C-A4AF-43882F7246D4}" type="pres">
      <dgm:prSet presAssocID="{07C3EDF2-D415-F846-B763-D6D321B92BE1}" presName="sibSpaceTwo" presStyleCnt="0"/>
      <dgm:spPr/>
    </dgm:pt>
    <dgm:pt modelId="{6E3E722B-7A5E-3940-BA98-76F511992996}" type="pres">
      <dgm:prSet presAssocID="{CF07C779-4598-E54B-841B-E0CAF3ED7100}" presName="vertTwo" presStyleCnt="0"/>
      <dgm:spPr/>
    </dgm:pt>
    <dgm:pt modelId="{C3E8B48F-152C-BF41-8E58-3F0CBE708976}" type="pres">
      <dgm:prSet presAssocID="{CF07C779-4598-E54B-841B-E0CAF3ED7100}" presName="txTwo" presStyleLbl="node2" presStyleIdx="8" presStyleCnt="14">
        <dgm:presLayoutVars>
          <dgm:chPref val="3"/>
        </dgm:presLayoutVars>
      </dgm:prSet>
      <dgm:spPr/>
    </dgm:pt>
    <dgm:pt modelId="{F45DE0C3-7DF7-6A45-8BE4-588A04760AEA}" type="pres">
      <dgm:prSet presAssocID="{CF07C779-4598-E54B-841B-E0CAF3ED7100}" presName="horzTwo" presStyleCnt="0"/>
      <dgm:spPr/>
    </dgm:pt>
    <dgm:pt modelId="{65FC7FDE-AF3B-224C-9081-F2D9F40E7BFA}" type="pres">
      <dgm:prSet presAssocID="{2E4DEA63-55CF-EC4D-B2EC-4CB4256D3BC1}" presName="sibSpaceTwo" presStyleCnt="0"/>
      <dgm:spPr/>
    </dgm:pt>
    <dgm:pt modelId="{2E6A9513-0B76-2340-8CD8-311DCBF9D35B}" type="pres">
      <dgm:prSet presAssocID="{9BF54EBB-AB9B-2D4C-8206-615BFEB9C7EE}" presName="vertTwo" presStyleCnt="0"/>
      <dgm:spPr/>
    </dgm:pt>
    <dgm:pt modelId="{0EC77592-4256-3248-97D6-08124F8BCE44}" type="pres">
      <dgm:prSet presAssocID="{9BF54EBB-AB9B-2D4C-8206-615BFEB9C7EE}" presName="txTwo" presStyleLbl="node2" presStyleIdx="9" presStyleCnt="14">
        <dgm:presLayoutVars>
          <dgm:chPref val="3"/>
        </dgm:presLayoutVars>
      </dgm:prSet>
      <dgm:spPr/>
    </dgm:pt>
    <dgm:pt modelId="{168B8890-A035-BA46-B1DF-AF94A9C7A2C0}" type="pres">
      <dgm:prSet presAssocID="{9BF54EBB-AB9B-2D4C-8206-615BFEB9C7EE}" presName="horzTwo" presStyleCnt="0"/>
      <dgm:spPr/>
    </dgm:pt>
    <dgm:pt modelId="{744C648A-3AE6-1D44-99F0-C43544550C67}" type="pres">
      <dgm:prSet presAssocID="{734375B9-FAC7-6D44-B7B8-D45FC4012293}" presName="sibSpaceOne" presStyleCnt="0"/>
      <dgm:spPr/>
    </dgm:pt>
    <dgm:pt modelId="{E864AB35-4AD5-4542-A255-0D8BCD8820E0}" type="pres">
      <dgm:prSet presAssocID="{2DE2C65E-8624-174E-A893-F76184B7EF83}" presName="vertOne" presStyleCnt="0"/>
      <dgm:spPr/>
    </dgm:pt>
    <dgm:pt modelId="{26C36167-FDE5-8445-B76D-7D3955587FEB}" type="pres">
      <dgm:prSet presAssocID="{2DE2C65E-8624-174E-A893-F76184B7EF83}" presName="txOne" presStyleLbl="node0" presStyleIdx="2" presStyleCnt="4">
        <dgm:presLayoutVars>
          <dgm:chPref val="3"/>
        </dgm:presLayoutVars>
      </dgm:prSet>
      <dgm:spPr/>
    </dgm:pt>
    <dgm:pt modelId="{562037C3-902D-6644-9DB4-C205166A3257}" type="pres">
      <dgm:prSet presAssocID="{2DE2C65E-8624-174E-A893-F76184B7EF83}" presName="parTransOne" presStyleCnt="0"/>
      <dgm:spPr/>
    </dgm:pt>
    <dgm:pt modelId="{0D94E681-D293-184C-B261-42FAF44D9EAB}" type="pres">
      <dgm:prSet presAssocID="{2DE2C65E-8624-174E-A893-F76184B7EF83}" presName="horzOne" presStyleCnt="0"/>
      <dgm:spPr/>
    </dgm:pt>
    <dgm:pt modelId="{56C8AA70-79FF-904F-B207-E63BA19561FF}" type="pres">
      <dgm:prSet presAssocID="{60FA5A84-D669-964A-A9CB-24A176E525D3}" presName="vertTwo" presStyleCnt="0"/>
      <dgm:spPr/>
    </dgm:pt>
    <dgm:pt modelId="{624D733E-8EAA-9C4E-B59E-245DFB02B74D}" type="pres">
      <dgm:prSet presAssocID="{60FA5A84-D669-964A-A9CB-24A176E525D3}" presName="txTwo" presStyleLbl="node2" presStyleIdx="10" presStyleCnt="14">
        <dgm:presLayoutVars>
          <dgm:chPref val="3"/>
        </dgm:presLayoutVars>
      </dgm:prSet>
      <dgm:spPr/>
    </dgm:pt>
    <dgm:pt modelId="{0313368C-A742-754B-A175-183E69D7DE22}" type="pres">
      <dgm:prSet presAssocID="{60FA5A84-D669-964A-A9CB-24A176E525D3}" presName="horzTwo" presStyleCnt="0"/>
      <dgm:spPr/>
    </dgm:pt>
    <dgm:pt modelId="{BDA0F096-60EA-DA49-8024-B9DE29B12EF5}" type="pres">
      <dgm:prSet presAssocID="{E7B3E252-FB8F-0044-8165-36F7DDB7CDFC}" presName="sibSpaceOne" presStyleCnt="0"/>
      <dgm:spPr/>
    </dgm:pt>
    <dgm:pt modelId="{668BCC7D-BCF8-9546-BF54-71ACBA9D3D14}" type="pres">
      <dgm:prSet presAssocID="{9E533D87-8424-2447-9777-944A39D25E9A}" presName="vertOne" presStyleCnt="0"/>
      <dgm:spPr/>
    </dgm:pt>
    <dgm:pt modelId="{8767DDC2-75DB-6345-9DE6-6CF72E633F8C}" type="pres">
      <dgm:prSet presAssocID="{9E533D87-8424-2447-9777-944A39D25E9A}" presName="txOne" presStyleLbl="node0" presStyleIdx="3" presStyleCnt="4">
        <dgm:presLayoutVars>
          <dgm:chPref val="3"/>
        </dgm:presLayoutVars>
      </dgm:prSet>
      <dgm:spPr/>
    </dgm:pt>
    <dgm:pt modelId="{95628D95-028C-3643-B3F4-AE226E70559F}" type="pres">
      <dgm:prSet presAssocID="{9E533D87-8424-2447-9777-944A39D25E9A}" presName="parTransOne" presStyleCnt="0"/>
      <dgm:spPr/>
    </dgm:pt>
    <dgm:pt modelId="{97ED697D-673A-F64A-BE36-08A32FF8DCB0}" type="pres">
      <dgm:prSet presAssocID="{9E533D87-8424-2447-9777-944A39D25E9A}" presName="horzOne" presStyleCnt="0"/>
      <dgm:spPr/>
    </dgm:pt>
    <dgm:pt modelId="{BF8C7D28-F5B2-DB49-9DDF-3E6BD277BB84}" type="pres">
      <dgm:prSet presAssocID="{56366607-C937-2248-9BD4-4B02F959A69B}" presName="vertTwo" presStyleCnt="0"/>
      <dgm:spPr/>
    </dgm:pt>
    <dgm:pt modelId="{387CA077-4946-5E4E-A83C-D85BD8486B55}" type="pres">
      <dgm:prSet presAssocID="{56366607-C937-2248-9BD4-4B02F959A69B}" presName="txTwo" presStyleLbl="node2" presStyleIdx="11" presStyleCnt="14">
        <dgm:presLayoutVars>
          <dgm:chPref val="3"/>
        </dgm:presLayoutVars>
      </dgm:prSet>
      <dgm:spPr/>
    </dgm:pt>
    <dgm:pt modelId="{47C8A99A-5A42-C249-A79A-4D9997A5DE22}" type="pres">
      <dgm:prSet presAssocID="{56366607-C937-2248-9BD4-4B02F959A69B}" presName="horzTwo" presStyleCnt="0"/>
      <dgm:spPr/>
    </dgm:pt>
    <dgm:pt modelId="{58703A21-18B4-C945-B0DB-887786832D83}" type="pres">
      <dgm:prSet presAssocID="{4B26E436-959B-9142-B1DB-386C8B3117C4}" presName="sibSpaceTwo" presStyleCnt="0"/>
      <dgm:spPr/>
    </dgm:pt>
    <dgm:pt modelId="{37749C66-818F-CC44-A703-6AEF07095B5C}" type="pres">
      <dgm:prSet presAssocID="{CD56F89E-5868-8646-8DFE-B415A3797527}" presName="vertTwo" presStyleCnt="0"/>
      <dgm:spPr/>
    </dgm:pt>
    <dgm:pt modelId="{0CA6AD7C-318C-D044-BC8D-210124069689}" type="pres">
      <dgm:prSet presAssocID="{CD56F89E-5868-8646-8DFE-B415A3797527}" presName="txTwo" presStyleLbl="node2" presStyleIdx="12" presStyleCnt="14">
        <dgm:presLayoutVars>
          <dgm:chPref val="3"/>
        </dgm:presLayoutVars>
      </dgm:prSet>
      <dgm:spPr/>
    </dgm:pt>
    <dgm:pt modelId="{8BFC50E6-B764-5840-9683-F62C519578EF}" type="pres">
      <dgm:prSet presAssocID="{CD56F89E-5868-8646-8DFE-B415A3797527}" presName="horzTwo" presStyleCnt="0"/>
      <dgm:spPr/>
    </dgm:pt>
    <dgm:pt modelId="{C9A898A7-8348-EE4A-BEF1-900F6F10F764}" type="pres">
      <dgm:prSet presAssocID="{F023A6F6-0F24-E043-B0AA-9A6702E0AA65}" presName="sibSpaceTwo" presStyleCnt="0"/>
      <dgm:spPr/>
    </dgm:pt>
    <dgm:pt modelId="{7A5FF4EC-372D-144F-A982-08D15F88E9A2}" type="pres">
      <dgm:prSet presAssocID="{2FBBBAC6-3FD7-3245-A44E-A6D2F70A3834}" presName="vertTwo" presStyleCnt="0"/>
      <dgm:spPr/>
    </dgm:pt>
    <dgm:pt modelId="{19A64AB3-E77A-5845-8A9E-25EB233FB302}" type="pres">
      <dgm:prSet presAssocID="{2FBBBAC6-3FD7-3245-A44E-A6D2F70A3834}" presName="txTwo" presStyleLbl="node2" presStyleIdx="13" presStyleCnt="14">
        <dgm:presLayoutVars>
          <dgm:chPref val="3"/>
        </dgm:presLayoutVars>
      </dgm:prSet>
      <dgm:spPr/>
    </dgm:pt>
    <dgm:pt modelId="{FFC52E72-E4B7-E140-87D8-654C8BC59F74}" type="pres">
      <dgm:prSet presAssocID="{2FBBBAC6-3FD7-3245-A44E-A6D2F70A3834}" presName="horzTwo" presStyleCnt="0"/>
      <dgm:spPr/>
    </dgm:pt>
  </dgm:ptLst>
  <dgm:cxnLst>
    <dgm:cxn modelId="{A69C400B-DEE9-A044-8E0A-067C34F8DB76}" type="presOf" srcId="{D7FC7FD1-22B4-9843-8602-CFB096D37091}" destId="{AA795EDA-F3F1-AC43-99CD-26F5C1DD9F25}" srcOrd="0" destOrd="0" presId="urn:microsoft.com/office/officeart/2005/8/layout/hierarchy4"/>
    <dgm:cxn modelId="{5935980E-25E8-B343-86CF-6F3482ECF688}" srcId="{5995AB69-F074-9040-BEFD-C65E871F3110}" destId="{8758A245-AFE0-7F4E-86E6-48761D893311}" srcOrd="0" destOrd="0" parTransId="{EAD786C5-505B-4C47-8C9C-4BB0939111F4}" sibTransId="{9426EECC-7A1F-9D49-8984-9784F5290C5A}"/>
    <dgm:cxn modelId="{7AB36918-8A47-194A-88DF-B1EABA169720}" type="presOf" srcId="{2FBBBAC6-3FD7-3245-A44E-A6D2F70A3834}" destId="{19A64AB3-E77A-5845-8A9E-25EB233FB302}" srcOrd="0" destOrd="0" presId="urn:microsoft.com/office/officeart/2005/8/layout/hierarchy4"/>
    <dgm:cxn modelId="{3F72142C-4FA4-F946-8679-EB34C973D722}" type="presOf" srcId="{7BA3D0C1-EF02-A946-8693-67039D3C3B02}" destId="{E77C4DBA-3B06-274B-B5E1-A565A41A1443}" srcOrd="0" destOrd="0" presId="urn:microsoft.com/office/officeart/2005/8/layout/hierarchy4"/>
    <dgm:cxn modelId="{B326882F-FE32-BF49-A445-FF3E2CA8F398}" srcId="{5995AB69-F074-9040-BEFD-C65E871F3110}" destId="{CF07C779-4598-E54B-841B-E0CAF3ED7100}" srcOrd="3" destOrd="0" parTransId="{5D28FC6B-95B6-1D40-9913-C7B06FAC42AA}" sibTransId="{2E4DEA63-55CF-EC4D-B2EC-4CB4256D3BC1}"/>
    <dgm:cxn modelId="{DC18A730-608F-154A-A3C0-956C0343DDEA}" type="presOf" srcId="{2DE2C65E-8624-174E-A893-F76184B7EF83}" destId="{26C36167-FDE5-8445-B76D-7D3955587FEB}" srcOrd="0" destOrd="0" presId="urn:microsoft.com/office/officeart/2005/8/layout/hierarchy4"/>
    <dgm:cxn modelId="{09F04742-82AB-BD4A-BA5F-454CE7B2A0D7}" type="presOf" srcId="{7CC6014D-2226-6A48-977E-66A5980816DE}" destId="{7C296111-AB89-8047-A7D8-408F93989E27}" srcOrd="0" destOrd="0" presId="urn:microsoft.com/office/officeart/2005/8/layout/hierarchy4"/>
    <dgm:cxn modelId="{20FB0050-F162-9E49-857B-86DAAC0D0AF1}" type="presOf" srcId="{60FA5A84-D669-964A-A9CB-24A176E525D3}" destId="{624D733E-8EAA-9C4E-B59E-245DFB02B74D}" srcOrd="0" destOrd="0" presId="urn:microsoft.com/office/officeart/2005/8/layout/hierarchy4"/>
    <dgm:cxn modelId="{2FF64954-43F2-3246-ABFC-9716223F2F52}" type="presOf" srcId="{56366607-C937-2248-9BD4-4B02F959A69B}" destId="{387CA077-4946-5E4E-A83C-D85BD8486B55}" srcOrd="0" destOrd="0" presId="urn:microsoft.com/office/officeart/2005/8/layout/hierarchy4"/>
    <dgm:cxn modelId="{D2630A5C-EA4A-7C4E-ACF5-CFFE22B406E1}" type="presOf" srcId="{9E533D87-8424-2447-9777-944A39D25E9A}" destId="{8767DDC2-75DB-6345-9DE6-6CF72E633F8C}" srcOrd="0" destOrd="0" presId="urn:microsoft.com/office/officeart/2005/8/layout/hierarchy4"/>
    <dgm:cxn modelId="{D409F265-CB82-4C4B-AC98-675F0B525A88}" type="presOf" srcId="{08A8632A-EF3D-9747-B80F-0632D7F6BDBF}" destId="{A7EE5FF5-AE99-424A-A61F-CDC05B593815}" srcOrd="0" destOrd="0" presId="urn:microsoft.com/office/officeart/2005/8/layout/hierarchy4"/>
    <dgm:cxn modelId="{E34BD16D-724D-0649-A0A9-C2FDF8AEEBC5}" srcId="{2DE2C65E-8624-174E-A893-F76184B7EF83}" destId="{60FA5A84-D669-964A-A9CB-24A176E525D3}" srcOrd="0" destOrd="0" parTransId="{89BF8A71-FFB3-2D48-A533-12760C97047D}" sibTransId="{F80F569D-C74E-1D4E-9AD7-8B5EB9B47AEA}"/>
    <dgm:cxn modelId="{34B02C6E-D92A-9646-90A0-0B34DAEDB8CB}" srcId="{08A8632A-EF3D-9747-B80F-0632D7F6BDBF}" destId="{7BA3D0C1-EF02-A946-8693-67039D3C3B02}" srcOrd="0" destOrd="0" parTransId="{820242CB-0260-3848-B586-C40F1FB6DC3B}" sibTransId="{766A40A9-86D5-2643-AAB7-97BCA9E1CAFF}"/>
    <dgm:cxn modelId="{68A04274-DD3C-3D43-B97E-F8B9C0ACE68B}" srcId="{9E533D87-8424-2447-9777-944A39D25E9A}" destId="{CD56F89E-5868-8646-8DFE-B415A3797527}" srcOrd="1" destOrd="0" parTransId="{63F0D8D9-1D4E-BB40-95D7-58A4537C4FB5}" sibTransId="{F023A6F6-0F24-E043-B0AA-9A6702E0AA65}"/>
    <dgm:cxn modelId="{66B5B580-2ECD-E44C-98BB-F491EF3615AC}" type="presOf" srcId="{8758A245-AFE0-7F4E-86E6-48761D893311}" destId="{7DC36289-B502-D14E-A3DC-790322E7A9E1}" srcOrd="0" destOrd="0" presId="urn:microsoft.com/office/officeart/2005/8/layout/hierarchy4"/>
    <dgm:cxn modelId="{FDC66682-A117-B643-AA68-49CB84E50006}" srcId="{5995AB69-F074-9040-BEFD-C65E871F3110}" destId="{DE822892-7A1B-FF48-B498-37CE27AC7687}" srcOrd="1" destOrd="0" parTransId="{FB88B994-54CC-6A4E-97A1-C58BF0F0A90F}" sibTransId="{040C43FE-BD38-7744-BE62-2F8C59B0B706}"/>
    <dgm:cxn modelId="{FE7C968E-4F3A-D54A-9F3A-0F6691EAF7E0}" srcId="{08A8632A-EF3D-9747-B80F-0632D7F6BDBF}" destId="{770CCC07-C4F2-6740-AE58-A132C4F3F9F8}" srcOrd="4" destOrd="0" parTransId="{71928A0A-1313-414E-953D-E98F53A82BD2}" sibTransId="{37511E45-00DE-4E4D-B0F1-72AC4B80F79B}"/>
    <dgm:cxn modelId="{AE81AA92-C199-EF41-9BF1-5098D525F7AA}" srcId="{08A8632A-EF3D-9747-B80F-0632D7F6BDBF}" destId="{8D78F213-7F53-1C47-A65A-26811AD66B87}" srcOrd="2" destOrd="0" parTransId="{820C0C24-776E-C940-AECE-C958486CB43F}" sibTransId="{03591B15-2DC0-6546-B3AD-6B9B4F858062}"/>
    <dgm:cxn modelId="{1A5EA798-A36E-C648-B9CB-BF351BF3ECFB}" type="presOf" srcId="{CD56F89E-5868-8646-8DFE-B415A3797527}" destId="{0CA6AD7C-318C-D044-BC8D-210124069689}" srcOrd="0" destOrd="0" presId="urn:microsoft.com/office/officeart/2005/8/layout/hierarchy4"/>
    <dgm:cxn modelId="{FA02279F-C34F-4E43-8792-1F8F83DA1DF4}" srcId="{D7FC7FD1-22B4-9843-8602-CFB096D37091}" destId="{08A8632A-EF3D-9747-B80F-0632D7F6BDBF}" srcOrd="0" destOrd="0" parTransId="{AE3D17F1-8883-B644-A13F-50CCF0498A5D}" sibTransId="{F42320E3-B078-D64B-A92F-2012E07EF78E}"/>
    <dgm:cxn modelId="{B71B00A1-EEF1-6242-BA77-E99FC3EE7065}" srcId="{D7FC7FD1-22B4-9843-8602-CFB096D37091}" destId="{5995AB69-F074-9040-BEFD-C65E871F3110}" srcOrd="1" destOrd="0" parTransId="{DA3D7E2E-7EEB-6B4E-81DA-F5B34788CC84}" sibTransId="{734375B9-FAC7-6D44-B7B8-D45FC4012293}"/>
    <dgm:cxn modelId="{9CA4A1A4-6C56-AA46-80BF-063DE87C61AC}" type="presOf" srcId="{5995AB69-F074-9040-BEFD-C65E871F3110}" destId="{78A64570-3386-6846-B68F-C2FBDB335B4E}" srcOrd="0" destOrd="0" presId="urn:microsoft.com/office/officeart/2005/8/layout/hierarchy4"/>
    <dgm:cxn modelId="{6EBAA4A9-7C7F-664F-90A1-785EAC5C0C6D}" type="presOf" srcId="{DE822892-7A1B-FF48-B498-37CE27AC7687}" destId="{3CF2D875-42C8-014D-B66C-45565B4ED72C}" srcOrd="0" destOrd="0" presId="urn:microsoft.com/office/officeart/2005/8/layout/hierarchy4"/>
    <dgm:cxn modelId="{2524CAA9-61A6-AD46-94FD-FA06B5D28AE2}" srcId="{08A8632A-EF3D-9747-B80F-0632D7F6BDBF}" destId="{9B84327F-4071-4742-9C83-74695AF12CC6}" srcOrd="1" destOrd="0" parTransId="{00093027-4A0A-2E46-A342-A8062289DF5E}" sibTransId="{C19D69F7-A3EC-D743-AD4F-C99D62A6974C}"/>
    <dgm:cxn modelId="{5056BFB5-1476-EC4E-8FF9-1F137F9EB199}" type="presOf" srcId="{CF07C779-4598-E54B-841B-E0CAF3ED7100}" destId="{C3E8B48F-152C-BF41-8E58-3F0CBE708976}" srcOrd="0" destOrd="0" presId="urn:microsoft.com/office/officeart/2005/8/layout/hierarchy4"/>
    <dgm:cxn modelId="{77A038C1-6642-AF4E-AEDC-90C495371438}" srcId="{D7FC7FD1-22B4-9843-8602-CFB096D37091}" destId="{2DE2C65E-8624-174E-A893-F76184B7EF83}" srcOrd="2" destOrd="0" parTransId="{9F00F615-2DEF-384F-9B1B-5E1543FAC045}" sibTransId="{E7B3E252-FB8F-0044-8165-36F7DDB7CDFC}"/>
    <dgm:cxn modelId="{B4C4CBCD-56A4-6A47-A8C7-64B92B5A7FB3}" type="presOf" srcId="{8D78F213-7F53-1C47-A65A-26811AD66B87}" destId="{0A892B52-1688-5A4F-A58D-F11B842BCC5F}" srcOrd="0" destOrd="0" presId="urn:microsoft.com/office/officeart/2005/8/layout/hierarchy4"/>
    <dgm:cxn modelId="{D51596D0-AC76-7C45-B8E0-6CFBCEDE8CD6}" srcId="{5995AB69-F074-9040-BEFD-C65E871F3110}" destId="{9BF54EBB-AB9B-2D4C-8206-615BFEB9C7EE}" srcOrd="4" destOrd="0" parTransId="{D9DEDAD1-43DA-D446-98C0-7C3B56ED3C7A}" sibTransId="{E2165411-DB85-CD43-987F-3ABCE4AD9A87}"/>
    <dgm:cxn modelId="{62BEB2D2-AE92-B746-8714-A9B32EFD2996}" type="presOf" srcId="{9BF54EBB-AB9B-2D4C-8206-615BFEB9C7EE}" destId="{0EC77592-4256-3248-97D6-08124F8BCE44}" srcOrd="0" destOrd="0" presId="urn:microsoft.com/office/officeart/2005/8/layout/hierarchy4"/>
    <dgm:cxn modelId="{E4505BE1-5A12-C146-824E-37D69A9EC1A8}" srcId="{9E533D87-8424-2447-9777-944A39D25E9A}" destId="{2FBBBAC6-3FD7-3245-A44E-A6D2F70A3834}" srcOrd="2" destOrd="0" parTransId="{63E23B34-FED9-024B-9534-0EB75FCA76B0}" sibTransId="{03CCADD8-C85B-ED45-8D25-24D92D6E4FF0}"/>
    <dgm:cxn modelId="{3921CDF0-D40D-3F4B-AEC8-49D4F1784306}" type="presOf" srcId="{C1A6EEC0-CAA8-C046-87A5-C10083016112}" destId="{10443845-0375-A543-B0C4-4158ED625685}" srcOrd="0" destOrd="0" presId="urn:microsoft.com/office/officeart/2005/8/layout/hierarchy4"/>
    <dgm:cxn modelId="{A641AFF2-33B1-5946-9D80-245A29CB9103}" srcId="{08A8632A-EF3D-9747-B80F-0632D7F6BDBF}" destId="{C1A6EEC0-CAA8-C046-87A5-C10083016112}" srcOrd="3" destOrd="0" parTransId="{88CEEF7E-13B2-7F4F-A35E-6280E63292B2}" sibTransId="{FFA7C8E2-9E35-664A-80B0-DD5DA5F3B797}"/>
    <dgm:cxn modelId="{8D31ABF5-60B0-D440-AE98-C8A9AEE305E0}" srcId="{9E533D87-8424-2447-9777-944A39D25E9A}" destId="{56366607-C937-2248-9BD4-4B02F959A69B}" srcOrd="0" destOrd="0" parTransId="{C005048E-9F8C-3142-AB07-76D56C1EAAD1}" sibTransId="{4B26E436-959B-9142-B1DB-386C8B3117C4}"/>
    <dgm:cxn modelId="{33E9F4F6-29E1-3742-AC97-B3D63C0D0D1F}" srcId="{D7FC7FD1-22B4-9843-8602-CFB096D37091}" destId="{9E533D87-8424-2447-9777-944A39D25E9A}" srcOrd="3" destOrd="0" parTransId="{85C51D57-BAEA-8448-96C5-9DAFE78F70B3}" sibTransId="{89CB9437-1114-B04D-9671-6DAB77772C51}"/>
    <dgm:cxn modelId="{FC6C03F8-DFD0-C242-B0D5-DA1B0171FC52}" srcId="{5995AB69-F074-9040-BEFD-C65E871F3110}" destId="{7CC6014D-2226-6A48-977E-66A5980816DE}" srcOrd="2" destOrd="0" parTransId="{728FD79B-E4ED-C041-A93F-E403F1C0468C}" sibTransId="{07C3EDF2-D415-F846-B763-D6D321B92BE1}"/>
    <dgm:cxn modelId="{D678D0F8-DD11-8043-B196-D8FE7AFA754C}" type="presOf" srcId="{770CCC07-C4F2-6740-AE58-A132C4F3F9F8}" destId="{ADAD88D8-E64E-8E44-9F74-8019C857C61F}" srcOrd="0" destOrd="0" presId="urn:microsoft.com/office/officeart/2005/8/layout/hierarchy4"/>
    <dgm:cxn modelId="{71E857FF-C3AA-2F49-A205-4E663C3A651A}" type="presOf" srcId="{9B84327F-4071-4742-9C83-74695AF12CC6}" destId="{EBCE9F7B-7BAD-784C-9D3E-DE9050DDE9F0}" srcOrd="0" destOrd="0" presId="urn:microsoft.com/office/officeart/2005/8/layout/hierarchy4"/>
    <dgm:cxn modelId="{7607FF38-4FBE-DA4F-A7BB-B6A28DCB7FB6}" type="presParOf" srcId="{AA795EDA-F3F1-AC43-99CD-26F5C1DD9F25}" destId="{E147B0DD-6E9A-FD47-B586-DD7312FD5F19}" srcOrd="0" destOrd="0" presId="urn:microsoft.com/office/officeart/2005/8/layout/hierarchy4"/>
    <dgm:cxn modelId="{5D7B6C1D-B726-1E4A-9B54-E5ADFF6742E0}" type="presParOf" srcId="{E147B0DD-6E9A-FD47-B586-DD7312FD5F19}" destId="{A7EE5FF5-AE99-424A-A61F-CDC05B593815}" srcOrd="0" destOrd="0" presId="urn:microsoft.com/office/officeart/2005/8/layout/hierarchy4"/>
    <dgm:cxn modelId="{D3A71020-F218-504D-8CF6-FC4CC5C258FB}" type="presParOf" srcId="{E147B0DD-6E9A-FD47-B586-DD7312FD5F19}" destId="{8332E9EE-8F07-EB45-9483-9523C76591C5}" srcOrd="1" destOrd="0" presId="urn:microsoft.com/office/officeart/2005/8/layout/hierarchy4"/>
    <dgm:cxn modelId="{A276C017-8353-BB41-8827-8ADFAA5BF7D6}" type="presParOf" srcId="{E147B0DD-6E9A-FD47-B586-DD7312FD5F19}" destId="{C77F8637-4DCD-B94D-A195-E13D2E7C0413}" srcOrd="2" destOrd="0" presId="urn:microsoft.com/office/officeart/2005/8/layout/hierarchy4"/>
    <dgm:cxn modelId="{4E10C012-8984-3443-9A40-47740B93AD00}" type="presParOf" srcId="{C77F8637-4DCD-B94D-A195-E13D2E7C0413}" destId="{208ABC08-1FEA-864F-A0F1-FBAB148ED46A}" srcOrd="0" destOrd="0" presId="urn:microsoft.com/office/officeart/2005/8/layout/hierarchy4"/>
    <dgm:cxn modelId="{40524BC4-4C0C-A649-95E9-3989FE512E3E}" type="presParOf" srcId="{208ABC08-1FEA-864F-A0F1-FBAB148ED46A}" destId="{E77C4DBA-3B06-274B-B5E1-A565A41A1443}" srcOrd="0" destOrd="0" presId="urn:microsoft.com/office/officeart/2005/8/layout/hierarchy4"/>
    <dgm:cxn modelId="{C1D2E6C0-6E98-DD40-A544-3C16E17A39D9}" type="presParOf" srcId="{208ABC08-1FEA-864F-A0F1-FBAB148ED46A}" destId="{BD2EF083-C98D-4541-AA15-8D07643D8F80}" srcOrd="1" destOrd="0" presId="urn:microsoft.com/office/officeart/2005/8/layout/hierarchy4"/>
    <dgm:cxn modelId="{B7274737-228D-E244-BB4C-A65909B55061}" type="presParOf" srcId="{C77F8637-4DCD-B94D-A195-E13D2E7C0413}" destId="{1DAC209B-10A1-B441-8010-E2FAEB1F99D9}" srcOrd="1" destOrd="0" presId="urn:microsoft.com/office/officeart/2005/8/layout/hierarchy4"/>
    <dgm:cxn modelId="{79D34187-BA06-C448-9353-B99C50D8839F}" type="presParOf" srcId="{C77F8637-4DCD-B94D-A195-E13D2E7C0413}" destId="{5C29DAA6-1E86-1947-8A47-8DB3EB7C5920}" srcOrd="2" destOrd="0" presId="urn:microsoft.com/office/officeart/2005/8/layout/hierarchy4"/>
    <dgm:cxn modelId="{51D36980-9DD4-9C4F-8C4A-57525D8FFEC6}" type="presParOf" srcId="{5C29DAA6-1E86-1947-8A47-8DB3EB7C5920}" destId="{EBCE9F7B-7BAD-784C-9D3E-DE9050DDE9F0}" srcOrd="0" destOrd="0" presId="urn:microsoft.com/office/officeart/2005/8/layout/hierarchy4"/>
    <dgm:cxn modelId="{6A4A2497-FDE2-5847-91C4-A7B78A0C5CF2}" type="presParOf" srcId="{5C29DAA6-1E86-1947-8A47-8DB3EB7C5920}" destId="{758EB2A6-63C9-0540-B9A1-7DB0CC2E06A0}" srcOrd="1" destOrd="0" presId="urn:microsoft.com/office/officeart/2005/8/layout/hierarchy4"/>
    <dgm:cxn modelId="{75A4F434-FB19-2E40-9B97-D4EC1020F810}" type="presParOf" srcId="{C77F8637-4DCD-B94D-A195-E13D2E7C0413}" destId="{1692EA2F-667A-FB46-9D8B-112A3A44713F}" srcOrd="3" destOrd="0" presId="urn:microsoft.com/office/officeart/2005/8/layout/hierarchy4"/>
    <dgm:cxn modelId="{F068E409-43FD-0F44-8A0C-CFAF5B61FE27}" type="presParOf" srcId="{C77F8637-4DCD-B94D-A195-E13D2E7C0413}" destId="{533A3803-4A53-BD42-9685-3A47FEAAC2F0}" srcOrd="4" destOrd="0" presId="urn:microsoft.com/office/officeart/2005/8/layout/hierarchy4"/>
    <dgm:cxn modelId="{9AED1314-85F3-CD4F-A79E-8B095E1B77B6}" type="presParOf" srcId="{533A3803-4A53-BD42-9685-3A47FEAAC2F0}" destId="{0A892B52-1688-5A4F-A58D-F11B842BCC5F}" srcOrd="0" destOrd="0" presId="urn:microsoft.com/office/officeart/2005/8/layout/hierarchy4"/>
    <dgm:cxn modelId="{6B0F9A55-A95C-C34F-8BA6-0B4E33900706}" type="presParOf" srcId="{533A3803-4A53-BD42-9685-3A47FEAAC2F0}" destId="{B80AC108-3891-F740-9FD8-D89D6C5CD1F0}" srcOrd="1" destOrd="0" presId="urn:microsoft.com/office/officeart/2005/8/layout/hierarchy4"/>
    <dgm:cxn modelId="{3723B750-A26D-5F40-A667-90A6FB2F97B5}" type="presParOf" srcId="{C77F8637-4DCD-B94D-A195-E13D2E7C0413}" destId="{6B455DA8-C258-284A-BE93-8A81115706C2}" srcOrd="5" destOrd="0" presId="urn:microsoft.com/office/officeart/2005/8/layout/hierarchy4"/>
    <dgm:cxn modelId="{B615F0E0-821F-E045-9B4B-659941DBDDD6}" type="presParOf" srcId="{C77F8637-4DCD-B94D-A195-E13D2E7C0413}" destId="{2D357FDB-F2B3-FE49-A0E0-3B19E33E43A7}" srcOrd="6" destOrd="0" presId="urn:microsoft.com/office/officeart/2005/8/layout/hierarchy4"/>
    <dgm:cxn modelId="{3469D3FB-D4E3-DD46-8D7E-D576622D0651}" type="presParOf" srcId="{2D357FDB-F2B3-FE49-A0E0-3B19E33E43A7}" destId="{10443845-0375-A543-B0C4-4158ED625685}" srcOrd="0" destOrd="0" presId="urn:microsoft.com/office/officeart/2005/8/layout/hierarchy4"/>
    <dgm:cxn modelId="{CCBC8141-324C-0F4C-AED3-5483F757D69A}" type="presParOf" srcId="{2D357FDB-F2B3-FE49-A0E0-3B19E33E43A7}" destId="{2C70F374-35CB-F54C-B6D5-0AFA140E9FEE}" srcOrd="1" destOrd="0" presId="urn:microsoft.com/office/officeart/2005/8/layout/hierarchy4"/>
    <dgm:cxn modelId="{9342B252-7A7F-134C-B39B-04CE9088B9B7}" type="presParOf" srcId="{C77F8637-4DCD-B94D-A195-E13D2E7C0413}" destId="{B5BD55DB-FA08-E347-8AAC-7543AF9DB5B8}" srcOrd="7" destOrd="0" presId="urn:microsoft.com/office/officeart/2005/8/layout/hierarchy4"/>
    <dgm:cxn modelId="{5FEE4E78-5662-7C4A-98BE-4E327136BCD6}" type="presParOf" srcId="{C77F8637-4DCD-B94D-A195-E13D2E7C0413}" destId="{FB1FEE7E-93A9-9C42-8C6E-73BC59957549}" srcOrd="8" destOrd="0" presId="urn:microsoft.com/office/officeart/2005/8/layout/hierarchy4"/>
    <dgm:cxn modelId="{E4C66BCF-2FD4-E94B-A225-35FC59504F62}" type="presParOf" srcId="{FB1FEE7E-93A9-9C42-8C6E-73BC59957549}" destId="{ADAD88D8-E64E-8E44-9F74-8019C857C61F}" srcOrd="0" destOrd="0" presId="urn:microsoft.com/office/officeart/2005/8/layout/hierarchy4"/>
    <dgm:cxn modelId="{D0F0631D-63F2-4543-BF8A-42EF47DC7605}" type="presParOf" srcId="{FB1FEE7E-93A9-9C42-8C6E-73BC59957549}" destId="{AE50CEA9-C789-5341-99DB-CA8E69FEC907}" srcOrd="1" destOrd="0" presId="urn:microsoft.com/office/officeart/2005/8/layout/hierarchy4"/>
    <dgm:cxn modelId="{86BD3239-C4CA-BD46-A176-70D9AF456ACA}" type="presParOf" srcId="{AA795EDA-F3F1-AC43-99CD-26F5C1DD9F25}" destId="{5F17724C-A70A-D246-BCB5-4BBEEFB45EB3}" srcOrd="1" destOrd="0" presId="urn:microsoft.com/office/officeart/2005/8/layout/hierarchy4"/>
    <dgm:cxn modelId="{868E45BA-6603-474A-BF7E-29853EB7E814}" type="presParOf" srcId="{AA795EDA-F3F1-AC43-99CD-26F5C1DD9F25}" destId="{EC04DB13-4253-054B-A29D-AD0CE2EF86A0}" srcOrd="2" destOrd="0" presId="urn:microsoft.com/office/officeart/2005/8/layout/hierarchy4"/>
    <dgm:cxn modelId="{FCB9C3FD-5A72-114B-AC04-AB088D121696}" type="presParOf" srcId="{EC04DB13-4253-054B-A29D-AD0CE2EF86A0}" destId="{78A64570-3386-6846-B68F-C2FBDB335B4E}" srcOrd="0" destOrd="0" presId="urn:microsoft.com/office/officeart/2005/8/layout/hierarchy4"/>
    <dgm:cxn modelId="{265F6017-DCFA-F243-8D8D-5AAC006D924B}" type="presParOf" srcId="{EC04DB13-4253-054B-A29D-AD0CE2EF86A0}" destId="{23264526-7E03-8E46-B0D3-388D79205730}" srcOrd="1" destOrd="0" presId="urn:microsoft.com/office/officeart/2005/8/layout/hierarchy4"/>
    <dgm:cxn modelId="{7A1612CA-D3DB-1246-98A4-8E178DEAA50D}" type="presParOf" srcId="{EC04DB13-4253-054B-A29D-AD0CE2EF86A0}" destId="{11E8795A-25D9-AD4F-B6C4-AA551C6C2DAB}" srcOrd="2" destOrd="0" presId="urn:microsoft.com/office/officeart/2005/8/layout/hierarchy4"/>
    <dgm:cxn modelId="{394B1B57-375F-BC45-84F9-43E519F0574F}" type="presParOf" srcId="{11E8795A-25D9-AD4F-B6C4-AA551C6C2DAB}" destId="{EB53C7A2-5FD1-1442-9090-97CCF58CAA4B}" srcOrd="0" destOrd="0" presId="urn:microsoft.com/office/officeart/2005/8/layout/hierarchy4"/>
    <dgm:cxn modelId="{7A752C28-C223-0B4B-86DA-9740573E58CB}" type="presParOf" srcId="{EB53C7A2-5FD1-1442-9090-97CCF58CAA4B}" destId="{7DC36289-B502-D14E-A3DC-790322E7A9E1}" srcOrd="0" destOrd="0" presId="urn:microsoft.com/office/officeart/2005/8/layout/hierarchy4"/>
    <dgm:cxn modelId="{6E038669-AC0C-6F4F-BFB8-29B1EAC67A0B}" type="presParOf" srcId="{EB53C7A2-5FD1-1442-9090-97CCF58CAA4B}" destId="{470884A0-93D5-2E43-87AA-8AA17E569683}" srcOrd="1" destOrd="0" presId="urn:microsoft.com/office/officeart/2005/8/layout/hierarchy4"/>
    <dgm:cxn modelId="{B417A388-9BC7-8549-953A-C6E52B87BCFA}" type="presParOf" srcId="{11E8795A-25D9-AD4F-B6C4-AA551C6C2DAB}" destId="{DEB41392-0A5E-D94E-B49C-FDEB63F4B0F8}" srcOrd="1" destOrd="0" presId="urn:microsoft.com/office/officeart/2005/8/layout/hierarchy4"/>
    <dgm:cxn modelId="{E4156D3C-6E4B-0E4A-BEFD-7AAE0F7F7412}" type="presParOf" srcId="{11E8795A-25D9-AD4F-B6C4-AA551C6C2DAB}" destId="{205E4901-905E-3F49-B56E-865F7F0B16CC}" srcOrd="2" destOrd="0" presId="urn:microsoft.com/office/officeart/2005/8/layout/hierarchy4"/>
    <dgm:cxn modelId="{D1E18963-2796-5445-9217-009AE43E655E}" type="presParOf" srcId="{205E4901-905E-3F49-B56E-865F7F0B16CC}" destId="{3CF2D875-42C8-014D-B66C-45565B4ED72C}" srcOrd="0" destOrd="0" presId="urn:microsoft.com/office/officeart/2005/8/layout/hierarchy4"/>
    <dgm:cxn modelId="{2EFF3279-865B-FC4F-A90C-5D3ECCF6354A}" type="presParOf" srcId="{205E4901-905E-3F49-B56E-865F7F0B16CC}" destId="{4E4F6A95-36D4-3140-9302-B134CE73E9DD}" srcOrd="1" destOrd="0" presId="urn:microsoft.com/office/officeart/2005/8/layout/hierarchy4"/>
    <dgm:cxn modelId="{6579C378-C0E7-4C4B-9F6C-154082596A77}" type="presParOf" srcId="{11E8795A-25D9-AD4F-B6C4-AA551C6C2DAB}" destId="{15D52FD4-20A8-3F46-BBE9-A85F2E164E4E}" srcOrd="3" destOrd="0" presId="urn:microsoft.com/office/officeart/2005/8/layout/hierarchy4"/>
    <dgm:cxn modelId="{2197C742-AB33-014D-97F3-3B72313F7C0E}" type="presParOf" srcId="{11E8795A-25D9-AD4F-B6C4-AA551C6C2DAB}" destId="{EB9D5259-EABE-0743-9E00-5638E8EB9707}" srcOrd="4" destOrd="0" presId="urn:microsoft.com/office/officeart/2005/8/layout/hierarchy4"/>
    <dgm:cxn modelId="{54300F94-6213-264E-91BF-15B3A3966B2C}" type="presParOf" srcId="{EB9D5259-EABE-0743-9E00-5638E8EB9707}" destId="{7C296111-AB89-8047-A7D8-408F93989E27}" srcOrd="0" destOrd="0" presId="urn:microsoft.com/office/officeart/2005/8/layout/hierarchy4"/>
    <dgm:cxn modelId="{9E5DF402-55F3-5B47-9ACD-1519EFA48870}" type="presParOf" srcId="{EB9D5259-EABE-0743-9E00-5638E8EB9707}" destId="{97CC8567-2A11-9343-B098-5237F996C33A}" srcOrd="1" destOrd="0" presId="urn:microsoft.com/office/officeart/2005/8/layout/hierarchy4"/>
    <dgm:cxn modelId="{401C0858-9367-5445-BBB5-90F463DE3A54}" type="presParOf" srcId="{11E8795A-25D9-AD4F-B6C4-AA551C6C2DAB}" destId="{981B7E9B-8C21-644C-A4AF-43882F7246D4}" srcOrd="5" destOrd="0" presId="urn:microsoft.com/office/officeart/2005/8/layout/hierarchy4"/>
    <dgm:cxn modelId="{DA71406F-25D2-7A45-A5F0-F431F5F38E88}" type="presParOf" srcId="{11E8795A-25D9-AD4F-B6C4-AA551C6C2DAB}" destId="{6E3E722B-7A5E-3940-BA98-76F511992996}" srcOrd="6" destOrd="0" presId="urn:microsoft.com/office/officeart/2005/8/layout/hierarchy4"/>
    <dgm:cxn modelId="{D2C41B73-6850-BC46-9D21-FED3029F16AF}" type="presParOf" srcId="{6E3E722B-7A5E-3940-BA98-76F511992996}" destId="{C3E8B48F-152C-BF41-8E58-3F0CBE708976}" srcOrd="0" destOrd="0" presId="urn:microsoft.com/office/officeart/2005/8/layout/hierarchy4"/>
    <dgm:cxn modelId="{63350DBB-642D-DD46-8A9C-0CAF43A53FFC}" type="presParOf" srcId="{6E3E722B-7A5E-3940-BA98-76F511992996}" destId="{F45DE0C3-7DF7-6A45-8BE4-588A04760AEA}" srcOrd="1" destOrd="0" presId="urn:microsoft.com/office/officeart/2005/8/layout/hierarchy4"/>
    <dgm:cxn modelId="{D16F8BD2-F44D-1942-8F55-7ED9BABF283A}" type="presParOf" srcId="{11E8795A-25D9-AD4F-B6C4-AA551C6C2DAB}" destId="{65FC7FDE-AF3B-224C-9081-F2D9F40E7BFA}" srcOrd="7" destOrd="0" presId="urn:microsoft.com/office/officeart/2005/8/layout/hierarchy4"/>
    <dgm:cxn modelId="{1300E165-4A4A-CE4C-A777-EFC6B85CA6C6}" type="presParOf" srcId="{11E8795A-25D9-AD4F-B6C4-AA551C6C2DAB}" destId="{2E6A9513-0B76-2340-8CD8-311DCBF9D35B}" srcOrd="8" destOrd="0" presId="urn:microsoft.com/office/officeart/2005/8/layout/hierarchy4"/>
    <dgm:cxn modelId="{42308AA2-00E5-0E4D-A1D1-7816C4044323}" type="presParOf" srcId="{2E6A9513-0B76-2340-8CD8-311DCBF9D35B}" destId="{0EC77592-4256-3248-97D6-08124F8BCE44}" srcOrd="0" destOrd="0" presId="urn:microsoft.com/office/officeart/2005/8/layout/hierarchy4"/>
    <dgm:cxn modelId="{01792408-C4D8-814C-BD4E-CC5C5D446BCA}" type="presParOf" srcId="{2E6A9513-0B76-2340-8CD8-311DCBF9D35B}" destId="{168B8890-A035-BA46-B1DF-AF94A9C7A2C0}" srcOrd="1" destOrd="0" presId="urn:microsoft.com/office/officeart/2005/8/layout/hierarchy4"/>
    <dgm:cxn modelId="{DE77C0A4-0BC7-8043-8D10-DD055BDAB1C8}" type="presParOf" srcId="{AA795EDA-F3F1-AC43-99CD-26F5C1DD9F25}" destId="{744C648A-3AE6-1D44-99F0-C43544550C67}" srcOrd="3" destOrd="0" presId="urn:microsoft.com/office/officeart/2005/8/layout/hierarchy4"/>
    <dgm:cxn modelId="{30F7D3ED-A12F-324E-B8A4-AA975600B4DD}" type="presParOf" srcId="{AA795EDA-F3F1-AC43-99CD-26F5C1DD9F25}" destId="{E864AB35-4AD5-4542-A255-0D8BCD8820E0}" srcOrd="4" destOrd="0" presId="urn:microsoft.com/office/officeart/2005/8/layout/hierarchy4"/>
    <dgm:cxn modelId="{C4C7D79C-0DD9-7748-BC00-30862A863334}" type="presParOf" srcId="{E864AB35-4AD5-4542-A255-0D8BCD8820E0}" destId="{26C36167-FDE5-8445-B76D-7D3955587FEB}" srcOrd="0" destOrd="0" presId="urn:microsoft.com/office/officeart/2005/8/layout/hierarchy4"/>
    <dgm:cxn modelId="{8BE4E1BE-A4ED-014A-9755-2EEEA0F1E1F2}" type="presParOf" srcId="{E864AB35-4AD5-4542-A255-0D8BCD8820E0}" destId="{562037C3-902D-6644-9DB4-C205166A3257}" srcOrd="1" destOrd="0" presId="urn:microsoft.com/office/officeart/2005/8/layout/hierarchy4"/>
    <dgm:cxn modelId="{60988D24-E148-AA4F-B577-7DE484846C40}" type="presParOf" srcId="{E864AB35-4AD5-4542-A255-0D8BCD8820E0}" destId="{0D94E681-D293-184C-B261-42FAF44D9EAB}" srcOrd="2" destOrd="0" presId="urn:microsoft.com/office/officeart/2005/8/layout/hierarchy4"/>
    <dgm:cxn modelId="{2E82B51A-3410-604D-AD95-4EC4FC9EBB87}" type="presParOf" srcId="{0D94E681-D293-184C-B261-42FAF44D9EAB}" destId="{56C8AA70-79FF-904F-B207-E63BA19561FF}" srcOrd="0" destOrd="0" presId="urn:microsoft.com/office/officeart/2005/8/layout/hierarchy4"/>
    <dgm:cxn modelId="{844AE3DF-7910-6B40-ADC8-539BE2F7D2D6}" type="presParOf" srcId="{56C8AA70-79FF-904F-B207-E63BA19561FF}" destId="{624D733E-8EAA-9C4E-B59E-245DFB02B74D}" srcOrd="0" destOrd="0" presId="urn:microsoft.com/office/officeart/2005/8/layout/hierarchy4"/>
    <dgm:cxn modelId="{8FFB3FDD-4CEC-614B-986D-EF82D9EE2F9E}" type="presParOf" srcId="{56C8AA70-79FF-904F-B207-E63BA19561FF}" destId="{0313368C-A742-754B-A175-183E69D7DE22}" srcOrd="1" destOrd="0" presId="urn:microsoft.com/office/officeart/2005/8/layout/hierarchy4"/>
    <dgm:cxn modelId="{C4A4C860-7FCB-6D47-93E1-E15D50A280A2}" type="presParOf" srcId="{AA795EDA-F3F1-AC43-99CD-26F5C1DD9F25}" destId="{BDA0F096-60EA-DA49-8024-B9DE29B12EF5}" srcOrd="5" destOrd="0" presId="urn:microsoft.com/office/officeart/2005/8/layout/hierarchy4"/>
    <dgm:cxn modelId="{D656E3E6-8130-9543-B6D8-4F40DC4E25DC}" type="presParOf" srcId="{AA795EDA-F3F1-AC43-99CD-26F5C1DD9F25}" destId="{668BCC7D-BCF8-9546-BF54-71ACBA9D3D14}" srcOrd="6" destOrd="0" presId="urn:microsoft.com/office/officeart/2005/8/layout/hierarchy4"/>
    <dgm:cxn modelId="{1E491E9C-75FF-2247-8A0A-0E181265BB3C}" type="presParOf" srcId="{668BCC7D-BCF8-9546-BF54-71ACBA9D3D14}" destId="{8767DDC2-75DB-6345-9DE6-6CF72E633F8C}" srcOrd="0" destOrd="0" presId="urn:microsoft.com/office/officeart/2005/8/layout/hierarchy4"/>
    <dgm:cxn modelId="{E22CC7FB-FE19-4841-9A3A-91A26BDFB2E8}" type="presParOf" srcId="{668BCC7D-BCF8-9546-BF54-71ACBA9D3D14}" destId="{95628D95-028C-3643-B3F4-AE226E70559F}" srcOrd="1" destOrd="0" presId="urn:microsoft.com/office/officeart/2005/8/layout/hierarchy4"/>
    <dgm:cxn modelId="{2C58AA6F-206D-D34D-A5CB-A390653D7D16}" type="presParOf" srcId="{668BCC7D-BCF8-9546-BF54-71ACBA9D3D14}" destId="{97ED697D-673A-F64A-BE36-08A32FF8DCB0}" srcOrd="2" destOrd="0" presId="urn:microsoft.com/office/officeart/2005/8/layout/hierarchy4"/>
    <dgm:cxn modelId="{E6D3BB1B-5770-5243-9871-D630985EEAB4}" type="presParOf" srcId="{97ED697D-673A-F64A-BE36-08A32FF8DCB0}" destId="{BF8C7D28-F5B2-DB49-9DDF-3E6BD277BB84}" srcOrd="0" destOrd="0" presId="urn:microsoft.com/office/officeart/2005/8/layout/hierarchy4"/>
    <dgm:cxn modelId="{D9C0E1F0-76C6-FB4E-982F-7F44DA9B73C4}" type="presParOf" srcId="{BF8C7D28-F5B2-DB49-9DDF-3E6BD277BB84}" destId="{387CA077-4946-5E4E-A83C-D85BD8486B55}" srcOrd="0" destOrd="0" presId="urn:microsoft.com/office/officeart/2005/8/layout/hierarchy4"/>
    <dgm:cxn modelId="{E1DA821E-1ED6-C64F-92AA-D33C63187341}" type="presParOf" srcId="{BF8C7D28-F5B2-DB49-9DDF-3E6BD277BB84}" destId="{47C8A99A-5A42-C249-A79A-4D9997A5DE22}" srcOrd="1" destOrd="0" presId="urn:microsoft.com/office/officeart/2005/8/layout/hierarchy4"/>
    <dgm:cxn modelId="{85862F97-66AA-FF4F-8DAE-5F3F140B08B8}" type="presParOf" srcId="{97ED697D-673A-F64A-BE36-08A32FF8DCB0}" destId="{58703A21-18B4-C945-B0DB-887786832D83}" srcOrd="1" destOrd="0" presId="urn:microsoft.com/office/officeart/2005/8/layout/hierarchy4"/>
    <dgm:cxn modelId="{B393FB87-0B79-2649-9912-E44B3387877F}" type="presParOf" srcId="{97ED697D-673A-F64A-BE36-08A32FF8DCB0}" destId="{37749C66-818F-CC44-A703-6AEF07095B5C}" srcOrd="2" destOrd="0" presId="urn:microsoft.com/office/officeart/2005/8/layout/hierarchy4"/>
    <dgm:cxn modelId="{05845F66-8F8E-1A45-BD40-AD989EE032EB}" type="presParOf" srcId="{37749C66-818F-CC44-A703-6AEF07095B5C}" destId="{0CA6AD7C-318C-D044-BC8D-210124069689}" srcOrd="0" destOrd="0" presId="urn:microsoft.com/office/officeart/2005/8/layout/hierarchy4"/>
    <dgm:cxn modelId="{FC330CF1-1760-9146-A64A-8CE14B007AAE}" type="presParOf" srcId="{37749C66-818F-CC44-A703-6AEF07095B5C}" destId="{8BFC50E6-B764-5840-9683-F62C519578EF}" srcOrd="1" destOrd="0" presId="urn:microsoft.com/office/officeart/2005/8/layout/hierarchy4"/>
    <dgm:cxn modelId="{69B2F7DC-D096-5444-A385-2CB80BB79622}" type="presParOf" srcId="{97ED697D-673A-F64A-BE36-08A32FF8DCB0}" destId="{C9A898A7-8348-EE4A-BEF1-900F6F10F764}" srcOrd="3" destOrd="0" presId="urn:microsoft.com/office/officeart/2005/8/layout/hierarchy4"/>
    <dgm:cxn modelId="{6FE9CF93-B707-4F43-B719-0A0329154DC4}" type="presParOf" srcId="{97ED697D-673A-F64A-BE36-08A32FF8DCB0}" destId="{7A5FF4EC-372D-144F-A982-08D15F88E9A2}" srcOrd="4" destOrd="0" presId="urn:microsoft.com/office/officeart/2005/8/layout/hierarchy4"/>
    <dgm:cxn modelId="{0DBE4288-7F54-7E46-9847-8907FEFD24D5}" type="presParOf" srcId="{7A5FF4EC-372D-144F-A982-08D15F88E9A2}" destId="{19A64AB3-E77A-5845-8A9E-25EB233FB302}" srcOrd="0" destOrd="0" presId="urn:microsoft.com/office/officeart/2005/8/layout/hierarchy4"/>
    <dgm:cxn modelId="{67E37136-E7FF-6847-A069-0944E594EB11}" type="presParOf" srcId="{7A5FF4EC-372D-144F-A982-08D15F88E9A2}" destId="{FFC52E72-E4B7-E140-87D8-654C8BC59F74}" srcOrd="1" destOrd="0" presId="urn:microsoft.com/office/officeart/2005/8/layout/hierarchy4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C6FD1-AFA0-9544-83A5-D878872E0241}">
      <dsp:nvSpPr>
        <dsp:cNvPr id="0" name=""/>
        <dsp:cNvSpPr/>
      </dsp:nvSpPr>
      <dsp:spPr>
        <a:xfrm>
          <a:off x="980" y="2016"/>
          <a:ext cx="1926692" cy="200915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Eukaryote/Model Organism</a:t>
          </a:r>
        </a:p>
      </dsp:txBody>
      <dsp:txXfrm>
        <a:off x="57411" y="58447"/>
        <a:ext cx="1813830" cy="1896296"/>
      </dsp:txXfrm>
    </dsp:sp>
    <dsp:sp modelId="{B7CDDE1E-A478-E949-A5E3-EA5DCEB174D6}">
      <dsp:nvSpPr>
        <dsp:cNvPr id="0" name=""/>
        <dsp:cNvSpPr/>
      </dsp:nvSpPr>
      <dsp:spPr>
        <a:xfrm>
          <a:off x="3572" y="2046086"/>
          <a:ext cx="922029" cy="2009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Eukaryote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/>
            <a:t>eu</a:t>
          </a:r>
          <a:endParaRPr lang="en-US" sz="1400" b="0" kern="1200" dirty="0"/>
        </a:p>
      </dsp:txBody>
      <dsp:txXfrm>
        <a:off x="30577" y="2073091"/>
        <a:ext cx="868019" cy="1955148"/>
      </dsp:txXfrm>
    </dsp:sp>
    <dsp:sp modelId="{A1ECBEF3-93EB-DC4A-AC14-37F046E06704}">
      <dsp:nvSpPr>
        <dsp:cNvPr id="0" name=""/>
        <dsp:cNvSpPr/>
      </dsp:nvSpPr>
      <dsp:spPr>
        <a:xfrm>
          <a:off x="1003052" y="2046086"/>
          <a:ext cx="922029" cy="200915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Model Organism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model</a:t>
          </a:r>
        </a:p>
      </dsp:txBody>
      <dsp:txXfrm>
        <a:off x="1030057" y="2073091"/>
        <a:ext cx="868019" cy="1955148"/>
      </dsp:txXfrm>
    </dsp:sp>
    <dsp:sp modelId="{C681F2DC-DE8C-934C-8792-05B3C1608B57}">
      <dsp:nvSpPr>
        <dsp:cNvPr id="0" name=""/>
        <dsp:cNvSpPr/>
      </dsp:nvSpPr>
      <dsp:spPr>
        <a:xfrm rot="10800000" flipV="1">
          <a:off x="1004850" y="4090156"/>
          <a:ext cx="918432" cy="107849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Non-Human Cell Line or Model Organism</a:t>
          </a:r>
        </a:p>
      </dsp:txBody>
      <dsp:txXfrm rot="-10800000">
        <a:off x="1031750" y="4117056"/>
        <a:ext cx="864632" cy="1024696"/>
      </dsp:txXfrm>
    </dsp:sp>
    <dsp:sp modelId="{CC5827A9-8BD0-304B-8A97-B3367849A5DD}">
      <dsp:nvSpPr>
        <dsp:cNvPr id="0" name=""/>
        <dsp:cNvSpPr/>
      </dsp:nvSpPr>
      <dsp:spPr>
        <a:xfrm>
          <a:off x="1004850" y="5203564"/>
          <a:ext cx="918432" cy="1010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Model Organism or Animal</a:t>
          </a:r>
        </a:p>
      </dsp:txBody>
      <dsp:txXfrm>
        <a:off x="1031750" y="5230464"/>
        <a:ext cx="864632" cy="956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ECF6C-81E9-3648-B176-D128EC295B75}">
      <dsp:nvSpPr>
        <dsp:cNvPr id="0" name=""/>
        <dsp:cNvSpPr/>
      </dsp:nvSpPr>
      <dsp:spPr>
        <a:xfrm>
          <a:off x="1217" y="497"/>
          <a:ext cx="3385617" cy="195076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Metagenomics</a:t>
          </a:r>
        </a:p>
      </dsp:txBody>
      <dsp:txXfrm>
        <a:off x="58353" y="57633"/>
        <a:ext cx="3271345" cy="1836488"/>
      </dsp:txXfrm>
    </dsp:sp>
    <dsp:sp modelId="{5D446A7F-C8FC-DD49-A7B2-04866D12BCA9}">
      <dsp:nvSpPr>
        <dsp:cNvPr id="0" name=""/>
        <dsp:cNvSpPr/>
      </dsp:nvSpPr>
      <dsp:spPr>
        <a:xfrm>
          <a:off x="1217" y="2043899"/>
          <a:ext cx="1068692" cy="1950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Survey (16S, 18S, ITS, other)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survey</a:t>
          </a:r>
          <a:endParaRPr lang="en-US" sz="1200" b="0" kern="1200" dirty="0"/>
        </a:p>
      </dsp:txBody>
      <dsp:txXfrm>
        <a:off x="32518" y="2075200"/>
        <a:ext cx="1006090" cy="1888158"/>
      </dsp:txXfrm>
    </dsp:sp>
    <dsp:sp modelId="{2F54FB7D-AD69-8846-B7CA-64A93A8BD563}">
      <dsp:nvSpPr>
        <dsp:cNvPr id="0" name=""/>
        <dsp:cNvSpPr/>
      </dsp:nvSpPr>
      <dsp:spPr>
        <a:xfrm>
          <a:off x="1159680" y="2043899"/>
          <a:ext cx="1068692" cy="1950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Metagenomes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mims</a:t>
          </a:r>
          <a:endParaRPr lang="en-US" sz="1200" b="0" kern="1200" dirty="0"/>
        </a:p>
      </dsp:txBody>
      <dsp:txXfrm>
        <a:off x="1190981" y="2075200"/>
        <a:ext cx="1006090" cy="1888158"/>
      </dsp:txXfrm>
    </dsp:sp>
    <dsp:sp modelId="{0F826A13-C59B-3149-B3ED-9B43A70FC8F4}">
      <dsp:nvSpPr>
        <dsp:cNvPr id="0" name=""/>
        <dsp:cNvSpPr/>
      </dsp:nvSpPr>
      <dsp:spPr>
        <a:xfrm>
          <a:off x="2318142" y="2043899"/>
          <a:ext cx="1068692" cy="1950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Specimen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specimen</a:t>
          </a:r>
        </a:p>
      </dsp:txBody>
      <dsp:txXfrm>
        <a:off x="2349443" y="2075200"/>
        <a:ext cx="1006090" cy="1888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D550B-59C4-4A43-9AD4-683F35A875EE}">
      <dsp:nvSpPr>
        <dsp:cNvPr id="0" name=""/>
        <dsp:cNvSpPr/>
      </dsp:nvSpPr>
      <dsp:spPr>
        <a:xfrm>
          <a:off x="1057" y="0"/>
          <a:ext cx="1082316" cy="202410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</a:rPr>
            <a:t>Human-Derived Cell Lines</a:t>
          </a:r>
        </a:p>
      </dsp:txBody>
      <dsp:txXfrm>
        <a:off x="32757" y="31700"/>
        <a:ext cx="1018916" cy="1960701"/>
      </dsp:txXfrm>
    </dsp:sp>
    <dsp:sp modelId="{717BA1ED-081B-E649-B852-260B49F541B0}">
      <dsp:nvSpPr>
        <dsp:cNvPr id="0" name=""/>
        <dsp:cNvSpPr/>
      </dsp:nvSpPr>
      <dsp:spPr>
        <a:xfrm>
          <a:off x="1585" y="2047909"/>
          <a:ext cx="1080203" cy="20175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Human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human</a:t>
          </a:r>
        </a:p>
      </dsp:txBody>
      <dsp:txXfrm>
        <a:off x="33223" y="2079547"/>
        <a:ext cx="1016927" cy="1954248"/>
      </dsp:txXfrm>
    </dsp:sp>
    <dsp:sp modelId="{222D1D18-D68B-7C41-8A55-3E924624E7B2}">
      <dsp:nvSpPr>
        <dsp:cNvPr id="0" name=""/>
        <dsp:cNvSpPr/>
      </dsp:nvSpPr>
      <dsp:spPr>
        <a:xfrm rot="10800000" flipV="1">
          <a:off x="3692" y="4085193"/>
          <a:ext cx="1075989" cy="112771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Human-derived cell lines</a:t>
          </a:r>
          <a:endParaRPr lang="en-US" sz="1600" b="0" kern="1200" dirty="0"/>
        </a:p>
      </dsp:txBody>
      <dsp:txXfrm rot="-10800000">
        <a:off x="35207" y="4116708"/>
        <a:ext cx="1012959" cy="1064685"/>
      </dsp:txXfrm>
    </dsp:sp>
    <dsp:sp modelId="{C0962F00-5668-C74E-A8F8-72E798192D7E}">
      <dsp:nvSpPr>
        <dsp:cNvPr id="0" name=""/>
        <dsp:cNvSpPr/>
      </dsp:nvSpPr>
      <dsp:spPr>
        <a:xfrm>
          <a:off x="3692" y="5232668"/>
          <a:ext cx="1075989" cy="95802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Cell line or non private human genome</a:t>
          </a:r>
        </a:p>
      </dsp:txBody>
      <dsp:txXfrm>
        <a:off x="31751" y="5260727"/>
        <a:ext cx="1019871" cy="901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E5FF5-AE99-424A-A61F-CDC05B593815}">
      <dsp:nvSpPr>
        <dsp:cNvPr id="0" name=""/>
        <dsp:cNvSpPr/>
      </dsp:nvSpPr>
      <dsp:spPr>
        <a:xfrm>
          <a:off x="8051" y="160"/>
          <a:ext cx="3355786" cy="81520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Human</a:t>
          </a:r>
        </a:p>
      </dsp:txBody>
      <dsp:txXfrm>
        <a:off x="31928" y="24037"/>
        <a:ext cx="3308032" cy="767452"/>
      </dsp:txXfrm>
    </dsp:sp>
    <dsp:sp modelId="{E77C4DBA-3B06-274B-B5E1-A565A41A1443}">
      <dsp:nvSpPr>
        <dsp:cNvPr id="0" name=""/>
        <dsp:cNvSpPr/>
      </dsp:nvSpPr>
      <dsp:spPr>
        <a:xfrm>
          <a:off x="8051" y="1051124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Human Associated</a:t>
          </a:r>
        </a:p>
      </dsp:txBody>
      <dsp:txXfrm>
        <a:off x="26471" y="1069544"/>
        <a:ext cx="592055" cy="774359"/>
      </dsp:txXfrm>
    </dsp:sp>
    <dsp:sp modelId="{EBCE9F7B-7BAD-784C-9D3E-DE9050DDE9F0}">
      <dsp:nvSpPr>
        <dsp:cNvPr id="0" name=""/>
        <dsp:cNvSpPr/>
      </dsp:nvSpPr>
      <dsp:spPr>
        <a:xfrm>
          <a:off x="689774" y="1051124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Human Gut</a:t>
          </a:r>
        </a:p>
      </dsp:txBody>
      <dsp:txXfrm>
        <a:off x="708194" y="1069544"/>
        <a:ext cx="592055" cy="774359"/>
      </dsp:txXfrm>
    </dsp:sp>
    <dsp:sp modelId="{0A892B52-1688-5A4F-A58D-F11B842BCC5F}">
      <dsp:nvSpPr>
        <dsp:cNvPr id="0" name=""/>
        <dsp:cNvSpPr/>
      </dsp:nvSpPr>
      <dsp:spPr>
        <a:xfrm>
          <a:off x="1371497" y="1051124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Human Oral</a:t>
          </a:r>
        </a:p>
      </dsp:txBody>
      <dsp:txXfrm>
        <a:off x="1389917" y="1069544"/>
        <a:ext cx="592055" cy="774359"/>
      </dsp:txXfrm>
    </dsp:sp>
    <dsp:sp modelId="{10443845-0375-A543-B0C4-4158ED625685}">
      <dsp:nvSpPr>
        <dsp:cNvPr id="0" name=""/>
        <dsp:cNvSpPr/>
      </dsp:nvSpPr>
      <dsp:spPr>
        <a:xfrm>
          <a:off x="2053219" y="1051124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Human Skin</a:t>
          </a:r>
        </a:p>
      </dsp:txBody>
      <dsp:txXfrm>
        <a:off x="2071639" y="1069544"/>
        <a:ext cx="592055" cy="774359"/>
      </dsp:txXfrm>
    </dsp:sp>
    <dsp:sp modelId="{ADAD88D8-E64E-8E44-9F74-8019C857C61F}">
      <dsp:nvSpPr>
        <dsp:cNvPr id="0" name=""/>
        <dsp:cNvSpPr/>
      </dsp:nvSpPr>
      <dsp:spPr>
        <a:xfrm>
          <a:off x="2734942" y="1051124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Human Vaginal</a:t>
          </a:r>
        </a:p>
      </dsp:txBody>
      <dsp:txXfrm>
        <a:off x="2753362" y="1069544"/>
        <a:ext cx="592055" cy="774359"/>
      </dsp:txXfrm>
    </dsp:sp>
    <dsp:sp modelId="{78A64570-3386-6846-B68F-C2FBDB335B4E}">
      <dsp:nvSpPr>
        <dsp:cNvPr id="0" name=""/>
        <dsp:cNvSpPr/>
      </dsp:nvSpPr>
      <dsp:spPr>
        <a:xfrm>
          <a:off x="3469492" y="160"/>
          <a:ext cx="3355786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Environment</a:t>
          </a:r>
        </a:p>
      </dsp:txBody>
      <dsp:txXfrm>
        <a:off x="3493251" y="23919"/>
        <a:ext cx="3308268" cy="763681"/>
      </dsp:txXfrm>
    </dsp:sp>
    <dsp:sp modelId="{7DC36289-B502-D14E-A3DC-790322E7A9E1}">
      <dsp:nvSpPr>
        <dsp:cNvPr id="0" name=""/>
        <dsp:cNvSpPr/>
      </dsp:nvSpPr>
      <dsp:spPr>
        <a:xfrm>
          <a:off x="3469492" y="1047117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Air</a:t>
          </a:r>
        </a:p>
      </dsp:txBody>
      <dsp:txXfrm>
        <a:off x="3487912" y="1065537"/>
        <a:ext cx="592055" cy="774359"/>
      </dsp:txXfrm>
    </dsp:sp>
    <dsp:sp modelId="{3CF2D875-42C8-014D-B66C-45565B4ED72C}">
      <dsp:nvSpPr>
        <dsp:cNvPr id="0" name=""/>
        <dsp:cNvSpPr/>
      </dsp:nvSpPr>
      <dsp:spPr>
        <a:xfrm>
          <a:off x="4151215" y="1047117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Sediment</a:t>
          </a:r>
        </a:p>
      </dsp:txBody>
      <dsp:txXfrm>
        <a:off x="4169635" y="1065537"/>
        <a:ext cx="592055" cy="774359"/>
      </dsp:txXfrm>
    </dsp:sp>
    <dsp:sp modelId="{7C296111-AB89-8047-A7D8-408F93989E27}">
      <dsp:nvSpPr>
        <dsp:cNvPr id="0" name=""/>
        <dsp:cNvSpPr/>
      </dsp:nvSpPr>
      <dsp:spPr>
        <a:xfrm>
          <a:off x="4832937" y="1047117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Soil</a:t>
          </a:r>
        </a:p>
      </dsp:txBody>
      <dsp:txXfrm>
        <a:off x="4851357" y="1065537"/>
        <a:ext cx="592055" cy="774359"/>
      </dsp:txXfrm>
    </dsp:sp>
    <dsp:sp modelId="{C3E8B48F-152C-BF41-8E58-3F0CBE708976}">
      <dsp:nvSpPr>
        <dsp:cNvPr id="0" name=""/>
        <dsp:cNvSpPr/>
      </dsp:nvSpPr>
      <dsp:spPr>
        <a:xfrm>
          <a:off x="5514660" y="1047117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Wastewater</a:t>
          </a:r>
        </a:p>
      </dsp:txBody>
      <dsp:txXfrm>
        <a:off x="5533080" y="1065537"/>
        <a:ext cx="592055" cy="774359"/>
      </dsp:txXfrm>
    </dsp:sp>
    <dsp:sp modelId="{0EC77592-4256-3248-97D6-08124F8BCE44}">
      <dsp:nvSpPr>
        <dsp:cNvPr id="0" name=""/>
        <dsp:cNvSpPr/>
      </dsp:nvSpPr>
      <dsp:spPr>
        <a:xfrm>
          <a:off x="6196383" y="1047117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Water</a:t>
          </a:r>
        </a:p>
      </dsp:txBody>
      <dsp:txXfrm>
        <a:off x="6214803" y="1065537"/>
        <a:ext cx="592055" cy="774359"/>
      </dsp:txXfrm>
    </dsp:sp>
    <dsp:sp modelId="{26C36167-FDE5-8445-B76D-7D3955587FEB}">
      <dsp:nvSpPr>
        <dsp:cNvPr id="0" name=""/>
        <dsp:cNvSpPr/>
      </dsp:nvSpPr>
      <dsp:spPr>
        <a:xfrm>
          <a:off x="6930933" y="160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Non-Human Animal Host</a:t>
          </a:r>
        </a:p>
      </dsp:txBody>
      <dsp:txXfrm>
        <a:off x="6949353" y="18580"/>
        <a:ext cx="592055" cy="774359"/>
      </dsp:txXfrm>
    </dsp:sp>
    <dsp:sp modelId="{624D733E-8EAA-9C4E-B59E-245DFB02B74D}">
      <dsp:nvSpPr>
        <dsp:cNvPr id="0" name=""/>
        <dsp:cNvSpPr/>
      </dsp:nvSpPr>
      <dsp:spPr>
        <a:xfrm>
          <a:off x="6930933" y="1047117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Host Associated</a:t>
          </a:r>
        </a:p>
      </dsp:txBody>
      <dsp:txXfrm>
        <a:off x="6949353" y="1065537"/>
        <a:ext cx="592055" cy="774359"/>
      </dsp:txXfrm>
    </dsp:sp>
    <dsp:sp modelId="{8767DDC2-75DB-6345-9DE6-6CF72E633F8C}">
      <dsp:nvSpPr>
        <dsp:cNvPr id="0" name=""/>
        <dsp:cNvSpPr/>
      </dsp:nvSpPr>
      <dsp:spPr>
        <a:xfrm>
          <a:off x="7665483" y="160"/>
          <a:ext cx="1992340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Other</a:t>
          </a:r>
        </a:p>
      </dsp:txBody>
      <dsp:txXfrm>
        <a:off x="7689242" y="23919"/>
        <a:ext cx="1944822" cy="763681"/>
      </dsp:txXfrm>
    </dsp:sp>
    <dsp:sp modelId="{387CA077-4946-5E4E-A83C-D85BD8486B55}">
      <dsp:nvSpPr>
        <dsp:cNvPr id="0" name=""/>
        <dsp:cNvSpPr/>
      </dsp:nvSpPr>
      <dsp:spPr>
        <a:xfrm>
          <a:off x="7665483" y="1047117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Miscellaneous</a:t>
          </a:r>
        </a:p>
      </dsp:txBody>
      <dsp:txXfrm>
        <a:off x="7683903" y="1065537"/>
        <a:ext cx="592055" cy="774359"/>
      </dsp:txXfrm>
    </dsp:sp>
    <dsp:sp modelId="{0CA6AD7C-318C-D044-BC8D-210124069689}">
      <dsp:nvSpPr>
        <dsp:cNvPr id="0" name=""/>
        <dsp:cNvSpPr/>
      </dsp:nvSpPr>
      <dsp:spPr>
        <a:xfrm>
          <a:off x="8347206" y="1047117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Plant Associated</a:t>
          </a:r>
        </a:p>
      </dsp:txBody>
      <dsp:txXfrm>
        <a:off x="8365626" y="1065537"/>
        <a:ext cx="592055" cy="774359"/>
      </dsp:txXfrm>
    </dsp:sp>
    <dsp:sp modelId="{19A64AB3-E77A-5845-8A9E-25EB233FB302}">
      <dsp:nvSpPr>
        <dsp:cNvPr id="0" name=""/>
        <dsp:cNvSpPr/>
      </dsp:nvSpPr>
      <dsp:spPr>
        <a:xfrm>
          <a:off x="9028928" y="1047117"/>
          <a:ext cx="628895" cy="8111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Microbial</a:t>
          </a:r>
        </a:p>
      </dsp:txBody>
      <dsp:txXfrm>
        <a:off x="9047348" y="1065537"/>
        <a:ext cx="592055" cy="774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8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1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5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9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8FC7-B290-B340-BA84-86D46FFBF65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868BC-583F-5D40-BD2C-A6A55EF1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EB8B830-5CBF-3A4C-8C39-402EC18F7FC2}"/>
              </a:ext>
            </a:extLst>
          </p:cNvPr>
          <p:cNvGrpSpPr/>
          <p:nvPr/>
        </p:nvGrpSpPr>
        <p:grpSpPr>
          <a:xfrm>
            <a:off x="0" y="321179"/>
            <a:ext cx="13614058" cy="6215645"/>
            <a:chOff x="-244477" y="321179"/>
            <a:chExt cx="13858535" cy="62156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B7792E-8C70-0D41-B1BA-D42575645D7E}"/>
                </a:ext>
              </a:extLst>
            </p:cNvPr>
            <p:cNvGrpSpPr/>
            <p:nvPr/>
          </p:nvGrpSpPr>
          <p:grpSpPr>
            <a:xfrm>
              <a:off x="1306728" y="321179"/>
              <a:ext cx="12307330" cy="6215645"/>
              <a:chOff x="90616" y="666492"/>
              <a:chExt cx="12010768" cy="5525018"/>
            </a:xfrm>
          </p:grpSpPr>
          <p:graphicFrame>
            <p:nvGraphicFramePr>
              <p:cNvPr id="17" name="Diagram 16">
                <a:extLst>
                  <a:ext uri="{FF2B5EF4-FFF2-40B4-BE49-F238E27FC236}">
                    <a16:creationId xmlns:a16="http://schemas.microsoft.com/office/drawing/2014/main" id="{E18F140C-F470-5449-BF44-6BF3CBA4F8D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2673147"/>
                  </p:ext>
                </p:extLst>
              </p:nvPr>
            </p:nvGraphicFramePr>
            <p:xfrm>
              <a:off x="8996245" y="666492"/>
              <a:ext cx="1915980" cy="55250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4D1B33A0-75BC-8647-95BD-4EF88E64CBD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58999607"/>
                  </p:ext>
                </p:extLst>
              </p:nvPr>
            </p:nvGraphicFramePr>
            <p:xfrm>
              <a:off x="168809" y="666492"/>
              <a:ext cx="3365789" cy="35512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9BF333-3EAA-474E-8407-480FF72AEF31}"/>
                  </a:ext>
                </a:extLst>
              </p:cNvPr>
              <p:cNvSpPr/>
              <p:nvPr/>
            </p:nvSpPr>
            <p:spPr>
              <a:xfrm>
                <a:off x="90616" y="4340405"/>
                <a:ext cx="9836943" cy="185110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5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7D439FC-B01F-4F44-8D04-2FB556078805}"/>
                  </a:ext>
                </a:extLst>
              </p:cNvPr>
              <p:cNvGrpSpPr/>
              <p:nvPr/>
            </p:nvGrpSpPr>
            <p:grpSpPr>
              <a:xfrm>
                <a:off x="3671538" y="667808"/>
                <a:ext cx="5187763" cy="3548616"/>
                <a:chOff x="3671538" y="667808"/>
                <a:chExt cx="5187763" cy="3548616"/>
              </a:xfrm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0C06F539-A4AD-9B4C-B947-3838739C0F8C}"/>
                    </a:ext>
                  </a:extLst>
                </p:cNvPr>
                <p:cNvSpPr/>
                <p:nvPr/>
              </p:nvSpPr>
              <p:spPr>
                <a:xfrm>
                  <a:off x="3671538" y="667808"/>
                  <a:ext cx="5187763" cy="1704531"/>
                </a:xfrm>
                <a:custGeom>
                  <a:avLst/>
                  <a:gdLst>
                    <a:gd name="connsiteX0" fmla="*/ 0 w 5187763"/>
                    <a:gd name="connsiteY0" fmla="*/ 170453 h 1704531"/>
                    <a:gd name="connsiteX1" fmla="*/ 170453 w 5187763"/>
                    <a:gd name="connsiteY1" fmla="*/ 0 h 1704531"/>
                    <a:gd name="connsiteX2" fmla="*/ 5017310 w 5187763"/>
                    <a:gd name="connsiteY2" fmla="*/ 0 h 1704531"/>
                    <a:gd name="connsiteX3" fmla="*/ 5187763 w 5187763"/>
                    <a:gd name="connsiteY3" fmla="*/ 170453 h 1704531"/>
                    <a:gd name="connsiteX4" fmla="*/ 5187763 w 5187763"/>
                    <a:gd name="connsiteY4" fmla="*/ 1534078 h 1704531"/>
                    <a:gd name="connsiteX5" fmla="*/ 5017310 w 5187763"/>
                    <a:gd name="connsiteY5" fmla="*/ 1704531 h 1704531"/>
                    <a:gd name="connsiteX6" fmla="*/ 170453 w 5187763"/>
                    <a:gd name="connsiteY6" fmla="*/ 1704531 h 1704531"/>
                    <a:gd name="connsiteX7" fmla="*/ 0 w 5187763"/>
                    <a:gd name="connsiteY7" fmla="*/ 1534078 h 1704531"/>
                    <a:gd name="connsiteX8" fmla="*/ 0 w 5187763"/>
                    <a:gd name="connsiteY8" fmla="*/ 170453 h 1704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87763" h="1704531">
                      <a:moveTo>
                        <a:pt x="0" y="170453"/>
                      </a:moveTo>
                      <a:cubicBezTo>
                        <a:pt x="0" y="76314"/>
                        <a:pt x="76314" y="0"/>
                        <a:pt x="170453" y="0"/>
                      </a:cubicBezTo>
                      <a:lnTo>
                        <a:pt x="5017310" y="0"/>
                      </a:lnTo>
                      <a:cubicBezTo>
                        <a:pt x="5111449" y="0"/>
                        <a:pt x="5187763" y="76314"/>
                        <a:pt x="5187763" y="170453"/>
                      </a:cubicBezTo>
                      <a:lnTo>
                        <a:pt x="5187763" y="1534078"/>
                      </a:lnTo>
                      <a:cubicBezTo>
                        <a:pt x="5187763" y="1628217"/>
                        <a:pt x="5111449" y="1704531"/>
                        <a:pt x="5017310" y="1704531"/>
                      </a:cubicBezTo>
                      <a:lnTo>
                        <a:pt x="170453" y="1704531"/>
                      </a:lnTo>
                      <a:cubicBezTo>
                        <a:pt x="76314" y="1704531"/>
                        <a:pt x="0" y="1628217"/>
                        <a:pt x="0" y="1534078"/>
                      </a:cubicBezTo>
                      <a:lnTo>
                        <a:pt x="0" y="170453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59035" tIns="159035" rIns="159035" bIns="159035" numCol="1" spcCol="1270" anchor="ctr" anchorCtr="0">
                  <a:noAutofit/>
                </a:bodyPr>
                <a:lstStyle/>
                <a:p>
                  <a:pPr algn="ctr" defTabSz="1200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700" dirty="0">
                      <a:solidFill>
                        <a:schemeClr val="tx1"/>
                      </a:solidFill>
                    </a:rPr>
                    <a:t>Single Microbial Genomes</a:t>
                  </a:r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36D16F37-EACC-4848-AB10-4396CDBCC422}"/>
                    </a:ext>
                  </a:extLst>
                </p:cNvPr>
                <p:cNvSpPr/>
                <p:nvPr/>
              </p:nvSpPr>
              <p:spPr>
                <a:xfrm>
                  <a:off x="3671538" y="2511893"/>
                  <a:ext cx="972219" cy="1704531"/>
                </a:xfrm>
                <a:custGeom>
                  <a:avLst/>
                  <a:gdLst>
                    <a:gd name="connsiteX0" fmla="*/ 0 w 972219"/>
                    <a:gd name="connsiteY0" fmla="*/ 97222 h 1704531"/>
                    <a:gd name="connsiteX1" fmla="*/ 97222 w 972219"/>
                    <a:gd name="connsiteY1" fmla="*/ 0 h 1704531"/>
                    <a:gd name="connsiteX2" fmla="*/ 874997 w 972219"/>
                    <a:gd name="connsiteY2" fmla="*/ 0 h 1704531"/>
                    <a:gd name="connsiteX3" fmla="*/ 972219 w 972219"/>
                    <a:gd name="connsiteY3" fmla="*/ 97222 h 1704531"/>
                    <a:gd name="connsiteX4" fmla="*/ 972219 w 972219"/>
                    <a:gd name="connsiteY4" fmla="*/ 1607309 h 1704531"/>
                    <a:gd name="connsiteX5" fmla="*/ 874997 w 972219"/>
                    <a:gd name="connsiteY5" fmla="*/ 1704531 h 1704531"/>
                    <a:gd name="connsiteX6" fmla="*/ 97222 w 972219"/>
                    <a:gd name="connsiteY6" fmla="*/ 1704531 h 1704531"/>
                    <a:gd name="connsiteX7" fmla="*/ 0 w 972219"/>
                    <a:gd name="connsiteY7" fmla="*/ 1607309 h 1704531"/>
                    <a:gd name="connsiteX8" fmla="*/ 0 w 972219"/>
                    <a:gd name="connsiteY8" fmla="*/ 97222 h 1704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2219" h="1704531">
                      <a:moveTo>
                        <a:pt x="0" y="97222"/>
                      </a:moveTo>
                      <a:cubicBezTo>
                        <a:pt x="0" y="43528"/>
                        <a:pt x="43528" y="0"/>
                        <a:pt x="97222" y="0"/>
                      </a:cubicBezTo>
                      <a:lnTo>
                        <a:pt x="874997" y="0"/>
                      </a:lnTo>
                      <a:cubicBezTo>
                        <a:pt x="928691" y="0"/>
                        <a:pt x="972219" y="43528"/>
                        <a:pt x="972219" y="97222"/>
                      </a:cubicBezTo>
                      <a:lnTo>
                        <a:pt x="972219" y="1607309"/>
                      </a:lnTo>
                      <a:cubicBezTo>
                        <a:pt x="972219" y="1661003"/>
                        <a:pt x="928691" y="1704531"/>
                        <a:pt x="874997" y="1704531"/>
                      </a:cubicBezTo>
                      <a:lnTo>
                        <a:pt x="97222" y="1704531"/>
                      </a:lnTo>
                      <a:cubicBezTo>
                        <a:pt x="43528" y="1704531"/>
                        <a:pt x="0" y="1661003"/>
                        <a:pt x="0" y="1607309"/>
                      </a:cubicBezTo>
                      <a:lnTo>
                        <a:pt x="0" y="97222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0611" tIns="70611" rIns="70611" bIns="70611" numCol="1" spcCol="1270" anchor="ctr" anchorCtr="0">
                  <a:noAutofit/>
                </a:bodyPr>
                <a:lstStyle/>
                <a:p>
                  <a:pPr algn="ctr" defTabSz="45005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13" b="1" dirty="0"/>
                    <a:t>Bacteria/Archaea Genome</a:t>
                  </a:r>
                </a:p>
                <a:p>
                  <a:pPr algn="ctr" defTabSz="45005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13" dirty="0" err="1"/>
                    <a:t>ba</a:t>
                  </a:r>
                  <a:endParaRPr lang="en-US" sz="1013" dirty="0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0BEA94E9-7F05-2E4B-8548-37BFE0F3BC27}"/>
                    </a:ext>
                  </a:extLst>
                </p:cNvPr>
                <p:cNvSpPr/>
                <p:nvPr/>
              </p:nvSpPr>
              <p:spPr>
                <a:xfrm>
                  <a:off x="4725424" y="2511893"/>
                  <a:ext cx="972219" cy="1704531"/>
                </a:xfrm>
                <a:custGeom>
                  <a:avLst/>
                  <a:gdLst>
                    <a:gd name="connsiteX0" fmla="*/ 0 w 972219"/>
                    <a:gd name="connsiteY0" fmla="*/ 97222 h 1704531"/>
                    <a:gd name="connsiteX1" fmla="*/ 97222 w 972219"/>
                    <a:gd name="connsiteY1" fmla="*/ 0 h 1704531"/>
                    <a:gd name="connsiteX2" fmla="*/ 874997 w 972219"/>
                    <a:gd name="connsiteY2" fmla="*/ 0 h 1704531"/>
                    <a:gd name="connsiteX3" fmla="*/ 972219 w 972219"/>
                    <a:gd name="connsiteY3" fmla="*/ 97222 h 1704531"/>
                    <a:gd name="connsiteX4" fmla="*/ 972219 w 972219"/>
                    <a:gd name="connsiteY4" fmla="*/ 1607309 h 1704531"/>
                    <a:gd name="connsiteX5" fmla="*/ 874997 w 972219"/>
                    <a:gd name="connsiteY5" fmla="*/ 1704531 h 1704531"/>
                    <a:gd name="connsiteX6" fmla="*/ 97222 w 972219"/>
                    <a:gd name="connsiteY6" fmla="*/ 1704531 h 1704531"/>
                    <a:gd name="connsiteX7" fmla="*/ 0 w 972219"/>
                    <a:gd name="connsiteY7" fmla="*/ 1607309 h 1704531"/>
                    <a:gd name="connsiteX8" fmla="*/ 0 w 972219"/>
                    <a:gd name="connsiteY8" fmla="*/ 97222 h 1704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2219" h="1704531">
                      <a:moveTo>
                        <a:pt x="0" y="97222"/>
                      </a:moveTo>
                      <a:cubicBezTo>
                        <a:pt x="0" y="43528"/>
                        <a:pt x="43528" y="0"/>
                        <a:pt x="97222" y="0"/>
                      </a:cubicBezTo>
                      <a:lnTo>
                        <a:pt x="874997" y="0"/>
                      </a:lnTo>
                      <a:cubicBezTo>
                        <a:pt x="928691" y="0"/>
                        <a:pt x="972219" y="43528"/>
                        <a:pt x="972219" y="97222"/>
                      </a:cubicBezTo>
                      <a:lnTo>
                        <a:pt x="972219" y="1607309"/>
                      </a:lnTo>
                      <a:cubicBezTo>
                        <a:pt x="972219" y="1661003"/>
                        <a:pt x="928691" y="1704531"/>
                        <a:pt x="874997" y="1704531"/>
                      </a:cubicBezTo>
                      <a:lnTo>
                        <a:pt x="97222" y="1704531"/>
                      </a:lnTo>
                      <a:cubicBezTo>
                        <a:pt x="43528" y="1704531"/>
                        <a:pt x="0" y="1661003"/>
                        <a:pt x="0" y="1607309"/>
                      </a:cubicBezTo>
                      <a:lnTo>
                        <a:pt x="0" y="97222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0611" tIns="70611" rIns="70611" bIns="70611" numCol="1" spcCol="1270" anchor="ctr" anchorCtr="0">
                  <a:noAutofit/>
                </a:bodyPr>
                <a:lstStyle/>
                <a:p>
                  <a:pPr algn="ctr" defTabSz="45005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13" b="1" dirty="0"/>
                    <a:t>Assembled Genome</a:t>
                  </a:r>
                </a:p>
                <a:p>
                  <a:pPr algn="ctr" defTabSz="45005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13" dirty="0" err="1"/>
                    <a:t>mimag</a:t>
                  </a:r>
                  <a:endParaRPr lang="en-US" sz="1013" dirty="0"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AD8AAFF-DBB4-A24D-BDB5-F027694D75E5}"/>
                    </a:ext>
                  </a:extLst>
                </p:cNvPr>
                <p:cNvSpPr/>
                <p:nvPr/>
              </p:nvSpPr>
              <p:spPr>
                <a:xfrm>
                  <a:off x="5779310" y="2511893"/>
                  <a:ext cx="972219" cy="1704531"/>
                </a:xfrm>
                <a:custGeom>
                  <a:avLst/>
                  <a:gdLst>
                    <a:gd name="connsiteX0" fmla="*/ 0 w 972219"/>
                    <a:gd name="connsiteY0" fmla="*/ 97222 h 1704531"/>
                    <a:gd name="connsiteX1" fmla="*/ 97222 w 972219"/>
                    <a:gd name="connsiteY1" fmla="*/ 0 h 1704531"/>
                    <a:gd name="connsiteX2" fmla="*/ 874997 w 972219"/>
                    <a:gd name="connsiteY2" fmla="*/ 0 h 1704531"/>
                    <a:gd name="connsiteX3" fmla="*/ 972219 w 972219"/>
                    <a:gd name="connsiteY3" fmla="*/ 97222 h 1704531"/>
                    <a:gd name="connsiteX4" fmla="*/ 972219 w 972219"/>
                    <a:gd name="connsiteY4" fmla="*/ 1607309 h 1704531"/>
                    <a:gd name="connsiteX5" fmla="*/ 874997 w 972219"/>
                    <a:gd name="connsiteY5" fmla="*/ 1704531 h 1704531"/>
                    <a:gd name="connsiteX6" fmla="*/ 97222 w 972219"/>
                    <a:gd name="connsiteY6" fmla="*/ 1704531 h 1704531"/>
                    <a:gd name="connsiteX7" fmla="*/ 0 w 972219"/>
                    <a:gd name="connsiteY7" fmla="*/ 1607309 h 1704531"/>
                    <a:gd name="connsiteX8" fmla="*/ 0 w 972219"/>
                    <a:gd name="connsiteY8" fmla="*/ 97222 h 1704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2219" h="1704531">
                      <a:moveTo>
                        <a:pt x="0" y="97222"/>
                      </a:moveTo>
                      <a:cubicBezTo>
                        <a:pt x="0" y="43528"/>
                        <a:pt x="43528" y="0"/>
                        <a:pt x="97222" y="0"/>
                      </a:cubicBezTo>
                      <a:lnTo>
                        <a:pt x="874997" y="0"/>
                      </a:lnTo>
                      <a:cubicBezTo>
                        <a:pt x="928691" y="0"/>
                        <a:pt x="972219" y="43528"/>
                        <a:pt x="972219" y="97222"/>
                      </a:cubicBezTo>
                      <a:lnTo>
                        <a:pt x="972219" y="1607309"/>
                      </a:lnTo>
                      <a:cubicBezTo>
                        <a:pt x="972219" y="1661003"/>
                        <a:pt x="928691" y="1704531"/>
                        <a:pt x="874997" y="1704531"/>
                      </a:cubicBezTo>
                      <a:lnTo>
                        <a:pt x="97222" y="1704531"/>
                      </a:lnTo>
                      <a:cubicBezTo>
                        <a:pt x="43528" y="1704531"/>
                        <a:pt x="0" y="1661003"/>
                        <a:pt x="0" y="1607309"/>
                      </a:cubicBezTo>
                      <a:lnTo>
                        <a:pt x="0" y="97222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0611" tIns="70611" rIns="70611" bIns="70611" numCol="1" spcCol="1270" anchor="ctr" anchorCtr="0">
                  <a:noAutofit/>
                </a:bodyPr>
                <a:lstStyle/>
                <a:p>
                  <a:pPr algn="ctr" defTabSz="45005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13" b="1" dirty="0"/>
                    <a:t>Amplified Genome</a:t>
                  </a:r>
                </a:p>
                <a:p>
                  <a:pPr algn="ctr" defTabSz="45005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13" dirty="0" err="1"/>
                    <a:t>misag</a:t>
                  </a:r>
                  <a:endParaRPr lang="en-US" sz="1013" dirty="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3025272A-CB3F-7741-A0CE-2C27621BB336}"/>
                    </a:ext>
                  </a:extLst>
                </p:cNvPr>
                <p:cNvSpPr/>
                <p:nvPr/>
              </p:nvSpPr>
              <p:spPr>
                <a:xfrm>
                  <a:off x="6833196" y="2511893"/>
                  <a:ext cx="972219" cy="1704531"/>
                </a:xfrm>
                <a:custGeom>
                  <a:avLst/>
                  <a:gdLst>
                    <a:gd name="connsiteX0" fmla="*/ 0 w 972219"/>
                    <a:gd name="connsiteY0" fmla="*/ 97222 h 1704531"/>
                    <a:gd name="connsiteX1" fmla="*/ 97222 w 972219"/>
                    <a:gd name="connsiteY1" fmla="*/ 0 h 1704531"/>
                    <a:gd name="connsiteX2" fmla="*/ 874997 w 972219"/>
                    <a:gd name="connsiteY2" fmla="*/ 0 h 1704531"/>
                    <a:gd name="connsiteX3" fmla="*/ 972219 w 972219"/>
                    <a:gd name="connsiteY3" fmla="*/ 97222 h 1704531"/>
                    <a:gd name="connsiteX4" fmla="*/ 972219 w 972219"/>
                    <a:gd name="connsiteY4" fmla="*/ 1607309 h 1704531"/>
                    <a:gd name="connsiteX5" fmla="*/ 874997 w 972219"/>
                    <a:gd name="connsiteY5" fmla="*/ 1704531 h 1704531"/>
                    <a:gd name="connsiteX6" fmla="*/ 97222 w 972219"/>
                    <a:gd name="connsiteY6" fmla="*/ 1704531 h 1704531"/>
                    <a:gd name="connsiteX7" fmla="*/ 0 w 972219"/>
                    <a:gd name="connsiteY7" fmla="*/ 1607309 h 1704531"/>
                    <a:gd name="connsiteX8" fmla="*/ 0 w 972219"/>
                    <a:gd name="connsiteY8" fmla="*/ 97222 h 1704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2219" h="1704531">
                      <a:moveTo>
                        <a:pt x="0" y="97222"/>
                      </a:moveTo>
                      <a:cubicBezTo>
                        <a:pt x="0" y="43528"/>
                        <a:pt x="43528" y="0"/>
                        <a:pt x="97222" y="0"/>
                      </a:cubicBezTo>
                      <a:lnTo>
                        <a:pt x="874997" y="0"/>
                      </a:lnTo>
                      <a:cubicBezTo>
                        <a:pt x="928691" y="0"/>
                        <a:pt x="972219" y="43528"/>
                        <a:pt x="972219" y="97222"/>
                      </a:cubicBezTo>
                      <a:lnTo>
                        <a:pt x="972219" y="1607309"/>
                      </a:lnTo>
                      <a:cubicBezTo>
                        <a:pt x="972219" y="1661003"/>
                        <a:pt x="928691" y="1704531"/>
                        <a:pt x="874997" y="1704531"/>
                      </a:cubicBezTo>
                      <a:lnTo>
                        <a:pt x="97222" y="1704531"/>
                      </a:lnTo>
                      <a:cubicBezTo>
                        <a:pt x="43528" y="1704531"/>
                        <a:pt x="0" y="1661003"/>
                        <a:pt x="0" y="1607309"/>
                      </a:cubicBezTo>
                      <a:lnTo>
                        <a:pt x="0" y="97222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0611" tIns="70611" rIns="70611" bIns="70611" numCol="1" spcCol="1270" anchor="ctr" anchorCtr="0">
                  <a:noAutofit/>
                </a:bodyPr>
                <a:lstStyle/>
                <a:p>
                  <a:pPr algn="ctr" defTabSz="45005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13" b="1" dirty="0"/>
                    <a:t>Viral Genome</a:t>
                  </a:r>
                </a:p>
                <a:p>
                  <a:pPr algn="ctr" defTabSz="45005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13" dirty="0"/>
                    <a:t>vi</a:t>
                  </a: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E95C2106-92DF-8A41-83A6-7B1AA62BE0E4}"/>
                    </a:ext>
                  </a:extLst>
                </p:cNvPr>
                <p:cNvSpPr/>
                <p:nvPr/>
              </p:nvSpPr>
              <p:spPr>
                <a:xfrm>
                  <a:off x="7887082" y="2511893"/>
                  <a:ext cx="972219" cy="1704531"/>
                </a:xfrm>
                <a:custGeom>
                  <a:avLst/>
                  <a:gdLst>
                    <a:gd name="connsiteX0" fmla="*/ 0 w 972219"/>
                    <a:gd name="connsiteY0" fmla="*/ 97222 h 1704531"/>
                    <a:gd name="connsiteX1" fmla="*/ 97222 w 972219"/>
                    <a:gd name="connsiteY1" fmla="*/ 0 h 1704531"/>
                    <a:gd name="connsiteX2" fmla="*/ 874997 w 972219"/>
                    <a:gd name="connsiteY2" fmla="*/ 0 h 1704531"/>
                    <a:gd name="connsiteX3" fmla="*/ 972219 w 972219"/>
                    <a:gd name="connsiteY3" fmla="*/ 97222 h 1704531"/>
                    <a:gd name="connsiteX4" fmla="*/ 972219 w 972219"/>
                    <a:gd name="connsiteY4" fmla="*/ 1607309 h 1704531"/>
                    <a:gd name="connsiteX5" fmla="*/ 874997 w 972219"/>
                    <a:gd name="connsiteY5" fmla="*/ 1704531 h 1704531"/>
                    <a:gd name="connsiteX6" fmla="*/ 97222 w 972219"/>
                    <a:gd name="connsiteY6" fmla="*/ 1704531 h 1704531"/>
                    <a:gd name="connsiteX7" fmla="*/ 0 w 972219"/>
                    <a:gd name="connsiteY7" fmla="*/ 1607309 h 1704531"/>
                    <a:gd name="connsiteX8" fmla="*/ 0 w 972219"/>
                    <a:gd name="connsiteY8" fmla="*/ 97222 h 1704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2219" h="1704531">
                      <a:moveTo>
                        <a:pt x="0" y="97222"/>
                      </a:moveTo>
                      <a:cubicBezTo>
                        <a:pt x="0" y="43528"/>
                        <a:pt x="43528" y="0"/>
                        <a:pt x="97222" y="0"/>
                      </a:cubicBezTo>
                      <a:lnTo>
                        <a:pt x="874997" y="0"/>
                      </a:lnTo>
                      <a:cubicBezTo>
                        <a:pt x="928691" y="0"/>
                        <a:pt x="972219" y="43528"/>
                        <a:pt x="972219" y="97222"/>
                      </a:cubicBezTo>
                      <a:lnTo>
                        <a:pt x="972219" y="1607309"/>
                      </a:lnTo>
                      <a:cubicBezTo>
                        <a:pt x="972219" y="1661003"/>
                        <a:pt x="928691" y="1704531"/>
                        <a:pt x="874997" y="1704531"/>
                      </a:cubicBezTo>
                      <a:lnTo>
                        <a:pt x="97222" y="1704531"/>
                      </a:lnTo>
                      <a:cubicBezTo>
                        <a:pt x="43528" y="1704531"/>
                        <a:pt x="0" y="1661003"/>
                        <a:pt x="0" y="1607309"/>
                      </a:cubicBezTo>
                      <a:lnTo>
                        <a:pt x="0" y="97222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0611" tIns="70611" rIns="70611" bIns="70611" numCol="1" spcCol="1270" anchor="ctr" anchorCtr="0">
                  <a:noAutofit/>
                </a:bodyPr>
                <a:lstStyle/>
                <a:p>
                  <a:pPr algn="ctr" defTabSz="45005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13" b="1" dirty="0"/>
                    <a:t>Uncultivated Viral Genome</a:t>
                  </a:r>
                </a:p>
                <a:p>
                  <a:pPr algn="ctr" defTabSz="45005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13" dirty="0" err="1"/>
                    <a:t>miuvig</a:t>
                  </a:r>
                  <a:endParaRPr lang="en-US" sz="1013" dirty="0"/>
                </a:p>
              </p:txBody>
            </p:sp>
          </p:grpSp>
          <p:graphicFrame>
            <p:nvGraphicFramePr>
              <p:cNvPr id="18" name="Diagram 17">
                <a:extLst>
                  <a:ext uri="{FF2B5EF4-FFF2-40B4-BE49-F238E27FC236}">
                    <a16:creationId xmlns:a16="http://schemas.microsoft.com/office/drawing/2014/main" id="{E07A5827-05B8-9049-9B00-987F93F356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02492696"/>
                  </p:ext>
                </p:extLst>
              </p:nvPr>
            </p:nvGraphicFramePr>
            <p:xfrm>
              <a:off x="11025129" y="685074"/>
              <a:ext cx="1076255" cy="55064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EB7C473C-E16C-7F42-A057-E0F3C4E1505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1060354"/>
                  </p:ext>
                </p:extLst>
              </p:nvPr>
            </p:nvGraphicFramePr>
            <p:xfrm>
              <a:off x="215729" y="4429616"/>
              <a:ext cx="9602357" cy="16555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p:grp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399EA59C-C248-2946-A7CD-15658CD936A1}"/>
                </a:ext>
              </a:extLst>
            </p:cNvPr>
            <p:cNvSpPr/>
            <p:nvPr/>
          </p:nvSpPr>
          <p:spPr>
            <a:xfrm>
              <a:off x="730057" y="412229"/>
              <a:ext cx="430943" cy="36560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 dirty="0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686D6A08-FBBF-5A4C-B9F2-C25BEC3D2FCD}"/>
                </a:ext>
              </a:extLst>
            </p:cNvPr>
            <p:cNvSpPr/>
            <p:nvPr/>
          </p:nvSpPr>
          <p:spPr>
            <a:xfrm>
              <a:off x="721471" y="4314852"/>
              <a:ext cx="430943" cy="222197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642895-8D6A-CE45-8FD8-AA3D530338FF}"/>
                </a:ext>
              </a:extLst>
            </p:cNvPr>
            <p:cNvSpPr txBox="1"/>
            <p:nvPr/>
          </p:nvSpPr>
          <p:spPr>
            <a:xfrm>
              <a:off x="-244477" y="1876694"/>
              <a:ext cx="902235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25" dirty="0"/>
                <a:t>Data</a:t>
              </a:r>
            </a:p>
            <a:p>
              <a:pPr algn="ctr"/>
              <a:r>
                <a:rPr lang="en-US" sz="2025" dirty="0"/>
                <a:t>Source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8F3AFD-11B4-E54A-A435-E8030F914A66}"/>
              </a:ext>
            </a:extLst>
          </p:cNvPr>
          <p:cNvSpPr txBox="1"/>
          <p:nvPr/>
        </p:nvSpPr>
        <p:spPr>
          <a:xfrm>
            <a:off x="-77546" y="5223858"/>
            <a:ext cx="103810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25" dirty="0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30086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7250</TotalTime>
  <Words>101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Liou, David (NIH/NIAID) [C]</dc:creator>
  <cp:lastModifiedBy>Liou, David (NIH/NIAID) [C]</cp:lastModifiedBy>
  <cp:revision>4</cp:revision>
  <dcterms:created xsi:type="dcterms:W3CDTF">2020-01-29T20:44:36Z</dcterms:created>
  <dcterms:modified xsi:type="dcterms:W3CDTF">2020-02-04T19:53:07Z</dcterms:modified>
</cp:coreProperties>
</file>