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F181-0586-DD45-8474-5EA4442C7F23}" type="datetimeFigureOut">
              <a:rPr lang="en-CN" smtClean="0"/>
              <a:t>2022/4/19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B1302E2-0939-CD44-BCDE-B5A63B2856BF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5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F181-0586-DD45-8474-5EA4442C7F23}" type="datetimeFigureOut">
              <a:rPr lang="en-CN" smtClean="0"/>
              <a:t>2022/4/19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2E2-0939-CD44-BCDE-B5A63B2856BF}" type="slidenum">
              <a:rPr lang="en-CN" smtClean="0"/>
              <a:t>‹#›</a:t>
            </a:fld>
            <a:endParaRPr lang="en-C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89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F181-0586-DD45-8474-5EA4442C7F23}" type="datetimeFigureOut">
              <a:rPr lang="en-CN" smtClean="0"/>
              <a:t>2022/4/19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2E2-0939-CD44-BCDE-B5A63B2856BF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F181-0586-DD45-8474-5EA4442C7F23}" type="datetimeFigureOut">
              <a:rPr lang="en-CN" smtClean="0"/>
              <a:t>2022/4/19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2E2-0939-CD44-BCDE-B5A63B2856BF}" type="slidenum">
              <a:rPr lang="en-CN" smtClean="0"/>
              <a:t>‹#›</a:t>
            </a:fld>
            <a:endParaRPr lang="en-C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66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F181-0586-DD45-8474-5EA4442C7F23}" type="datetimeFigureOut">
              <a:rPr lang="en-CN" smtClean="0"/>
              <a:t>2022/4/19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2E2-0939-CD44-BCDE-B5A63B2856BF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3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F181-0586-DD45-8474-5EA4442C7F23}" type="datetimeFigureOut">
              <a:rPr lang="en-CN" smtClean="0"/>
              <a:t>2022/4/19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2E2-0939-CD44-BCDE-B5A63B2856BF}" type="slidenum">
              <a:rPr lang="en-CN" smtClean="0"/>
              <a:t>‹#›</a:t>
            </a:fld>
            <a:endParaRPr lang="en-C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7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F181-0586-DD45-8474-5EA4442C7F23}" type="datetimeFigureOut">
              <a:rPr lang="en-CN" smtClean="0"/>
              <a:t>2022/4/19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2E2-0939-CD44-BCDE-B5A63B2856BF}" type="slidenum">
              <a:rPr lang="en-CN" smtClean="0"/>
              <a:t>‹#›</a:t>
            </a:fld>
            <a:endParaRPr lang="en-C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73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F181-0586-DD45-8474-5EA4442C7F23}" type="datetimeFigureOut">
              <a:rPr lang="en-CN" smtClean="0"/>
              <a:t>2022/4/19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2E2-0939-CD44-BCDE-B5A63B2856BF}" type="slidenum">
              <a:rPr lang="en-CN" smtClean="0"/>
              <a:t>‹#›</a:t>
            </a:fld>
            <a:endParaRPr lang="en-C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5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F181-0586-DD45-8474-5EA4442C7F23}" type="datetimeFigureOut">
              <a:rPr lang="en-CN" smtClean="0"/>
              <a:t>2022/4/19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2E2-0939-CD44-BCDE-B5A63B2856B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529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F181-0586-DD45-8474-5EA4442C7F23}" type="datetimeFigureOut">
              <a:rPr lang="en-CN" smtClean="0"/>
              <a:t>2022/4/19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2E2-0939-CD44-BCDE-B5A63B2856BF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3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BCF181-0586-DD45-8474-5EA4442C7F23}" type="datetimeFigureOut">
              <a:rPr lang="en-CN" smtClean="0"/>
              <a:t>2022/4/19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02E2-0939-CD44-BCDE-B5A63B2856BF}" type="slidenum">
              <a:rPr lang="en-CN" smtClean="0"/>
              <a:t>‹#›</a:t>
            </a:fld>
            <a:endParaRPr lang="en-C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6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CF181-0586-DD45-8474-5EA4442C7F23}" type="datetimeFigureOut">
              <a:rPr lang="en-CN" smtClean="0"/>
              <a:t>2022/4/19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B1302E2-0939-CD44-BCDE-B5A63B2856BF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4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2/actuator/featur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751F-ED0A-E63A-BDA4-361D1B58B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User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C5FBD-3CBB-BE36-0F64-85F7CC72E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Quick walkthrough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46623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70C2-952E-DA4E-030D-72F35EDF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Delete User API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FE6836-58E3-3D1D-559E-C2A095C8B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561" y="2016125"/>
            <a:ext cx="758920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8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A4DE-5826-C1FD-0CB7-38F0B816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DB 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2D7A2-FB03-6B2A-200F-9059384F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DB when row User8 was added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9CA49-5B31-B147-9A96-DAED6E95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7" y="2563814"/>
            <a:ext cx="12128500" cy="150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2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DD7B-DDC3-4897-8814-DE5E8FDE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E82F-67CB-39A4-809F-8507F3C5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UserManagement</a:t>
            </a:r>
            <a:r>
              <a:rPr lang="en-US" dirty="0"/>
              <a:t> Project created servers as project that exposes 6 Restful API’s giving ability to perform insert/update/delete and get all the user details from the database.</a:t>
            </a:r>
            <a:endParaRPr lang="en-CN" dirty="0"/>
          </a:p>
          <a:p>
            <a:r>
              <a:rPr lang="en-US" dirty="0"/>
              <a:t>Currently the project is using MySQL Database to connect to and store the details in.</a:t>
            </a:r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1609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53F8-86C8-1E65-85DF-5988249E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478" y="891541"/>
            <a:ext cx="4653144" cy="2537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dirty="0"/>
              <a:t>Architecture</a:t>
            </a:r>
          </a:p>
        </p:txBody>
      </p:sp>
      <p:pic>
        <p:nvPicPr>
          <p:cNvPr id="20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51451967-C294-3F99-9B7F-CBAE5399E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r="2618"/>
          <a:stretch/>
        </p:blipFill>
        <p:spPr>
          <a:xfrm>
            <a:off x="20" y="10"/>
            <a:ext cx="60940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3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54BE-7655-D64E-BC5F-22F0217E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Code Package Walkthrough</a:t>
            </a:r>
            <a:br>
              <a:rPr lang="en-CN" dirty="0"/>
            </a:br>
            <a:endParaRPr lang="en-C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1A83DA-014D-DC00-103A-928C12933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278598"/>
              </p:ext>
            </p:extLst>
          </p:nvPr>
        </p:nvGraphicFramePr>
        <p:xfrm>
          <a:off x="1275347" y="1491916"/>
          <a:ext cx="9107906" cy="422308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553953">
                  <a:extLst>
                    <a:ext uri="{9D8B030D-6E8A-4147-A177-3AD203B41FA5}">
                      <a16:colId xmlns:a16="http://schemas.microsoft.com/office/drawing/2014/main" val="1349516129"/>
                    </a:ext>
                  </a:extLst>
                </a:gridCol>
                <a:gridCol w="4553953">
                  <a:extLst>
                    <a:ext uri="{9D8B030D-6E8A-4147-A177-3AD203B41FA5}">
                      <a16:colId xmlns:a16="http://schemas.microsoft.com/office/drawing/2014/main" val="2511034606"/>
                    </a:ext>
                  </a:extLst>
                </a:gridCol>
              </a:tblGrid>
              <a:tr h="30164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Package name</a:t>
                      </a:r>
                      <a:endParaRPr lang="en-CN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Contents decription</a:t>
                      </a:r>
                      <a:endParaRPr lang="en-CN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9025805"/>
                  </a:ext>
                </a:extLst>
              </a:tr>
              <a:tr h="30164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com.wiredcraft.java.backend.UserManagement</a:t>
                      </a:r>
                      <a:endParaRPr lang="en-CN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Spring main class where the application initialization is started</a:t>
                      </a:r>
                      <a:endParaRPr lang="en-CN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932824"/>
                  </a:ext>
                </a:extLst>
              </a:tr>
              <a:tr h="60329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com.wiredcraft.java.backend.UserManagement.config</a:t>
                      </a:r>
                      <a:endParaRPr lang="en-CN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Sample package created for customized  actuator endpoint .</a:t>
                      </a:r>
                      <a:endParaRPr lang="en-CN" sz="1200">
                        <a:effectLst/>
                      </a:endParaRPr>
                    </a:p>
                    <a:p>
                      <a:pPr algn="ctr"/>
                      <a:r>
                        <a:rPr lang="en-US" sz="800">
                          <a:effectLst/>
                        </a:rPr>
                        <a:t>In the project used for creating features endpoint </a:t>
                      </a:r>
                      <a:endParaRPr lang="en-CN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747975"/>
                  </a:ext>
                </a:extLst>
              </a:tr>
              <a:tr h="60329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com.wiredcraft.java.backend.UserManagement.controller</a:t>
                      </a:r>
                      <a:endParaRPr lang="en-CN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Controller package contain the main Controller class to accept and process the request based on URI and HTTP method used</a:t>
                      </a:r>
                      <a:endParaRPr lang="en-CN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451424"/>
                  </a:ext>
                </a:extLst>
              </a:tr>
              <a:tr h="30164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com.wiredcraft.java.backend.UserManagement.entity</a:t>
                      </a:r>
                      <a:endParaRPr lang="en-CN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Package containing the VO objects that are used for the project</a:t>
                      </a:r>
                      <a:endParaRPr lang="en-CN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747167"/>
                  </a:ext>
                </a:extLst>
              </a:tr>
              <a:tr h="30164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com.wiredcraft.java.backend.UserManagement.error</a:t>
                      </a:r>
                      <a:endParaRPr lang="en-CN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Package to place in the customized error handling </a:t>
                      </a:r>
                      <a:endParaRPr lang="en-CN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516366"/>
                  </a:ext>
                </a:extLst>
              </a:tr>
              <a:tr h="60329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com.wiredcraft.java.backend.UserManagement.repository</a:t>
                      </a:r>
                      <a:endParaRPr lang="en-CN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Package that handles Data Access or Repository interaction using JPA</a:t>
                      </a:r>
                      <a:endParaRPr lang="en-CN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4204370"/>
                  </a:ext>
                </a:extLst>
              </a:tr>
              <a:tr h="60329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com.wiredcraft.java.backend.UserManagement.securityAdapter</a:t>
                      </a:r>
                      <a:endParaRPr lang="en-CN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Package that helps in to place basic authentication and authorization</a:t>
                      </a:r>
                      <a:endParaRPr lang="en-CN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857923"/>
                  </a:ext>
                </a:extLst>
              </a:tr>
              <a:tr h="60329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com.wiredcraft.java.backend.UserManagement.service</a:t>
                      </a:r>
                      <a:endParaRPr lang="en-CN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Service Layer containing the Business logic and interacting with Repository layer as per the need</a:t>
                      </a:r>
                      <a:endParaRPr lang="en-CN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704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08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16D5B-3656-D4D2-55E6-4A5DDEA3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CN"/>
              <a:t>DB screenshot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B0484-B141-A438-9817-3F64BC71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C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01E478-4F5A-9EEA-E99A-36250AFD2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965" y="1116345"/>
            <a:ext cx="3717472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5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DC53C-539E-277E-C2E9-02F47623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Overview of available RestAPI’s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E2EE80-D29E-AEC4-83B8-AC292C2F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Using Spring openapi ui jar showcasing the swagger documentation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A565FD9-F3C0-808F-4935-D7B971E648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385" b="-1"/>
          <a:stretch/>
        </p:blipFill>
        <p:spPr>
          <a:xfrm>
            <a:off x="4618374" y="1205628"/>
            <a:ext cx="6282919" cy="36876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5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106A-9855-D5F9-329D-33579C49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Additional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223A-EFA5-CF62-8F31-1EF0D7B0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Table creation is dynamic using JPA during application first time start up </a:t>
            </a:r>
          </a:p>
          <a:p>
            <a:r>
              <a:rPr lang="en-CN" dirty="0"/>
              <a:t>Sample unit test are created </a:t>
            </a:r>
          </a:p>
          <a:p>
            <a:r>
              <a:rPr lang="en-CN" dirty="0"/>
              <a:t>Customized actuator to showcase the high level features that are developed</a:t>
            </a:r>
          </a:p>
          <a:p>
            <a:pPr marL="0" indent="0">
              <a:buNone/>
            </a:pPr>
            <a:r>
              <a:rPr lang="en-CN" dirty="0"/>
              <a:t> </a:t>
            </a:r>
            <a:r>
              <a:rPr lang="en-US" dirty="0">
                <a:hlinkClick r:id="rId2"/>
              </a:rPr>
              <a:t>http://localhost:8082/actuator/features/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Password storage in DB uses </a:t>
            </a:r>
            <a:r>
              <a:rPr lang="en-US" dirty="0" err="1"/>
              <a:t>Bcrypt</a:t>
            </a:r>
            <a:r>
              <a:rPr lang="en-US" dirty="0"/>
              <a:t> encoder functionality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A88A4-4568-280D-7AAE-0963FC632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186344"/>
            <a:ext cx="8158163" cy="111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1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EF89-2ACF-F8EF-1607-48AD201D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Registration and Retrival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F7FB34-F29D-A894-5930-CA072EFAE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99" y="1853754"/>
            <a:ext cx="5792501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57A67A-AD88-A0E3-0BB2-8932FE8F6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3755"/>
            <a:ext cx="59340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9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193-3156-99B0-6806-3F7F814C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Update user API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65C7E4-1134-ADCE-784D-ECCE072E1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11" y="1997419"/>
            <a:ext cx="9058277" cy="405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968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{F16FC38F-7BAC-5249-8B3F-4A9CE47E2FF1}tf10001119</Template>
  <TotalTime>221</TotalTime>
  <Words>331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User Management</vt:lpstr>
      <vt:lpstr>Overview</vt:lpstr>
      <vt:lpstr>Architecture</vt:lpstr>
      <vt:lpstr>High Level Code Package Walkthrough </vt:lpstr>
      <vt:lpstr>DB screenshot</vt:lpstr>
      <vt:lpstr>Overview of available RestAPI’s</vt:lpstr>
      <vt:lpstr>Additional details</vt:lpstr>
      <vt:lpstr>Registration and Retrival</vt:lpstr>
      <vt:lpstr>Update user API </vt:lpstr>
      <vt:lpstr>Delete User API</vt:lpstr>
      <vt:lpstr>DB snapshot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Management</dc:title>
  <dc:creator>Dyamanagoudar , Sharan</dc:creator>
  <cp:lastModifiedBy>Dyamanagoudar , Sharan</cp:lastModifiedBy>
  <cp:revision>6</cp:revision>
  <dcterms:created xsi:type="dcterms:W3CDTF">2022-04-19T03:30:28Z</dcterms:created>
  <dcterms:modified xsi:type="dcterms:W3CDTF">2022-04-19T07:12:21Z</dcterms:modified>
</cp:coreProperties>
</file>