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8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9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2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B63-2B6A-4882-83D3-8072C8AD96B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BE86-AD63-498B-9C01-8A0493A6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14849" y="242886"/>
            <a:ext cx="1985962" cy="8286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3993356" y="1528761"/>
            <a:ext cx="3028950" cy="842964"/>
          </a:xfrm>
          <a:prstGeom prst="parallelogram">
            <a:avLst>
              <a:gd name="adj" fmla="val 73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</a:t>
            </a:r>
            <a:r>
              <a:rPr lang="zh-CN" altLang="en-US" dirty="0" smtClean="0"/>
              <a:t>入护士的人数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5507830" y="1071561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61220" y="2828925"/>
            <a:ext cx="2893219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个可以排班的护士随机进行排列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4"/>
            <a:endCxn id="8" idx="0"/>
          </p:cNvCxnSpPr>
          <p:nvPr/>
        </p:nvCxnSpPr>
        <p:spPr>
          <a:xfrm flipH="1">
            <a:off x="5507830" y="237172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61219" y="4200525"/>
            <a:ext cx="2893219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按照随机排列的顺序将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个护士循环分配到一周中的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多个时段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2"/>
            <a:endCxn id="12" idx="0"/>
          </p:cNvCxnSpPr>
          <p:nvPr/>
        </p:nvCxnSpPr>
        <p:spPr>
          <a:xfrm flipH="1">
            <a:off x="5507829" y="374332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平行四边形 18"/>
          <p:cNvSpPr/>
          <p:nvPr/>
        </p:nvSpPr>
        <p:spPr>
          <a:xfrm>
            <a:off x="3925488" y="5607843"/>
            <a:ext cx="3028950" cy="842964"/>
          </a:xfrm>
          <a:prstGeom prst="parallelogram">
            <a:avLst>
              <a:gd name="adj" fmla="val 73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</a:t>
            </a:r>
            <a:r>
              <a:rPr lang="zh-CN" altLang="en-US" dirty="0" smtClean="0"/>
              <a:t>出护士排班表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507828" y="5114925"/>
            <a:ext cx="0" cy="49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99083" y="6979443"/>
            <a:ext cx="1985962" cy="8286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</a:t>
            </a:r>
            <a:r>
              <a:rPr lang="zh-CN" altLang="en-US" dirty="0" smtClean="0"/>
              <a:t>束</a:t>
            </a:r>
            <a:endParaRPr lang="en-US" altLang="zh-CN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487261" y="6450807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59944" y="540568"/>
            <a:ext cx="13075610" cy="12634864"/>
            <a:chOff x="-1460571" y="-3330079"/>
            <a:chExt cx="13075610" cy="12634864"/>
          </a:xfrm>
        </p:grpSpPr>
        <p:sp>
          <p:nvSpPr>
            <p:cNvPr id="4" name="圆角矩形 3"/>
            <p:cNvSpPr/>
            <p:nvPr/>
          </p:nvSpPr>
          <p:spPr>
            <a:xfrm>
              <a:off x="4394533" y="-3330079"/>
              <a:ext cx="1985962" cy="82867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093631" y="-2043709"/>
              <a:ext cx="4587765" cy="1008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将数据分解成数据表的形式存储在数据库中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2"/>
              <a:endCxn id="7" idx="0"/>
            </p:cNvCxnSpPr>
            <p:nvPr/>
          </p:nvCxnSpPr>
          <p:spPr>
            <a:xfrm>
              <a:off x="5387514" y="-2501404"/>
              <a:ext cx="0" cy="45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093630" y="1666946"/>
              <a:ext cx="4587765" cy="1008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将终端中的缓存与服务器的数据表进行比较</a:t>
              </a:r>
              <a:endParaRPr lang="zh-CN" altLang="en-US" dirty="0"/>
            </a:p>
          </p:txBody>
        </p:sp>
        <p:sp>
          <p:nvSpPr>
            <p:cNvPr id="13" name="菱形 12"/>
            <p:cNvSpPr/>
            <p:nvPr/>
          </p:nvSpPr>
          <p:spPr>
            <a:xfrm>
              <a:off x="3093630" y="3165166"/>
              <a:ext cx="4587765" cy="1592317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数据库中的数据是否有新增或修改？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10" idx="2"/>
              <a:endCxn id="13" idx="0"/>
            </p:cNvCxnSpPr>
            <p:nvPr/>
          </p:nvCxnSpPr>
          <p:spPr>
            <a:xfrm>
              <a:off x="5387513" y="2675939"/>
              <a:ext cx="0" cy="489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934901" y="1666945"/>
              <a:ext cx="2680138" cy="1008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等待下一次数据同步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5387512" y="4757483"/>
              <a:ext cx="2" cy="57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681394" y="3610816"/>
              <a:ext cx="55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50943" y="4779862"/>
              <a:ext cx="722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sp>
          <p:nvSpPr>
            <p:cNvPr id="38" name="菱形 37"/>
            <p:cNvSpPr/>
            <p:nvPr/>
          </p:nvSpPr>
          <p:spPr>
            <a:xfrm>
              <a:off x="3093630" y="5333309"/>
              <a:ext cx="4587765" cy="1592317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数据同步异常？</a:t>
              </a:r>
              <a:endParaRPr lang="zh-CN" altLang="en-US" dirty="0"/>
            </a:p>
          </p:txBody>
        </p:sp>
        <p:cxnSp>
          <p:nvCxnSpPr>
            <p:cNvPr id="49" name="直接箭头连接符 48"/>
            <p:cNvCxnSpPr>
              <a:stCxn id="13" idx="3"/>
            </p:cNvCxnSpPr>
            <p:nvPr/>
          </p:nvCxnSpPr>
          <p:spPr>
            <a:xfrm flipV="1">
              <a:off x="7681395" y="3961324"/>
              <a:ext cx="2593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681394" y="5773595"/>
              <a:ext cx="55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2947988" y="7521322"/>
              <a:ext cx="4631486" cy="1203522"/>
            </a:xfrm>
            <a:prstGeom prst="parallelogram">
              <a:avLst>
                <a:gd name="adj" fmla="val 10061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输出异常信息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>
              <a:stCxn id="38" idx="2"/>
            </p:cNvCxnSpPr>
            <p:nvPr/>
          </p:nvCxnSpPr>
          <p:spPr>
            <a:xfrm flipH="1">
              <a:off x="5387512" y="6925626"/>
              <a:ext cx="1" cy="57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387513" y="8726219"/>
              <a:ext cx="0" cy="578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7614373" y="6116007"/>
              <a:ext cx="2660597" cy="2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菱形 67"/>
            <p:cNvSpPr/>
            <p:nvPr/>
          </p:nvSpPr>
          <p:spPr>
            <a:xfrm>
              <a:off x="3093631" y="-534913"/>
              <a:ext cx="4587765" cy="1592317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数据同步关闭？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>
              <a:stCxn id="7" idx="2"/>
              <a:endCxn id="68" idx="0"/>
            </p:cNvCxnSpPr>
            <p:nvPr/>
          </p:nvCxnSpPr>
          <p:spPr>
            <a:xfrm>
              <a:off x="5387514" y="-1034716"/>
              <a:ext cx="0" cy="499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5387512" y="1101324"/>
              <a:ext cx="55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-1460571" y="2311010"/>
              <a:ext cx="1985962" cy="82867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696617" y="-108087"/>
              <a:ext cx="722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是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68" idx="1"/>
            </p:cNvCxnSpPr>
            <p:nvPr/>
          </p:nvCxnSpPr>
          <p:spPr>
            <a:xfrm flipH="1" flipV="1">
              <a:off x="-467590" y="261245"/>
              <a:ext cx="356122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78" idx="0"/>
            </p:cNvCxnSpPr>
            <p:nvPr/>
          </p:nvCxnSpPr>
          <p:spPr>
            <a:xfrm>
              <a:off x="-467590" y="261245"/>
              <a:ext cx="0" cy="2049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68" idx="2"/>
              <a:endCxn id="10" idx="0"/>
            </p:cNvCxnSpPr>
            <p:nvPr/>
          </p:nvCxnSpPr>
          <p:spPr>
            <a:xfrm flipH="1">
              <a:off x="5387513" y="1057404"/>
              <a:ext cx="1" cy="60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378754" y="9304785"/>
              <a:ext cx="4896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10274970" y="2677221"/>
              <a:ext cx="0" cy="662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0"/>
            </p:cNvCxnSpPr>
            <p:nvPr/>
          </p:nvCxnSpPr>
          <p:spPr>
            <a:xfrm flipV="1">
              <a:off x="10274970" y="-784815"/>
              <a:ext cx="0" cy="2451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>
              <a:off x="5387512" y="-784815"/>
              <a:ext cx="48874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文本框 102"/>
          <p:cNvSpPr txBox="1"/>
          <p:nvPr/>
        </p:nvSpPr>
        <p:spPr>
          <a:xfrm>
            <a:off x="5360788" y="6951976"/>
            <a:ext cx="7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96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155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caixiaocong</dc:creator>
  <cp:lastModifiedBy>caixiaocong</cp:lastModifiedBy>
  <cp:revision>14</cp:revision>
  <dcterms:created xsi:type="dcterms:W3CDTF">2015-11-23T12:50:30Z</dcterms:created>
  <dcterms:modified xsi:type="dcterms:W3CDTF">2015-11-23T13:54:44Z</dcterms:modified>
</cp:coreProperties>
</file>