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ato" panose="020F0502020204030203" pitchFamily="34" charset="0"/>
      <p:regular r:id="rId7"/>
      <p:bold r:id="rId8"/>
      <p:italic r:id="rId9"/>
      <p:boldItalic r:id="rId10"/>
    </p:embeddedFont>
    <p:embeddedFont>
      <p:font typeface="Raleway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3E0355-3E2F-4A76-B525-5BB03F2ECA7E}">
  <a:tblStyle styleId="{4A3E0355-3E2F-4A76-B525-5BB03F2ECA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e8cb873e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e8cb873e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e8cb873ed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e8cb873ed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e8cb873ed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e8cb873ed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Security Gateway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2876400"/>
            <a:ext cx="7688100" cy="16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2"/>
                </a:solidFill>
              </a:rPr>
              <a:t>Mentor:		Prof. Dr.-Ing. Axel Sikora</a:t>
            </a:r>
            <a:endParaRPr sz="14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2"/>
                </a:solidFill>
              </a:rPr>
              <a:t>Name of Students: 	Sidharth Suresh </a:t>
            </a:r>
            <a:endParaRPr sz="1400" dirty="0">
              <a:solidFill>
                <a:schemeClr val="dk2"/>
              </a:solidFill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2"/>
                </a:solidFill>
              </a:rPr>
              <a:t>Sakshi Kulkarni</a:t>
            </a:r>
            <a:endParaRPr sz="1400" dirty="0">
              <a:solidFill>
                <a:schemeClr val="dk2"/>
              </a:solidFill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2"/>
                </a:solidFill>
              </a:rPr>
              <a:t>Vishal Sivakumar</a:t>
            </a:r>
            <a:endParaRPr sz="1400" dirty="0">
              <a:solidFill>
                <a:schemeClr val="dk2"/>
              </a:solidFill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2"/>
                </a:solidFill>
              </a:rPr>
              <a:t>Dhanush Kumar SM</a:t>
            </a:r>
            <a:endParaRPr sz="14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578" y="4061450"/>
            <a:ext cx="916424" cy="10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3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95" name="Google Shape;95;p14"/>
          <p:cNvGraphicFramePr/>
          <p:nvPr/>
        </p:nvGraphicFramePr>
        <p:xfrm>
          <a:off x="954300" y="1898509"/>
          <a:ext cx="7239000" cy="3093132"/>
        </p:xfrm>
        <a:graphic>
          <a:graphicData uri="http://schemas.openxmlformats.org/drawingml/2006/table">
            <a:tbl>
              <a:tblPr>
                <a:noFill/>
                <a:tableStyleId>{4A3E0355-3E2F-4A76-B525-5BB03F2ECA7E}</a:tableStyleId>
              </a:tblPr>
              <a:tblGrid>
                <a:gridCol w="74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Sr. no</a:t>
                      </a:r>
                      <a:endParaRPr b="1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Tasks </a:t>
                      </a:r>
                      <a:endParaRPr b="1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Members allotted</a:t>
                      </a:r>
                      <a:endParaRPr b="1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Survey of existing datasets available for IoT networks</a:t>
                      </a:r>
                      <a:endParaRPr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Sakshi &amp; Vishal</a:t>
                      </a:r>
                      <a:endParaRPr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Examine existing methodologies or concepts for IoT security.</a:t>
                      </a:r>
                      <a:endParaRPr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Sidharth &amp; Dhanush</a:t>
                      </a:r>
                      <a:endParaRPr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Approach selection for IoT security</a:t>
                      </a:r>
                      <a:endParaRPr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</a:t>
                      </a:r>
                      <a:endParaRPr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Implementation </a:t>
                      </a:r>
                      <a:endParaRPr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Sidharth &amp; Vishal </a:t>
                      </a:r>
                      <a:endParaRPr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Testing</a:t>
                      </a:r>
                      <a:endParaRPr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Sakshi</a:t>
                      </a:r>
                      <a:endParaRPr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Documentation</a:t>
                      </a:r>
                      <a:endParaRPr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Dhanush</a:t>
                      </a:r>
                      <a:endParaRPr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578" y="4061450"/>
            <a:ext cx="916424" cy="10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 idx="4294967295"/>
          </p:nvPr>
        </p:nvSpPr>
        <p:spPr>
          <a:xfrm>
            <a:off x="279375" y="33279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GANTT Chart</a:t>
            </a:r>
            <a:endParaRPr dirty="0"/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r="4479"/>
          <a:stretch/>
        </p:blipFill>
        <p:spPr>
          <a:xfrm>
            <a:off x="0" y="1052500"/>
            <a:ext cx="9144002" cy="33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727800" y="1734675"/>
            <a:ext cx="7688400" cy="14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578" y="4061450"/>
            <a:ext cx="916424" cy="10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On-screen Show (16:9)</PresentationFormat>
  <Paragraphs>31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Times New Roman</vt:lpstr>
      <vt:lpstr>Raleway</vt:lpstr>
      <vt:lpstr>Arial</vt:lpstr>
      <vt:lpstr>Lato</vt:lpstr>
      <vt:lpstr>Streamline</vt:lpstr>
      <vt:lpstr>IoT Security Gateway</vt:lpstr>
      <vt:lpstr>Workflow </vt:lpstr>
      <vt:lpstr>GANTT Chart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Security Gateway</dc:title>
  <cp:lastModifiedBy>sakshikulkarni991999@outlook.com</cp:lastModifiedBy>
  <cp:revision>2</cp:revision>
  <dcterms:modified xsi:type="dcterms:W3CDTF">2023-05-05T08:56:33Z</dcterms:modified>
</cp:coreProperties>
</file>