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FBB915"/>
    <a:srgbClr val="00EE6C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3EAED71-520B-4A7B-8A43-98F179F25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831" y="4342650"/>
            <a:ext cx="9264336" cy="1086237"/>
          </a:xfrm>
        </p:spPr>
        <p:txBody>
          <a:bodyPr/>
          <a:lstStyle/>
          <a:p>
            <a:r>
              <a:rPr lang="de-AT" dirty="0">
                <a:latin typeface="Minecraft" panose="00000500000000000000" pitchFamily="50" charset="0"/>
              </a:rPr>
              <a:t>Lukas </a:t>
            </a:r>
            <a:r>
              <a:rPr lang="de-AT" dirty="0" err="1">
                <a:latin typeface="Minecraft" panose="00000500000000000000" pitchFamily="50" charset="0"/>
              </a:rPr>
              <a:t>Bochis</a:t>
            </a:r>
            <a:r>
              <a:rPr lang="de-AT" dirty="0">
                <a:latin typeface="Minecraft" panose="00000500000000000000" pitchFamily="50" charset="0"/>
              </a:rPr>
              <a:t>, Alexander Leeb, Patrick Quoc, Lukas Wirth</a:t>
            </a:r>
            <a:endParaRPr lang="de-DE" dirty="0">
              <a:latin typeface="Minecraft" panose="00000500000000000000" pitchFamily="50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050D24-2600-4A20-BB4C-F0CCFA637C31}"/>
              </a:ext>
            </a:extLst>
          </p:cNvPr>
          <p:cNvGrpSpPr/>
          <p:nvPr/>
        </p:nvGrpSpPr>
        <p:grpSpPr>
          <a:xfrm>
            <a:off x="1463831" y="2281482"/>
            <a:ext cx="981353" cy="1556417"/>
            <a:chOff x="1985085" y="1788454"/>
            <a:chExt cx="1149861" cy="1841093"/>
          </a:xfrm>
          <a:solidFill>
            <a:srgbClr val="FBB915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4D15341-5746-4A00-ABFF-77824543A991}"/>
                </a:ext>
              </a:extLst>
            </p:cNvPr>
            <p:cNvSpPr/>
            <p:nvPr/>
          </p:nvSpPr>
          <p:spPr>
            <a:xfrm>
              <a:off x="1985085" y="178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AA426F-80F8-4D4B-B180-44D9EA23B0C5}"/>
                </a:ext>
              </a:extLst>
            </p:cNvPr>
            <p:cNvSpPr/>
            <p:nvPr/>
          </p:nvSpPr>
          <p:spPr>
            <a:xfrm>
              <a:off x="1985085" y="214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2CA1CAA-DDF2-4F21-988C-2A224C15A5FA}"/>
                </a:ext>
              </a:extLst>
            </p:cNvPr>
            <p:cNvSpPr/>
            <p:nvPr/>
          </p:nvSpPr>
          <p:spPr>
            <a:xfrm>
              <a:off x="1985085" y="250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9DAD73F-00CA-4447-970A-7287606BC1C9}"/>
                </a:ext>
              </a:extLst>
            </p:cNvPr>
            <p:cNvSpPr/>
            <p:nvPr/>
          </p:nvSpPr>
          <p:spPr>
            <a:xfrm>
              <a:off x="1985085" y="286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48D674C-71F1-4230-942F-965E2332AC48}"/>
                </a:ext>
              </a:extLst>
            </p:cNvPr>
            <p:cNvSpPr/>
            <p:nvPr/>
          </p:nvSpPr>
          <p:spPr>
            <a:xfrm>
              <a:off x="1985085" y="326954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36A22FE-3DBF-4630-8E5C-F09AC21FA588}"/>
                </a:ext>
              </a:extLst>
            </p:cNvPr>
            <p:cNvSpPr/>
            <p:nvPr/>
          </p:nvSpPr>
          <p:spPr>
            <a:xfrm>
              <a:off x="2377902" y="178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50646FB-D51C-43DC-90FF-1512196CEDD7}"/>
                </a:ext>
              </a:extLst>
            </p:cNvPr>
            <p:cNvSpPr/>
            <p:nvPr/>
          </p:nvSpPr>
          <p:spPr>
            <a:xfrm>
              <a:off x="2394311" y="250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607F3-8C7D-4FBB-8E3B-7DFCCB7121C1}"/>
                </a:ext>
              </a:extLst>
            </p:cNvPr>
            <p:cNvSpPr/>
            <p:nvPr/>
          </p:nvSpPr>
          <p:spPr>
            <a:xfrm>
              <a:off x="2770719" y="21484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49ED102-3E5A-4F23-89B3-E806DDA320CC}"/>
                </a:ext>
              </a:extLst>
            </p:cNvPr>
            <p:cNvSpPr/>
            <p:nvPr/>
          </p:nvSpPr>
          <p:spPr>
            <a:xfrm>
              <a:off x="2774946" y="292050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2F39D4-8AE5-4A95-A9E1-7E5847929FF7}"/>
                </a:ext>
              </a:extLst>
            </p:cNvPr>
            <p:cNvSpPr/>
            <p:nvPr/>
          </p:nvSpPr>
          <p:spPr>
            <a:xfrm>
              <a:off x="2394311" y="326954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1937F2C-8A08-488F-BF29-B486488FC8B9}"/>
              </a:ext>
            </a:extLst>
          </p:cNvPr>
          <p:cNvGrpSpPr/>
          <p:nvPr/>
        </p:nvGrpSpPr>
        <p:grpSpPr>
          <a:xfrm>
            <a:off x="2767956" y="2221678"/>
            <a:ext cx="960186" cy="1617063"/>
            <a:chOff x="5079996" y="-193976"/>
            <a:chExt cx="1125060" cy="1912831"/>
          </a:xfrm>
          <a:solidFill>
            <a:srgbClr val="15C2FF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4B9E46-81C3-4D0E-8DC5-974088F69E1E}"/>
                </a:ext>
              </a:extLst>
            </p:cNvPr>
            <p:cNvSpPr/>
            <p:nvPr/>
          </p:nvSpPr>
          <p:spPr>
            <a:xfrm>
              <a:off x="5079996" y="-19397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9728BA6-A6B4-4867-B1A9-083F4304C4C2}"/>
                </a:ext>
              </a:extLst>
            </p:cNvPr>
            <p:cNvSpPr/>
            <p:nvPr/>
          </p:nvSpPr>
          <p:spPr>
            <a:xfrm>
              <a:off x="5079996" y="16040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55C57BD-03CD-4E39-A4C2-97D96216485A}"/>
                </a:ext>
              </a:extLst>
            </p:cNvPr>
            <p:cNvSpPr/>
            <p:nvPr/>
          </p:nvSpPr>
          <p:spPr>
            <a:xfrm>
              <a:off x="5079996" y="5698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8A89FA3-962C-4FCD-92F4-537550AEEC80}"/>
                </a:ext>
              </a:extLst>
            </p:cNvPr>
            <p:cNvSpPr/>
            <p:nvPr/>
          </p:nvSpPr>
          <p:spPr>
            <a:xfrm>
              <a:off x="507999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3540A5E-5AC0-4292-B0E4-B82C2D271C6E}"/>
                </a:ext>
              </a:extLst>
            </p:cNvPr>
            <p:cNvSpPr/>
            <p:nvPr/>
          </p:nvSpPr>
          <p:spPr>
            <a:xfrm>
              <a:off x="5079996" y="135786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51DCCEA-3393-41A0-B124-4DD201BCA5FA}"/>
                </a:ext>
              </a:extLst>
            </p:cNvPr>
            <p:cNvSpPr/>
            <p:nvPr/>
          </p:nvSpPr>
          <p:spPr>
            <a:xfrm>
              <a:off x="5472813" y="135885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D83B51B-468B-4A14-B7F8-F5DBA3220CD0}"/>
                </a:ext>
              </a:extLst>
            </p:cNvPr>
            <p:cNvSpPr/>
            <p:nvPr/>
          </p:nvSpPr>
          <p:spPr>
            <a:xfrm>
              <a:off x="584505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AEF4C67-88EE-4B7E-8E66-B0539CFFD348}"/>
              </a:ext>
            </a:extLst>
          </p:cNvPr>
          <p:cNvGrpSpPr/>
          <p:nvPr/>
        </p:nvGrpSpPr>
        <p:grpSpPr>
          <a:xfrm>
            <a:off x="4002494" y="2907695"/>
            <a:ext cx="1005960" cy="915944"/>
            <a:chOff x="7445256" y="791451"/>
            <a:chExt cx="1178694" cy="1083474"/>
          </a:xfrm>
          <a:solidFill>
            <a:srgbClr val="FF0000"/>
          </a:solidFill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BCA74F-E00B-4115-B20D-0A1F2CEDEAD0}"/>
                </a:ext>
              </a:extLst>
            </p:cNvPr>
            <p:cNvSpPr/>
            <p:nvPr/>
          </p:nvSpPr>
          <p:spPr>
            <a:xfrm>
              <a:off x="7445256" y="7944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1BFCC4C-C883-43A8-8219-C8B0BF866223}"/>
                </a:ext>
              </a:extLst>
            </p:cNvPr>
            <p:cNvSpPr/>
            <p:nvPr/>
          </p:nvSpPr>
          <p:spPr>
            <a:xfrm>
              <a:off x="7445256" y="116964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288179D-ACA9-4F75-88BD-888B09C18DE8}"/>
                </a:ext>
              </a:extLst>
            </p:cNvPr>
            <p:cNvSpPr/>
            <p:nvPr/>
          </p:nvSpPr>
          <p:spPr>
            <a:xfrm>
              <a:off x="7445256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6F5C700-6117-4504-9EFA-DE7405E404F9}"/>
                </a:ext>
              </a:extLst>
            </p:cNvPr>
            <p:cNvSpPr/>
            <p:nvPr/>
          </p:nvSpPr>
          <p:spPr>
            <a:xfrm>
              <a:off x="7847637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558F7EA-791A-4D59-8BC6-566236A7E37F}"/>
                </a:ext>
              </a:extLst>
            </p:cNvPr>
            <p:cNvSpPr/>
            <p:nvPr/>
          </p:nvSpPr>
          <p:spPr>
            <a:xfrm>
              <a:off x="8256591" y="151492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2222D948-19C9-4806-8159-18FF490E9C74}"/>
                </a:ext>
              </a:extLst>
            </p:cNvPr>
            <p:cNvSpPr/>
            <p:nvPr/>
          </p:nvSpPr>
          <p:spPr>
            <a:xfrm>
              <a:off x="8250018" y="1151689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9C939F-38C2-401D-93B5-D593A3E1DA80}"/>
                </a:ext>
              </a:extLst>
            </p:cNvPr>
            <p:cNvSpPr/>
            <p:nvPr/>
          </p:nvSpPr>
          <p:spPr>
            <a:xfrm>
              <a:off x="7854603" y="7944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3CD995D-8009-45CC-9E4B-03246A301F47}"/>
                </a:ext>
              </a:extLst>
            </p:cNvPr>
            <p:cNvSpPr/>
            <p:nvPr/>
          </p:nvSpPr>
          <p:spPr>
            <a:xfrm>
              <a:off x="8263950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DB474EE-03B3-47ED-9545-B80AC663BBF1}"/>
              </a:ext>
            </a:extLst>
          </p:cNvPr>
          <p:cNvGrpSpPr/>
          <p:nvPr/>
        </p:nvGrpSpPr>
        <p:grpSpPr>
          <a:xfrm>
            <a:off x="6660107" y="2867379"/>
            <a:ext cx="999222" cy="951530"/>
            <a:chOff x="9151579" y="791451"/>
            <a:chExt cx="1170799" cy="1125569"/>
          </a:xfrm>
          <a:solidFill>
            <a:srgbClr val="00EE6C"/>
          </a:solidFill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F7F6C33-505E-4C34-90B5-FE2A6AEA73AA}"/>
                </a:ext>
              </a:extLst>
            </p:cNvPr>
            <p:cNvSpPr/>
            <p:nvPr/>
          </p:nvSpPr>
          <p:spPr>
            <a:xfrm>
              <a:off x="9151972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E2B13D6-271E-4322-BA0B-4D567DDF3CA0}"/>
                </a:ext>
              </a:extLst>
            </p:cNvPr>
            <p:cNvSpPr/>
            <p:nvPr/>
          </p:nvSpPr>
          <p:spPr>
            <a:xfrm>
              <a:off x="9151972" y="121315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7DE8FBA-E449-432E-90D9-657ED3EEA1CF}"/>
                </a:ext>
              </a:extLst>
            </p:cNvPr>
            <p:cNvSpPr/>
            <p:nvPr/>
          </p:nvSpPr>
          <p:spPr>
            <a:xfrm>
              <a:off x="9511579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7C3DAAA-8051-4775-8E3B-DB5B364C0DE4}"/>
                </a:ext>
              </a:extLst>
            </p:cNvPr>
            <p:cNvSpPr/>
            <p:nvPr/>
          </p:nvSpPr>
          <p:spPr>
            <a:xfrm>
              <a:off x="9151579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955E9C0-CB84-4E76-8234-7427EF0F0D51}"/>
                </a:ext>
              </a:extLst>
            </p:cNvPr>
            <p:cNvSpPr/>
            <p:nvPr/>
          </p:nvSpPr>
          <p:spPr>
            <a:xfrm>
              <a:off x="9560533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FC65B7A-BC4C-4E5A-BB10-17DA8852AD44}"/>
                </a:ext>
              </a:extLst>
            </p:cNvPr>
            <p:cNvSpPr/>
            <p:nvPr/>
          </p:nvSpPr>
          <p:spPr>
            <a:xfrm>
              <a:off x="9962378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795073-7332-4802-BFDB-EF2999656E8D}"/>
                </a:ext>
              </a:extLst>
            </p:cNvPr>
            <p:cNvSpPr/>
            <p:nvPr/>
          </p:nvSpPr>
          <p:spPr>
            <a:xfrm>
              <a:off x="9920533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3B62CB8-CC98-4C57-8653-2253048022D5}"/>
              </a:ext>
            </a:extLst>
          </p:cNvPr>
          <p:cNvGrpSpPr/>
          <p:nvPr/>
        </p:nvGrpSpPr>
        <p:grpSpPr>
          <a:xfrm>
            <a:off x="9807739" y="3200076"/>
            <a:ext cx="920429" cy="933330"/>
            <a:chOff x="2162286" y="5262245"/>
            <a:chExt cx="1078476" cy="1104040"/>
          </a:xfrm>
          <a:solidFill>
            <a:srgbClr val="15C2FF"/>
          </a:solidFill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B48C7539-C593-4368-AA63-832F26A33C47}"/>
                </a:ext>
              </a:extLst>
            </p:cNvPr>
            <p:cNvSpPr/>
            <p:nvPr/>
          </p:nvSpPr>
          <p:spPr>
            <a:xfrm>
              <a:off x="2162286" y="526224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DEFFAA6-9D73-4E8D-AA92-5656A79F38E6}"/>
                </a:ext>
              </a:extLst>
            </p:cNvPr>
            <p:cNvSpPr/>
            <p:nvPr/>
          </p:nvSpPr>
          <p:spPr>
            <a:xfrm>
              <a:off x="2524206" y="562474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F495BBE-9576-4258-9185-54EFF6DDB071}"/>
                </a:ext>
              </a:extLst>
            </p:cNvPr>
            <p:cNvSpPr/>
            <p:nvPr/>
          </p:nvSpPr>
          <p:spPr>
            <a:xfrm>
              <a:off x="2880762" y="526224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86320BE-ABE2-48F9-9259-1B7C274EBD48}"/>
                </a:ext>
              </a:extLst>
            </p:cNvPr>
            <p:cNvSpPr/>
            <p:nvPr/>
          </p:nvSpPr>
          <p:spPr>
            <a:xfrm>
              <a:off x="2162286" y="600628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9B59B3E-BEE2-4A4C-AE8F-6BE5A719223D}"/>
                </a:ext>
              </a:extLst>
            </p:cNvPr>
            <p:cNvSpPr/>
            <p:nvPr/>
          </p:nvSpPr>
          <p:spPr>
            <a:xfrm>
              <a:off x="2543256" y="600628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4B965895-B05E-496B-8122-1C26D39117E3}"/>
              </a:ext>
            </a:extLst>
          </p:cNvPr>
          <p:cNvSpPr/>
          <p:nvPr/>
        </p:nvSpPr>
        <p:spPr>
          <a:xfrm>
            <a:off x="7988747" y="3528215"/>
            <a:ext cx="307243" cy="30433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00111C3-E411-4E1C-A854-1FDD62E04998}"/>
              </a:ext>
            </a:extLst>
          </p:cNvPr>
          <p:cNvGrpSpPr/>
          <p:nvPr/>
        </p:nvGrpSpPr>
        <p:grpSpPr>
          <a:xfrm>
            <a:off x="5331133" y="2872109"/>
            <a:ext cx="999222" cy="951530"/>
            <a:chOff x="9151579" y="791451"/>
            <a:chExt cx="1170799" cy="1125569"/>
          </a:xfrm>
          <a:solidFill>
            <a:srgbClr val="000099"/>
          </a:solidFill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AE876AFF-6860-4BC2-A4FF-ACC580B3B06E}"/>
                </a:ext>
              </a:extLst>
            </p:cNvPr>
            <p:cNvSpPr/>
            <p:nvPr/>
          </p:nvSpPr>
          <p:spPr>
            <a:xfrm>
              <a:off x="9151972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1DDCD17-35B3-40DB-BAF0-6D0DC8501678}"/>
                </a:ext>
              </a:extLst>
            </p:cNvPr>
            <p:cNvSpPr/>
            <p:nvPr/>
          </p:nvSpPr>
          <p:spPr>
            <a:xfrm>
              <a:off x="9151972" y="121315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7B650A5-3404-4367-AC3A-D4B4709B8095}"/>
                </a:ext>
              </a:extLst>
            </p:cNvPr>
            <p:cNvSpPr/>
            <p:nvPr/>
          </p:nvSpPr>
          <p:spPr>
            <a:xfrm>
              <a:off x="9511579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64C33EAD-DC5B-4AA5-9179-1541E59A4AB4}"/>
                </a:ext>
              </a:extLst>
            </p:cNvPr>
            <p:cNvSpPr/>
            <p:nvPr/>
          </p:nvSpPr>
          <p:spPr>
            <a:xfrm>
              <a:off x="9151579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0005286-76F6-4A15-841B-51DDC9AD565F}"/>
                </a:ext>
              </a:extLst>
            </p:cNvPr>
            <p:cNvSpPr/>
            <p:nvPr/>
          </p:nvSpPr>
          <p:spPr>
            <a:xfrm>
              <a:off x="9560533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0EB87C-9C7D-4E67-A471-A18EB4721083}"/>
                </a:ext>
              </a:extLst>
            </p:cNvPr>
            <p:cNvSpPr/>
            <p:nvPr/>
          </p:nvSpPr>
          <p:spPr>
            <a:xfrm>
              <a:off x="9962378" y="155702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DFF2CA-68DD-4138-AEC9-2C426CA5FB27}"/>
                </a:ext>
              </a:extLst>
            </p:cNvPr>
            <p:cNvSpPr/>
            <p:nvPr/>
          </p:nvSpPr>
          <p:spPr>
            <a:xfrm>
              <a:off x="9920533" y="791451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9C9AFE4-28C1-44B2-A5EC-A7E2B936AD1D}"/>
              </a:ext>
            </a:extLst>
          </p:cNvPr>
          <p:cNvGrpSpPr/>
          <p:nvPr/>
        </p:nvGrpSpPr>
        <p:grpSpPr>
          <a:xfrm>
            <a:off x="8570676" y="2211015"/>
            <a:ext cx="960186" cy="1617063"/>
            <a:chOff x="5079996" y="-193976"/>
            <a:chExt cx="1125060" cy="1912831"/>
          </a:xfrm>
          <a:solidFill>
            <a:srgbClr val="FFFF00"/>
          </a:solidFill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8ED305A-ECC6-4ACB-A2E5-901A76FABB4B}"/>
                </a:ext>
              </a:extLst>
            </p:cNvPr>
            <p:cNvSpPr/>
            <p:nvPr/>
          </p:nvSpPr>
          <p:spPr>
            <a:xfrm>
              <a:off x="5079996" y="-19397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B0A4B947-A2A2-4FCC-B207-DBAE36F48D83}"/>
                </a:ext>
              </a:extLst>
            </p:cNvPr>
            <p:cNvSpPr/>
            <p:nvPr/>
          </p:nvSpPr>
          <p:spPr>
            <a:xfrm>
              <a:off x="5079996" y="16040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38BBEA0-0245-4A5D-B904-A38271D2C78F}"/>
                </a:ext>
              </a:extLst>
            </p:cNvPr>
            <p:cNvSpPr/>
            <p:nvPr/>
          </p:nvSpPr>
          <p:spPr>
            <a:xfrm>
              <a:off x="5079996" y="569827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81F293A-871B-4873-AF3C-0995D869498F}"/>
                </a:ext>
              </a:extLst>
            </p:cNvPr>
            <p:cNvSpPr/>
            <p:nvPr/>
          </p:nvSpPr>
          <p:spPr>
            <a:xfrm>
              <a:off x="507999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F158674-86A4-4827-934A-316908583B84}"/>
                </a:ext>
              </a:extLst>
            </p:cNvPr>
            <p:cNvSpPr/>
            <p:nvPr/>
          </p:nvSpPr>
          <p:spPr>
            <a:xfrm>
              <a:off x="5079996" y="1357860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90F8A20-5FCD-4183-B49E-39D60E153DD1}"/>
                </a:ext>
              </a:extLst>
            </p:cNvPr>
            <p:cNvSpPr/>
            <p:nvPr/>
          </p:nvSpPr>
          <p:spPr>
            <a:xfrm>
              <a:off x="5472813" y="135885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8281DF3D-7E8F-45A1-80F3-57031C4166AE}"/>
                </a:ext>
              </a:extLst>
            </p:cNvPr>
            <p:cNvSpPr/>
            <p:nvPr/>
          </p:nvSpPr>
          <p:spPr>
            <a:xfrm>
              <a:off x="5845056" y="97925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8026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3BBF86-7796-47CA-8738-21774934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5400" dirty="0">
                <a:latin typeface="Minecraft" panose="00000500000000000000" pitchFamily="50" charset="0"/>
              </a:rPr>
              <a:t>Systemarchitektur</a:t>
            </a:r>
            <a:endParaRPr lang="de-DE" sz="5400" dirty="0">
              <a:latin typeface="Minecraft" panose="00000500000000000000" pitchFamily="50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01D946-F15E-43DC-A5C1-42AC6005A228}"/>
              </a:ext>
            </a:extLst>
          </p:cNvPr>
          <p:cNvSpPr/>
          <p:nvPr/>
        </p:nvSpPr>
        <p:spPr>
          <a:xfrm>
            <a:off x="1266738" y="2586746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Client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4A56AD-FBA5-4B1B-BF3A-3F3F6952458D}"/>
              </a:ext>
            </a:extLst>
          </p:cNvPr>
          <p:cNvSpPr/>
          <p:nvPr/>
        </p:nvSpPr>
        <p:spPr>
          <a:xfrm>
            <a:off x="1266738" y="4441554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Client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275431-F834-419E-9D3D-FD7647BA37BE}"/>
              </a:ext>
            </a:extLst>
          </p:cNvPr>
          <p:cNvSpPr/>
          <p:nvPr/>
        </p:nvSpPr>
        <p:spPr>
          <a:xfrm>
            <a:off x="5559412" y="3429000"/>
            <a:ext cx="2030136" cy="12470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solidFill>
                  <a:schemeClr val="bg2"/>
                </a:solidFill>
                <a:latin typeface="Minecraft" panose="00000500000000000000" pitchFamily="50" charset="0"/>
              </a:rPr>
              <a:t>Server</a:t>
            </a:r>
            <a:endParaRPr lang="de-DE" sz="28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E6C31EEA-8D1C-417E-8F45-E7244EE7273A}"/>
              </a:ext>
            </a:extLst>
          </p:cNvPr>
          <p:cNvSpPr/>
          <p:nvPr/>
        </p:nvSpPr>
        <p:spPr>
          <a:xfrm>
            <a:off x="9257078" y="2846278"/>
            <a:ext cx="1909894" cy="2412463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2"/>
                </a:solidFill>
                <a:latin typeface="Minecraft" panose="00000500000000000000" pitchFamily="50" charset="0"/>
              </a:rPr>
              <a:t>Database</a:t>
            </a:r>
            <a:endParaRPr lang="de-DE" sz="2400" dirty="0">
              <a:solidFill>
                <a:schemeClr val="bg2"/>
              </a:solidFill>
              <a:latin typeface="Minecraft" panose="00000500000000000000" pitchFamily="50" charset="0"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E3DA4443-784A-48AF-8A9C-27DB6311FAB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96874" y="3210257"/>
            <a:ext cx="2262538" cy="842254"/>
          </a:xfrm>
          <a:prstGeom prst="bentConnector3">
            <a:avLst/>
          </a:prstGeom>
          <a:ln w="31750" cap="sq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506F96F-9257-4AB3-875D-E2D3BFC597F1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3296874" y="4052511"/>
            <a:ext cx="2262538" cy="1012554"/>
          </a:xfrm>
          <a:prstGeom prst="bentConnector3">
            <a:avLst/>
          </a:prstGeom>
          <a:ln w="317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24B919-BCF2-47D2-836F-46E6B3597601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7589548" y="4052510"/>
            <a:ext cx="166753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B157435-CB1B-400B-9AAF-1176D96452DD}"/>
              </a:ext>
            </a:extLst>
          </p:cNvPr>
          <p:cNvSpPr txBox="1"/>
          <p:nvPr/>
        </p:nvSpPr>
        <p:spPr>
          <a:xfrm>
            <a:off x="3659479" y="3790899"/>
            <a:ext cx="1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Minecraft" panose="00000500000000000000" pitchFamily="50" charset="0"/>
              </a:rPr>
              <a:t>WS</a:t>
            </a:r>
            <a:endParaRPr lang="de-DE" sz="2800" dirty="0">
              <a:latin typeface="Minecraft" panose="00000500000000000000" pitchFamily="50" charset="0"/>
            </a:endParaRPr>
          </a:p>
        </p:txBody>
      </p:sp>
      <p:pic>
        <p:nvPicPr>
          <p:cNvPr id="38" name="Grafik 37" descr="Ein Bild, das Regenschirm enthält.&#10;&#10;Automatisch generierte Beschreibung">
            <a:extLst>
              <a:ext uri="{FF2B5EF4-FFF2-40B4-BE49-F238E27FC236}">
                <a16:creationId xmlns:a16="http://schemas.microsoft.com/office/drawing/2014/main" id="{7FDBA3C8-088D-45F5-9F6E-5A4EDD75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5" y="3617052"/>
            <a:ext cx="945744" cy="1290434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B39191E-1954-4DA0-9441-0F808734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62672" y="4524729"/>
            <a:ext cx="2989414" cy="2201347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2C84F76-E7B2-4AE5-BC38-5DAC4D26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41499" y="2069544"/>
            <a:ext cx="1321655" cy="13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72DC8D9-B960-4183-9246-80191C61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3CC1E3-E513-487D-88FC-B109FD134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826D3E-3EF4-47F9-A497-A46617EE6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73888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1052EC-EB67-49BF-BA1F-40AF1423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87604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Technologien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3BEF8-4796-4ED2-A762-B207F2E9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465" y="583660"/>
            <a:ext cx="3320322" cy="28334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Regenschirm enthält.&#10;&#10;Automatisch generierte Beschreibung">
            <a:extLst>
              <a:ext uri="{FF2B5EF4-FFF2-40B4-BE49-F238E27FC236}">
                <a16:creationId xmlns:a16="http://schemas.microsoft.com/office/drawing/2014/main" id="{AAC2C4D5-24C2-4FD8-B553-E30A6048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55" y="977403"/>
            <a:ext cx="1221866" cy="166807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7722DC-2503-4B75-B7FA-8950ABF2B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5839" y="583660"/>
            <a:ext cx="3320322" cy="28334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07BF2E-AB80-4673-B887-AB68AC3A2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1522" y="886613"/>
            <a:ext cx="2268956" cy="89623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66AE3DC-568E-42DC-907A-6F055FF5E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213" y="583660"/>
            <a:ext cx="3320322" cy="28334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F96C6D80-C014-47B8-9A7D-37CA646C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265" y="1563870"/>
            <a:ext cx="2910218" cy="873065"/>
          </a:xfrm>
          <a:prstGeom prst="rect">
            <a:avLst/>
          </a:prstGeom>
        </p:spPr>
      </p:pic>
      <p:pic>
        <p:nvPicPr>
          <p:cNvPr id="21" name="Grafik 20" descr="Ein Bild, das Wasserfahrzeug, Gefäß, Flagge enthält.&#10;&#10;Automatisch generierte Beschreibung">
            <a:extLst>
              <a:ext uri="{FF2B5EF4-FFF2-40B4-BE49-F238E27FC236}">
                <a16:creationId xmlns:a16="http://schemas.microsoft.com/office/drawing/2014/main" id="{564D23A7-4F5E-4B60-BED6-5A0E7E652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151" y="760663"/>
            <a:ext cx="1435509" cy="143550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803165A-0F07-467A-BC05-2C63C294D0E1}"/>
              </a:ext>
            </a:extLst>
          </p:cNvPr>
          <p:cNvSpPr txBox="1"/>
          <p:nvPr/>
        </p:nvSpPr>
        <p:spPr>
          <a:xfrm>
            <a:off x="2818613" y="2321982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Heaps.io</a:t>
            </a:r>
          </a:p>
        </p:txBody>
      </p:sp>
      <p:pic>
        <p:nvPicPr>
          <p:cNvPr id="27" name="Grafik 26" descr="Ein Bild, das Fenster, Zeichnung enthält.&#10;&#10;Automatisch generierte Beschreibung">
            <a:extLst>
              <a:ext uri="{FF2B5EF4-FFF2-40B4-BE49-F238E27FC236}">
                <a16:creationId xmlns:a16="http://schemas.microsoft.com/office/drawing/2014/main" id="{A7197B19-67FF-4040-B1EF-F195F63FF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05" y="2010158"/>
            <a:ext cx="1270641" cy="1270641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A8ED2EB1-0FD4-41A1-96BA-B456EE8F10FB}"/>
              </a:ext>
            </a:extLst>
          </p:cNvPr>
          <p:cNvSpPr txBox="1"/>
          <p:nvPr/>
        </p:nvSpPr>
        <p:spPr>
          <a:xfrm>
            <a:off x="6138935" y="2496267"/>
            <a:ext cx="136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Gorilla</a:t>
            </a:r>
          </a:p>
        </p:txBody>
      </p:sp>
    </p:spTree>
    <p:extLst>
      <p:ext uri="{BB962C8B-B14F-4D97-AF65-F5344CB8AC3E}">
        <p14:creationId xmlns:p14="http://schemas.microsoft.com/office/powerpoint/2010/main" val="84723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2F6CBA-5C64-471D-A96E-2F5A8228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7200" dirty="0">
                <a:latin typeface="Minecraft" panose="00000500000000000000" pitchFamily="50" charset="0"/>
              </a:rPr>
              <a:t>DEMO</a:t>
            </a:r>
            <a:endParaRPr lang="de-DE" sz="7200" dirty="0">
              <a:latin typeface="Minecraf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6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23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Corbel</vt:lpstr>
      <vt:lpstr>Minecraft</vt:lpstr>
      <vt:lpstr>Wingdings</vt:lpstr>
      <vt:lpstr>Gebändert</vt:lpstr>
      <vt:lpstr>PowerPoint-Präsentation</vt:lpstr>
      <vt:lpstr>Systemarchitektur</vt:lpstr>
      <vt:lpstr>Technologien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Quoc Patrick</dc:creator>
  <cp:lastModifiedBy>Lukas</cp:lastModifiedBy>
  <cp:revision>13</cp:revision>
  <dcterms:created xsi:type="dcterms:W3CDTF">2020-06-16T07:11:27Z</dcterms:created>
  <dcterms:modified xsi:type="dcterms:W3CDTF">2020-06-16T10:01:11Z</dcterms:modified>
</cp:coreProperties>
</file>