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29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10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0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7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7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4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68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33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8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9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347F-27F3-4C1B-ABEA-5203A90457E1}" type="datetimeFigureOut">
              <a:rPr lang="ru-RU" smtClean="0"/>
              <a:t>20.11.2016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361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WirusMX</dc:creator>
  <cp:lastModifiedBy>WirusMX</cp:lastModifiedBy>
  <cp:revision>1</cp:revision>
  <dcterms:created xsi:type="dcterms:W3CDTF">2016-11-20T16:19:09Z</dcterms:created>
  <dcterms:modified xsi:type="dcterms:W3CDTF">2016-11-20T16:19:38Z</dcterms:modified>
</cp:coreProperties>
</file>