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0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7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4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68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3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9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347F-27F3-4C1B-ABEA-5203A90457E1}" type="datetimeFigureOut">
              <a:rPr lang="ru-RU" smtClean="0"/>
              <a:t>21.11.2016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32EA-046F-4F62-B8A9-7CBED20DA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Блок-схема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Что это такое и с чем это едят?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51520" y="4149080"/>
            <a:ext cx="86781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Блок-схема: внутренняя память 2"/>
          <p:cNvSpPr/>
          <p:nvPr/>
        </p:nvSpPr>
        <p:spPr>
          <a:xfrm>
            <a:off x="1133105" y="2785574"/>
            <a:ext cx="1032788" cy="936104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50378" y="234888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ОЗУ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Блок-схема: память с посл. доступом 14"/>
          <p:cNvSpPr/>
          <p:nvPr/>
        </p:nvSpPr>
        <p:spPr>
          <a:xfrm>
            <a:off x="4028731" y="2742638"/>
            <a:ext cx="1032788" cy="1032788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326486" y="1988840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ЗУ с </a:t>
            </a:r>
          </a:p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послед-м доступом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Блок-схема: память с прямым доступом 16"/>
          <p:cNvSpPr/>
          <p:nvPr/>
        </p:nvSpPr>
        <p:spPr>
          <a:xfrm>
            <a:off x="6888645" y="2718212"/>
            <a:ext cx="1139739" cy="854804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332244" y="1988839"/>
            <a:ext cx="225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ЗУ с </a:t>
            </a:r>
          </a:p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прямым доступом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Блок-схема: документ 18"/>
          <p:cNvSpPr/>
          <p:nvPr/>
        </p:nvSpPr>
        <p:spPr>
          <a:xfrm>
            <a:off x="1133105" y="4857534"/>
            <a:ext cx="1032788" cy="103278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05732" y="44278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Документ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Блок-схема: ручной ввод 20"/>
          <p:cNvSpPr/>
          <p:nvPr/>
        </p:nvSpPr>
        <p:spPr>
          <a:xfrm>
            <a:off x="3851920" y="4900177"/>
            <a:ext cx="1440160" cy="720080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694003" y="442782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Ручной ввод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Блок-схема: дисплей 22"/>
          <p:cNvSpPr/>
          <p:nvPr/>
        </p:nvSpPr>
        <p:spPr>
          <a:xfrm>
            <a:off x="6804248" y="4900177"/>
            <a:ext cx="1224136" cy="72008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6840970" y="44278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Дисплей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данные 7"/>
          <p:cNvSpPr/>
          <p:nvPr/>
        </p:nvSpPr>
        <p:spPr>
          <a:xfrm>
            <a:off x="827584" y="270892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 данных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Блок-схема: данные 8"/>
          <p:cNvSpPr/>
          <p:nvPr/>
        </p:nvSpPr>
        <p:spPr>
          <a:xfrm>
            <a:off x="802908" y="486916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данных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Блок-схема: данные 9"/>
          <p:cNvSpPr/>
          <p:nvPr/>
        </p:nvSpPr>
        <p:spPr>
          <a:xfrm>
            <a:off x="3707904" y="2708920"/>
            <a:ext cx="169318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Ввод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Блок-схема: данные 10"/>
          <p:cNvSpPr/>
          <p:nvPr/>
        </p:nvSpPr>
        <p:spPr>
          <a:xfrm>
            <a:off x="3689164" y="4869160"/>
            <a:ext cx="1711922" cy="72008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Вывод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9338" y="2884294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0408" y="5044534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51520" y="4149080"/>
            <a:ext cx="86781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процесса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3981649"/>
            <a:ext cx="11496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5;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Блок-схема: процесс 2"/>
          <p:cNvSpPr/>
          <p:nvPr/>
        </p:nvSpPr>
        <p:spPr>
          <a:xfrm>
            <a:off x="827584" y="3789040"/>
            <a:ext cx="1693182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Блок-схема: процесс 14"/>
          <p:cNvSpPr/>
          <p:nvPr/>
        </p:nvSpPr>
        <p:spPr>
          <a:xfrm>
            <a:off x="3720722" y="3806275"/>
            <a:ext cx="1693182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:= 5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предопределенного процесса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1021" y="3964414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foo(5);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849707" y="3789040"/>
            <a:ext cx="1728192" cy="72008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Блок-схема: типовой процесс 9"/>
          <p:cNvSpPr/>
          <p:nvPr/>
        </p:nvSpPr>
        <p:spPr>
          <a:xfrm>
            <a:off x="3347864" y="3789040"/>
            <a:ext cx="2448272" cy="72008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:= foo(5)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решения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0232" y="2616587"/>
            <a:ext cx="156324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&gt; b)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then …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…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Блок-схема: решение 2"/>
          <p:cNvSpPr/>
          <p:nvPr/>
        </p:nvSpPr>
        <p:spPr>
          <a:xfrm>
            <a:off x="899592" y="270892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Соединительная линия уступом 8"/>
          <p:cNvCxnSpPr>
            <a:stCxn id="3" idx="1"/>
          </p:cNvCxnSpPr>
          <p:nvPr/>
        </p:nvCxnSpPr>
        <p:spPr>
          <a:xfrm rot="10800000" flipV="1">
            <a:off x="539552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3" idx="3"/>
          </p:cNvCxnSpPr>
          <p:nvPr/>
        </p:nvCxnSpPr>
        <p:spPr>
          <a:xfrm rot="16200000" flipV="1">
            <a:off x="2483768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699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9583" y="2708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Блок-схема: решение 17"/>
          <p:cNvSpPr/>
          <p:nvPr/>
        </p:nvSpPr>
        <p:spPr>
          <a:xfrm>
            <a:off x="3779912" y="270892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1"/>
          </p:cNvCxnSpPr>
          <p:nvPr/>
        </p:nvCxnSpPr>
        <p:spPr>
          <a:xfrm rot="10800000" flipV="1">
            <a:off x="3419872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18" idx="3"/>
          </p:cNvCxnSpPr>
          <p:nvPr/>
        </p:nvCxnSpPr>
        <p:spPr>
          <a:xfrm rot="16200000" flipV="1">
            <a:off x="5364088" y="3068960"/>
            <a:ext cx="360040" cy="36004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47864" y="2699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9903" y="2708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51520" y="4149080"/>
            <a:ext cx="867818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899593" y="4869160"/>
            <a:ext cx="1584176" cy="7200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1691679" y="5589240"/>
            <a:ext cx="1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91681" y="6309320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1691681" y="6093296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1691681" y="5877272"/>
            <a:ext cx="3600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04267" y="56926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4266" y="59086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2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7355" y="61246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Вар. 3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9161" y="4831992"/>
            <a:ext cx="1425390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…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 …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3: … 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подготовки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(цикла со счетчиком)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6532" y="2879815"/>
            <a:ext cx="2941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:= 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Блок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границы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цикла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4" descr="E:\Programming\блог\img\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04" y="188640"/>
            <a:ext cx="792905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13184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1988840"/>
            <a:ext cx="0" cy="432048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1946" y="4185954"/>
            <a:ext cx="25282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 &gt; 10)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:= N – 1;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с двумя вырезанными соседними углами 4"/>
          <p:cNvSpPr/>
          <p:nvPr/>
        </p:nvSpPr>
        <p:spPr>
          <a:xfrm>
            <a:off x="572094" y="3429000"/>
            <a:ext cx="2245036" cy="72008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 цикла,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выхода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с двумя вырезанными соседними углами 8"/>
          <p:cNvSpPr/>
          <p:nvPr/>
        </p:nvSpPr>
        <p:spPr>
          <a:xfrm>
            <a:off x="572094" y="4830460"/>
            <a:ext cx="2245036" cy="720080"/>
          </a:xfrm>
          <a:prstGeom prst="snip2SameRect">
            <a:avLst>
              <a:gd name="adj1" fmla="val 0"/>
              <a:gd name="adj2" fmla="val 196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 цикла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с двумя вырезанными соседними углами 9"/>
          <p:cNvSpPr/>
          <p:nvPr/>
        </p:nvSpPr>
        <p:spPr>
          <a:xfrm>
            <a:off x="3419872" y="2716746"/>
            <a:ext cx="2245036" cy="72008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 А,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Пока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&gt; 10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Прямоугольник с двумя вырезанными соседними углами 10"/>
          <p:cNvSpPr/>
          <p:nvPr/>
        </p:nvSpPr>
        <p:spPr>
          <a:xfrm>
            <a:off x="3419872" y="5589240"/>
            <a:ext cx="2245036" cy="720080"/>
          </a:xfrm>
          <a:prstGeom prst="snip2SameRect">
            <a:avLst>
              <a:gd name="adj1" fmla="val 0"/>
              <a:gd name="adj2" fmla="val 196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Цикл А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с двумя вырезанными соседними углами 12"/>
          <p:cNvSpPr/>
          <p:nvPr/>
        </p:nvSpPr>
        <p:spPr>
          <a:xfrm>
            <a:off x="3419872" y="4149080"/>
            <a:ext cx="2245036" cy="720080"/>
          </a:xfrm>
          <a:prstGeom prst="snip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:= N - 1</a:t>
            </a:r>
            <a:endParaRPr lang="ru-R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4546937" y="3423188"/>
            <a:ext cx="1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4542389" y="4869160"/>
            <a:ext cx="1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163</Words>
  <Application>Microsoft Office PowerPoint</Application>
  <PresentationFormat>Экран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Блок-схема</vt:lpstr>
      <vt:lpstr>Блок данных</vt:lpstr>
      <vt:lpstr>Блок данных</vt:lpstr>
      <vt:lpstr>Блок процесса</vt:lpstr>
      <vt:lpstr>Блок предопределенного процесса</vt:lpstr>
      <vt:lpstr>Блок решения</vt:lpstr>
      <vt:lpstr>Блок подготовки (цикла со счетчиком)</vt:lpstr>
      <vt:lpstr>Блок границы цикла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WirusMX</dc:creator>
  <cp:lastModifiedBy>WirusMX</cp:lastModifiedBy>
  <cp:revision>18</cp:revision>
  <dcterms:created xsi:type="dcterms:W3CDTF">2016-11-20T16:19:09Z</dcterms:created>
  <dcterms:modified xsi:type="dcterms:W3CDTF">2016-11-21T17:04:20Z</dcterms:modified>
</cp:coreProperties>
</file>