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29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10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50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7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7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42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68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33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78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90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2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Блок-схема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omic Sans MS" panose="030F0702030302020204" pitchFamily="66" charset="0"/>
              </a:rPr>
              <a:t>Что это такое и с чем это едят?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 descr="E:\Programming\блог\img\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04" y="188640"/>
            <a:ext cx="792905" cy="6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Блок данных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Picture 4" descr="E:\Programming\блог\img\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04" y="188640"/>
            <a:ext cx="792905" cy="6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13184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01216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Блок-схема: данные 7"/>
          <p:cNvSpPr/>
          <p:nvPr/>
        </p:nvSpPr>
        <p:spPr>
          <a:xfrm>
            <a:off x="827584" y="2708920"/>
            <a:ext cx="1693182" cy="72008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Ввод данных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Блок-схема: данные 8"/>
          <p:cNvSpPr/>
          <p:nvPr/>
        </p:nvSpPr>
        <p:spPr>
          <a:xfrm>
            <a:off x="802908" y="4869160"/>
            <a:ext cx="1693182" cy="72008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Вывод данных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Блок-схема: данные 9"/>
          <p:cNvSpPr/>
          <p:nvPr/>
        </p:nvSpPr>
        <p:spPr>
          <a:xfrm>
            <a:off x="3707904" y="2708920"/>
            <a:ext cx="1693182" cy="72008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Ввод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Блок-схема: данные 10"/>
          <p:cNvSpPr/>
          <p:nvPr/>
        </p:nvSpPr>
        <p:spPr>
          <a:xfrm>
            <a:off x="3689164" y="4869160"/>
            <a:ext cx="1711922" cy="72008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Вывод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9338" y="2884294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0408" y="5044534"/>
            <a:ext cx="18389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251520" y="4149080"/>
            <a:ext cx="867818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1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Блок процесса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Picture 4" descr="E:\Programming\блог\img\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04" y="188640"/>
            <a:ext cx="792905" cy="6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13184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01216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76256" y="2884294"/>
            <a:ext cx="11496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:= 5;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Блок-схема: процесс 2"/>
          <p:cNvSpPr/>
          <p:nvPr/>
        </p:nvSpPr>
        <p:spPr>
          <a:xfrm>
            <a:off x="845331" y="2708920"/>
            <a:ext cx="1693182" cy="7200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Блок-схема: процесс 14"/>
          <p:cNvSpPr/>
          <p:nvPr/>
        </p:nvSpPr>
        <p:spPr>
          <a:xfrm>
            <a:off x="3720722" y="2708920"/>
            <a:ext cx="1693182" cy="7200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:= 5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6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Блок предопределенного процесса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Picture 4" descr="E:\Programming\блог\img\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04" y="188640"/>
            <a:ext cx="792905" cy="6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13184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01216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31022" y="2884294"/>
            <a:ext cx="18389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:= foo(5);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Блок-схема: типовой процесс 4"/>
          <p:cNvSpPr/>
          <p:nvPr/>
        </p:nvSpPr>
        <p:spPr>
          <a:xfrm>
            <a:off x="827584" y="2708920"/>
            <a:ext cx="1728192" cy="72008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функции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Блок-схема: типовой процесс 9"/>
          <p:cNvSpPr/>
          <p:nvPr/>
        </p:nvSpPr>
        <p:spPr>
          <a:xfrm>
            <a:off x="3347864" y="2708920"/>
            <a:ext cx="2448272" cy="72008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:= foo(5)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Блок подготовки</a:t>
            </a:r>
            <a:b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(цикла со счетчиком)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Picture 4" descr="E:\Programming\блог\img\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04" y="188640"/>
            <a:ext cx="792905" cy="6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13184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01216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6532" y="2879815"/>
            <a:ext cx="2941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 := 1 to 100 do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Блок решения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Picture 4" descr="E:\Programming\блог\img\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04" y="188640"/>
            <a:ext cx="792905" cy="6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13184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01216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60232" y="2616587"/>
            <a:ext cx="156324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 &gt; b)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then …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 …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Блок-схема: решение 2"/>
          <p:cNvSpPr/>
          <p:nvPr/>
        </p:nvSpPr>
        <p:spPr>
          <a:xfrm>
            <a:off x="899592" y="2708920"/>
            <a:ext cx="1584176" cy="7200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Соединительная линия уступом 8"/>
          <p:cNvCxnSpPr>
            <a:stCxn id="3" idx="1"/>
          </p:cNvCxnSpPr>
          <p:nvPr/>
        </p:nvCxnSpPr>
        <p:spPr>
          <a:xfrm rot="10800000" flipV="1">
            <a:off x="539552" y="3068960"/>
            <a:ext cx="360040" cy="36004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endCxn id="3" idx="3"/>
          </p:cNvCxnSpPr>
          <p:nvPr/>
        </p:nvCxnSpPr>
        <p:spPr>
          <a:xfrm rot="16200000" flipV="1">
            <a:off x="2483768" y="3068960"/>
            <a:ext cx="360040" cy="36004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26996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Да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89583" y="270892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Нет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Блок-схема: решение 17"/>
          <p:cNvSpPr/>
          <p:nvPr/>
        </p:nvSpPr>
        <p:spPr>
          <a:xfrm>
            <a:off x="3779912" y="2708920"/>
            <a:ext cx="1584176" cy="7200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a&gt;b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1"/>
          </p:cNvCxnSpPr>
          <p:nvPr/>
        </p:nvCxnSpPr>
        <p:spPr>
          <a:xfrm rot="10800000" flipV="1">
            <a:off x="3419872" y="3068960"/>
            <a:ext cx="360040" cy="36004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endCxn id="18" idx="3"/>
          </p:cNvCxnSpPr>
          <p:nvPr/>
        </p:nvCxnSpPr>
        <p:spPr>
          <a:xfrm rot="16200000" flipV="1">
            <a:off x="5364088" y="3068960"/>
            <a:ext cx="360040" cy="36004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47864" y="26996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Да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69903" y="270892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Нет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251520" y="4149080"/>
            <a:ext cx="867818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Блок-схема: решение 25"/>
          <p:cNvSpPr/>
          <p:nvPr/>
        </p:nvSpPr>
        <p:spPr>
          <a:xfrm>
            <a:off x="899593" y="4869160"/>
            <a:ext cx="1584176" cy="7200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>
            <a:off x="1691679" y="5589240"/>
            <a:ext cx="1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691681" y="6309320"/>
            <a:ext cx="3600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1691681" y="6093296"/>
            <a:ext cx="3600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1691681" y="5877272"/>
            <a:ext cx="3600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04267" y="56926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Вар. 1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04266" y="590863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Вар. 2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97355" y="612465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Вар. 3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29161" y="4831992"/>
            <a:ext cx="1425390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N of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1: … 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2: … 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3: … 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110</Words>
  <Application>Microsoft Office PowerPoint</Application>
  <PresentationFormat>Экран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Блок-схема</vt:lpstr>
      <vt:lpstr>Блок данных</vt:lpstr>
      <vt:lpstr>Блок процесса</vt:lpstr>
      <vt:lpstr>Блок предопределенного процесса</vt:lpstr>
      <vt:lpstr>Блок подготовки (цикла со счетчиком)</vt:lpstr>
      <vt:lpstr>Блок решения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WirusMX</dc:creator>
  <cp:lastModifiedBy>WirusMX</cp:lastModifiedBy>
  <cp:revision>12</cp:revision>
  <dcterms:created xsi:type="dcterms:W3CDTF">2016-11-20T16:19:09Z</dcterms:created>
  <dcterms:modified xsi:type="dcterms:W3CDTF">2016-11-20T18:03:40Z</dcterms:modified>
</cp:coreProperties>
</file>