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0C55A-4C36-480A-A7C5-1A031403A033}" v="29" dt="2024-02-21T19:01:48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3DEE5-155D-CF45-C6B6-F12ED1E3D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987E1-B0C5-4AD0-D43D-89FB57A31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BEF3-CECE-583C-5E47-C0E627ED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D4D41-18D2-3AB7-761A-DD226D41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2CEE-3E77-99E4-7146-F154806C9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D08E-2306-130C-0525-CF438BDA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52A9D-6C21-47A5-BA2C-1B4C2E345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4FF7-DA34-E06F-9E7C-A5D57BA1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A32A1-7BF8-4042-B6BC-5EB241E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89C0-0AF1-96B6-99D3-9524BC2B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3A705E-FFCC-FBDD-3550-2B5858019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BBF33-3416-69B0-4150-D3268EEAA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EAF5-781C-69B4-12E7-4D98ACC4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4B5A-AB42-A1A9-5036-F70486AD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5BD2F-F0BC-2D4E-0110-7DCE91CD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7A63-BDDE-6033-77D2-FEA893E0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8764-6939-2AF4-4DD6-2F839983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8ECED-BCDC-44DD-94D5-3253FBEF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ED24-0605-3A3E-D065-BFA8AAE0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9096F-3017-75BB-AEA6-7E0B672D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8519-08DD-DD09-1F52-EDD8CAF0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2086-07AE-CAC8-5E68-0C7D6C36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674B-AFC4-573A-70FF-28C1466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16D2-DED7-D714-7E02-8693376D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1152-84E1-31D3-88B3-960CB727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230-173C-57FF-8A2D-1E1405BC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115F-E735-97CB-EBA5-153AFA117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644B0-AD70-4248-4A9B-3871ABB7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80C4B-A15A-114C-A99A-B7AC8745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CC765-4088-077B-4C8B-9C14F26C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BC8C7-9D3C-B7FB-1EE9-6EAD1176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E726-A468-A769-DA72-87F5E908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767E-0F82-69EA-8B5B-D603BE77C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18907-417F-8B0E-5F44-3AD1495CD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94A2D-5FA3-E8EA-C30D-E507F2A4F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819A9-CC2B-A087-E1E7-8793497B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F3780-C2DE-CC70-C11C-3F98AD55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433E9-B060-F35F-D311-D5A4B5DA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7CDE-F062-705C-D1DB-370C65D9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1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CE9F-6A40-C81D-0B5F-5893B6BF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A488E-CEE8-A168-AD5F-26F9C30D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FF9B-7741-BA89-CDDC-C33BF19A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39DF1-6672-7BC8-5FDA-49A59A4E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3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0660E-FD14-2AA2-7917-EA7A8BAB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87E54-5F6F-FA44-1E44-2742900B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044EA-4247-6BAE-A1CF-0311FCF1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A9A1-F53A-1EF7-1D58-CE459973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4F10C-5F36-004F-903C-EB68E6E78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3384E-8C18-562D-EA99-421C9837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DFA2-16A6-EBCC-FAF4-AD341A7D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11F2C-7B14-6E64-13DA-A456CD17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18AA-E4AE-3AAC-F1CA-1F49F56A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6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18A7-1091-F7F6-2EBA-A21BDE84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A4F85-F6E4-526E-6EDF-A769D8F89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D5DD6-315F-84C0-DD80-101605D7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F6B4-6847-BD10-265C-F0B00053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BB39B-CBD7-9C2F-E611-B9CE3E30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2B5E7-8396-5155-2581-B15BB769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39CB5-8C2E-145F-1A67-44191544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62FE1-BAF1-C90C-8758-05C1D8C6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75FC-A616-08DC-0244-0433BF7B4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BD34E-568C-460F-A971-CFCBAACACCCC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3E9D-B4E5-AC05-B517-F95E13E1E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6BB6-D511-418B-2F89-0482D74C2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C3F59C-8D6E-487E-A08C-B08BF9C3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D077E0-4FD7-9A81-B472-792406CED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1" y="168107"/>
            <a:ext cx="5804198" cy="65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4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97683-A15E-7C93-36D7-4A5D5E84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C84B90-89C4-73D7-9169-E578C06B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1" y="168107"/>
            <a:ext cx="5804198" cy="652178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6B8223D-7DF7-83FF-54B0-577014663475}"/>
              </a:ext>
            </a:extLst>
          </p:cNvPr>
          <p:cNvSpPr/>
          <p:nvPr/>
        </p:nvSpPr>
        <p:spPr>
          <a:xfrm>
            <a:off x="5267739" y="629478"/>
            <a:ext cx="3346174" cy="4545496"/>
          </a:xfrm>
          <a:custGeom>
            <a:avLst/>
            <a:gdLst>
              <a:gd name="connsiteX0" fmla="*/ 231913 w 3346174"/>
              <a:gd name="connsiteY0" fmla="*/ 59635 h 4545496"/>
              <a:gd name="connsiteX1" fmla="*/ 178904 w 3346174"/>
              <a:gd name="connsiteY1" fmla="*/ 198783 h 4545496"/>
              <a:gd name="connsiteX2" fmla="*/ 0 w 3346174"/>
              <a:gd name="connsiteY2" fmla="*/ 291548 h 4545496"/>
              <a:gd name="connsiteX3" fmla="*/ 205409 w 3346174"/>
              <a:gd name="connsiteY3" fmla="*/ 371061 h 4545496"/>
              <a:gd name="connsiteX4" fmla="*/ 271670 w 3346174"/>
              <a:gd name="connsiteY4" fmla="*/ 503583 h 4545496"/>
              <a:gd name="connsiteX5" fmla="*/ 212035 w 3346174"/>
              <a:gd name="connsiteY5" fmla="*/ 655983 h 4545496"/>
              <a:gd name="connsiteX6" fmla="*/ 225287 w 3346174"/>
              <a:gd name="connsiteY6" fmla="*/ 868018 h 4545496"/>
              <a:gd name="connsiteX7" fmla="*/ 92765 w 3346174"/>
              <a:gd name="connsiteY7" fmla="*/ 993913 h 4545496"/>
              <a:gd name="connsiteX8" fmla="*/ 92765 w 3346174"/>
              <a:gd name="connsiteY8" fmla="*/ 1146313 h 4545496"/>
              <a:gd name="connsiteX9" fmla="*/ 278296 w 3346174"/>
              <a:gd name="connsiteY9" fmla="*/ 1351722 h 4545496"/>
              <a:gd name="connsiteX10" fmla="*/ 549965 w 3346174"/>
              <a:gd name="connsiteY10" fmla="*/ 1563757 h 4545496"/>
              <a:gd name="connsiteX11" fmla="*/ 828261 w 3346174"/>
              <a:gd name="connsiteY11" fmla="*/ 1742661 h 4545496"/>
              <a:gd name="connsiteX12" fmla="*/ 1080052 w 3346174"/>
              <a:gd name="connsiteY12" fmla="*/ 1861931 h 4545496"/>
              <a:gd name="connsiteX13" fmla="*/ 1364974 w 3346174"/>
              <a:gd name="connsiteY13" fmla="*/ 2120348 h 4545496"/>
              <a:gd name="connsiteX14" fmla="*/ 1504122 w 3346174"/>
              <a:gd name="connsiteY14" fmla="*/ 2372139 h 4545496"/>
              <a:gd name="connsiteX15" fmla="*/ 1742661 w 3346174"/>
              <a:gd name="connsiteY15" fmla="*/ 2478157 h 4545496"/>
              <a:gd name="connsiteX16" fmla="*/ 1815548 w 3346174"/>
              <a:gd name="connsiteY16" fmla="*/ 2789583 h 4545496"/>
              <a:gd name="connsiteX17" fmla="*/ 1822174 w 3346174"/>
              <a:gd name="connsiteY17" fmla="*/ 3120887 h 4545496"/>
              <a:gd name="connsiteX18" fmla="*/ 1875183 w 3346174"/>
              <a:gd name="connsiteY18" fmla="*/ 3452192 h 4545496"/>
              <a:gd name="connsiteX19" fmla="*/ 2206487 w 3346174"/>
              <a:gd name="connsiteY19" fmla="*/ 3902765 h 4545496"/>
              <a:gd name="connsiteX20" fmla="*/ 2756452 w 3346174"/>
              <a:gd name="connsiteY20" fmla="*/ 4439479 h 4545496"/>
              <a:gd name="connsiteX21" fmla="*/ 3074504 w 3346174"/>
              <a:gd name="connsiteY21" fmla="*/ 4439479 h 4545496"/>
              <a:gd name="connsiteX22" fmla="*/ 3286539 w 3346174"/>
              <a:gd name="connsiteY22" fmla="*/ 4545496 h 4545496"/>
              <a:gd name="connsiteX23" fmla="*/ 3346174 w 3346174"/>
              <a:gd name="connsiteY23" fmla="*/ 4499113 h 4545496"/>
              <a:gd name="connsiteX24" fmla="*/ 2299252 w 3346174"/>
              <a:gd name="connsiteY24" fmla="*/ 0 h 4545496"/>
              <a:gd name="connsiteX25" fmla="*/ 231913 w 3346174"/>
              <a:gd name="connsiteY25" fmla="*/ 59635 h 4545496"/>
              <a:gd name="connsiteX0" fmla="*/ 238539 w 3346174"/>
              <a:gd name="connsiteY0" fmla="*/ 13252 h 4545496"/>
              <a:gd name="connsiteX1" fmla="*/ 178904 w 3346174"/>
              <a:gd name="connsiteY1" fmla="*/ 198783 h 4545496"/>
              <a:gd name="connsiteX2" fmla="*/ 0 w 3346174"/>
              <a:gd name="connsiteY2" fmla="*/ 291548 h 4545496"/>
              <a:gd name="connsiteX3" fmla="*/ 205409 w 3346174"/>
              <a:gd name="connsiteY3" fmla="*/ 371061 h 4545496"/>
              <a:gd name="connsiteX4" fmla="*/ 271670 w 3346174"/>
              <a:gd name="connsiteY4" fmla="*/ 503583 h 4545496"/>
              <a:gd name="connsiteX5" fmla="*/ 212035 w 3346174"/>
              <a:gd name="connsiteY5" fmla="*/ 655983 h 4545496"/>
              <a:gd name="connsiteX6" fmla="*/ 225287 w 3346174"/>
              <a:gd name="connsiteY6" fmla="*/ 868018 h 4545496"/>
              <a:gd name="connsiteX7" fmla="*/ 92765 w 3346174"/>
              <a:gd name="connsiteY7" fmla="*/ 993913 h 4545496"/>
              <a:gd name="connsiteX8" fmla="*/ 92765 w 3346174"/>
              <a:gd name="connsiteY8" fmla="*/ 1146313 h 4545496"/>
              <a:gd name="connsiteX9" fmla="*/ 278296 w 3346174"/>
              <a:gd name="connsiteY9" fmla="*/ 1351722 h 4545496"/>
              <a:gd name="connsiteX10" fmla="*/ 549965 w 3346174"/>
              <a:gd name="connsiteY10" fmla="*/ 1563757 h 4545496"/>
              <a:gd name="connsiteX11" fmla="*/ 828261 w 3346174"/>
              <a:gd name="connsiteY11" fmla="*/ 1742661 h 4545496"/>
              <a:gd name="connsiteX12" fmla="*/ 1080052 w 3346174"/>
              <a:gd name="connsiteY12" fmla="*/ 1861931 h 4545496"/>
              <a:gd name="connsiteX13" fmla="*/ 1364974 w 3346174"/>
              <a:gd name="connsiteY13" fmla="*/ 2120348 h 4545496"/>
              <a:gd name="connsiteX14" fmla="*/ 1504122 w 3346174"/>
              <a:gd name="connsiteY14" fmla="*/ 2372139 h 4545496"/>
              <a:gd name="connsiteX15" fmla="*/ 1742661 w 3346174"/>
              <a:gd name="connsiteY15" fmla="*/ 2478157 h 4545496"/>
              <a:gd name="connsiteX16" fmla="*/ 1815548 w 3346174"/>
              <a:gd name="connsiteY16" fmla="*/ 2789583 h 4545496"/>
              <a:gd name="connsiteX17" fmla="*/ 1822174 w 3346174"/>
              <a:gd name="connsiteY17" fmla="*/ 3120887 h 4545496"/>
              <a:gd name="connsiteX18" fmla="*/ 1875183 w 3346174"/>
              <a:gd name="connsiteY18" fmla="*/ 3452192 h 4545496"/>
              <a:gd name="connsiteX19" fmla="*/ 2206487 w 3346174"/>
              <a:gd name="connsiteY19" fmla="*/ 3902765 h 4545496"/>
              <a:gd name="connsiteX20" fmla="*/ 2756452 w 3346174"/>
              <a:gd name="connsiteY20" fmla="*/ 4439479 h 4545496"/>
              <a:gd name="connsiteX21" fmla="*/ 3074504 w 3346174"/>
              <a:gd name="connsiteY21" fmla="*/ 4439479 h 4545496"/>
              <a:gd name="connsiteX22" fmla="*/ 3286539 w 3346174"/>
              <a:gd name="connsiteY22" fmla="*/ 4545496 h 4545496"/>
              <a:gd name="connsiteX23" fmla="*/ 3346174 w 3346174"/>
              <a:gd name="connsiteY23" fmla="*/ 4499113 h 4545496"/>
              <a:gd name="connsiteX24" fmla="*/ 2299252 w 3346174"/>
              <a:gd name="connsiteY24" fmla="*/ 0 h 4545496"/>
              <a:gd name="connsiteX25" fmla="*/ 238539 w 3346174"/>
              <a:gd name="connsiteY25" fmla="*/ 13252 h 45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46174" h="4545496">
                <a:moveTo>
                  <a:pt x="238539" y="13252"/>
                </a:moveTo>
                <a:lnTo>
                  <a:pt x="178904" y="198783"/>
                </a:lnTo>
                <a:lnTo>
                  <a:pt x="0" y="291548"/>
                </a:lnTo>
                <a:lnTo>
                  <a:pt x="205409" y="371061"/>
                </a:lnTo>
                <a:lnTo>
                  <a:pt x="271670" y="503583"/>
                </a:lnTo>
                <a:lnTo>
                  <a:pt x="212035" y="655983"/>
                </a:lnTo>
                <a:lnTo>
                  <a:pt x="225287" y="868018"/>
                </a:lnTo>
                <a:lnTo>
                  <a:pt x="92765" y="993913"/>
                </a:lnTo>
                <a:lnTo>
                  <a:pt x="92765" y="1146313"/>
                </a:lnTo>
                <a:lnTo>
                  <a:pt x="278296" y="1351722"/>
                </a:lnTo>
                <a:lnTo>
                  <a:pt x="549965" y="1563757"/>
                </a:lnTo>
                <a:lnTo>
                  <a:pt x="828261" y="1742661"/>
                </a:lnTo>
                <a:lnTo>
                  <a:pt x="1080052" y="1861931"/>
                </a:lnTo>
                <a:lnTo>
                  <a:pt x="1364974" y="2120348"/>
                </a:lnTo>
                <a:lnTo>
                  <a:pt x="1504122" y="2372139"/>
                </a:lnTo>
                <a:lnTo>
                  <a:pt x="1742661" y="2478157"/>
                </a:lnTo>
                <a:lnTo>
                  <a:pt x="1815548" y="2789583"/>
                </a:lnTo>
                <a:lnTo>
                  <a:pt x="1822174" y="3120887"/>
                </a:lnTo>
                <a:lnTo>
                  <a:pt x="1875183" y="3452192"/>
                </a:lnTo>
                <a:lnTo>
                  <a:pt x="2206487" y="3902765"/>
                </a:lnTo>
                <a:lnTo>
                  <a:pt x="2756452" y="4439479"/>
                </a:lnTo>
                <a:lnTo>
                  <a:pt x="3074504" y="4439479"/>
                </a:lnTo>
                <a:lnTo>
                  <a:pt x="3286539" y="4545496"/>
                </a:lnTo>
                <a:lnTo>
                  <a:pt x="3346174" y="4499113"/>
                </a:lnTo>
                <a:lnTo>
                  <a:pt x="2299252" y="0"/>
                </a:lnTo>
                <a:lnTo>
                  <a:pt x="238539" y="13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E214FD-4E58-A7C6-26BB-75117A1F52A7}"/>
              </a:ext>
            </a:extLst>
          </p:cNvPr>
          <p:cNvSpPr/>
          <p:nvPr/>
        </p:nvSpPr>
        <p:spPr>
          <a:xfrm>
            <a:off x="4247322" y="636104"/>
            <a:ext cx="3631095" cy="5300870"/>
          </a:xfrm>
          <a:custGeom>
            <a:avLst/>
            <a:gdLst>
              <a:gd name="connsiteX0" fmla="*/ 271669 w 3631095"/>
              <a:gd name="connsiteY0" fmla="*/ 13253 h 5300870"/>
              <a:gd name="connsiteX1" fmla="*/ 848139 w 3631095"/>
              <a:gd name="connsiteY1" fmla="*/ 0 h 5300870"/>
              <a:gd name="connsiteX2" fmla="*/ 808382 w 3631095"/>
              <a:gd name="connsiteY2" fmla="*/ 152400 h 5300870"/>
              <a:gd name="connsiteX3" fmla="*/ 689113 w 3631095"/>
              <a:gd name="connsiteY3" fmla="*/ 337931 h 5300870"/>
              <a:gd name="connsiteX4" fmla="*/ 556591 w 3631095"/>
              <a:gd name="connsiteY4" fmla="*/ 510209 h 5300870"/>
              <a:gd name="connsiteX5" fmla="*/ 543339 w 3631095"/>
              <a:gd name="connsiteY5" fmla="*/ 708992 h 5300870"/>
              <a:gd name="connsiteX6" fmla="*/ 443948 w 3631095"/>
              <a:gd name="connsiteY6" fmla="*/ 914400 h 5300870"/>
              <a:gd name="connsiteX7" fmla="*/ 510208 w 3631095"/>
              <a:gd name="connsiteY7" fmla="*/ 1133061 h 5300870"/>
              <a:gd name="connsiteX8" fmla="*/ 536713 w 3631095"/>
              <a:gd name="connsiteY8" fmla="*/ 1464366 h 5300870"/>
              <a:gd name="connsiteX9" fmla="*/ 682487 w 3631095"/>
              <a:gd name="connsiteY9" fmla="*/ 1749287 h 5300870"/>
              <a:gd name="connsiteX10" fmla="*/ 1027043 w 3631095"/>
              <a:gd name="connsiteY10" fmla="*/ 1828800 h 5300870"/>
              <a:gd name="connsiteX11" fmla="*/ 1159565 w 3631095"/>
              <a:gd name="connsiteY11" fmla="*/ 2279374 h 5300870"/>
              <a:gd name="connsiteX12" fmla="*/ 1596887 w 3631095"/>
              <a:gd name="connsiteY12" fmla="*/ 2597426 h 5300870"/>
              <a:gd name="connsiteX13" fmla="*/ 1881808 w 3631095"/>
              <a:gd name="connsiteY13" fmla="*/ 2968487 h 5300870"/>
              <a:gd name="connsiteX14" fmla="*/ 2113721 w 3631095"/>
              <a:gd name="connsiteY14" fmla="*/ 3193774 h 5300870"/>
              <a:gd name="connsiteX15" fmla="*/ 2100469 w 3631095"/>
              <a:gd name="connsiteY15" fmla="*/ 3525079 h 5300870"/>
              <a:gd name="connsiteX16" fmla="*/ 2173356 w 3631095"/>
              <a:gd name="connsiteY16" fmla="*/ 3949148 h 5300870"/>
              <a:gd name="connsiteX17" fmla="*/ 2511287 w 3631095"/>
              <a:gd name="connsiteY17" fmla="*/ 4075044 h 5300870"/>
              <a:gd name="connsiteX18" fmla="*/ 2835965 w 3631095"/>
              <a:gd name="connsiteY18" fmla="*/ 4353339 h 5300870"/>
              <a:gd name="connsiteX19" fmla="*/ 3094382 w 3631095"/>
              <a:gd name="connsiteY19" fmla="*/ 4936435 h 5300870"/>
              <a:gd name="connsiteX20" fmla="*/ 3631095 w 3631095"/>
              <a:gd name="connsiteY20" fmla="*/ 5274366 h 5300870"/>
              <a:gd name="connsiteX21" fmla="*/ 2339008 w 3631095"/>
              <a:gd name="connsiteY21" fmla="*/ 5300870 h 5300870"/>
              <a:gd name="connsiteX22" fmla="*/ 2365513 w 3631095"/>
              <a:gd name="connsiteY22" fmla="*/ 4585253 h 5300870"/>
              <a:gd name="connsiteX23" fmla="*/ 2179982 w 3631095"/>
              <a:gd name="connsiteY23" fmla="*/ 4022035 h 5300870"/>
              <a:gd name="connsiteX24" fmla="*/ 2100469 w 3631095"/>
              <a:gd name="connsiteY24" fmla="*/ 3770244 h 5300870"/>
              <a:gd name="connsiteX25" fmla="*/ 2087217 w 3631095"/>
              <a:gd name="connsiteY25" fmla="*/ 3452192 h 5300870"/>
              <a:gd name="connsiteX26" fmla="*/ 1689652 w 3631095"/>
              <a:gd name="connsiteY26" fmla="*/ 2955235 h 5300870"/>
              <a:gd name="connsiteX27" fmla="*/ 1099930 w 3631095"/>
              <a:gd name="connsiteY27" fmla="*/ 2464905 h 5300870"/>
              <a:gd name="connsiteX28" fmla="*/ 616226 w 3631095"/>
              <a:gd name="connsiteY28" fmla="*/ 2107096 h 5300870"/>
              <a:gd name="connsiteX29" fmla="*/ 470452 w 3631095"/>
              <a:gd name="connsiteY29" fmla="*/ 1848679 h 5300870"/>
              <a:gd name="connsiteX30" fmla="*/ 569843 w 3631095"/>
              <a:gd name="connsiteY30" fmla="*/ 1669774 h 5300870"/>
              <a:gd name="connsiteX31" fmla="*/ 284921 w 3631095"/>
              <a:gd name="connsiteY31" fmla="*/ 1457739 h 5300870"/>
              <a:gd name="connsiteX32" fmla="*/ 159026 w 3631095"/>
              <a:gd name="connsiteY32" fmla="*/ 1311966 h 5300870"/>
              <a:gd name="connsiteX33" fmla="*/ 0 w 3631095"/>
              <a:gd name="connsiteY33" fmla="*/ 1278835 h 5300870"/>
              <a:gd name="connsiteX34" fmla="*/ 271669 w 3631095"/>
              <a:gd name="connsiteY34" fmla="*/ 13253 h 53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31095" h="5300870">
                <a:moveTo>
                  <a:pt x="271669" y="13253"/>
                </a:moveTo>
                <a:lnTo>
                  <a:pt x="848139" y="0"/>
                </a:lnTo>
                <a:lnTo>
                  <a:pt x="808382" y="152400"/>
                </a:lnTo>
                <a:lnTo>
                  <a:pt x="689113" y="337931"/>
                </a:lnTo>
                <a:lnTo>
                  <a:pt x="556591" y="510209"/>
                </a:lnTo>
                <a:lnTo>
                  <a:pt x="543339" y="708992"/>
                </a:lnTo>
                <a:lnTo>
                  <a:pt x="443948" y="914400"/>
                </a:lnTo>
                <a:lnTo>
                  <a:pt x="510208" y="1133061"/>
                </a:lnTo>
                <a:lnTo>
                  <a:pt x="536713" y="1464366"/>
                </a:lnTo>
                <a:lnTo>
                  <a:pt x="682487" y="1749287"/>
                </a:lnTo>
                <a:lnTo>
                  <a:pt x="1027043" y="1828800"/>
                </a:lnTo>
                <a:lnTo>
                  <a:pt x="1159565" y="2279374"/>
                </a:lnTo>
                <a:lnTo>
                  <a:pt x="1596887" y="2597426"/>
                </a:lnTo>
                <a:lnTo>
                  <a:pt x="1881808" y="2968487"/>
                </a:lnTo>
                <a:lnTo>
                  <a:pt x="2113721" y="3193774"/>
                </a:lnTo>
                <a:lnTo>
                  <a:pt x="2100469" y="3525079"/>
                </a:lnTo>
                <a:lnTo>
                  <a:pt x="2173356" y="3949148"/>
                </a:lnTo>
                <a:lnTo>
                  <a:pt x="2511287" y="4075044"/>
                </a:lnTo>
                <a:lnTo>
                  <a:pt x="2835965" y="4353339"/>
                </a:lnTo>
                <a:lnTo>
                  <a:pt x="3094382" y="4936435"/>
                </a:lnTo>
                <a:lnTo>
                  <a:pt x="3631095" y="5274366"/>
                </a:lnTo>
                <a:lnTo>
                  <a:pt x="2339008" y="5300870"/>
                </a:lnTo>
                <a:lnTo>
                  <a:pt x="2365513" y="4585253"/>
                </a:lnTo>
                <a:lnTo>
                  <a:pt x="2179982" y="4022035"/>
                </a:lnTo>
                <a:lnTo>
                  <a:pt x="2100469" y="3770244"/>
                </a:lnTo>
                <a:lnTo>
                  <a:pt x="2087217" y="3452192"/>
                </a:lnTo>
                <a:lnTo>
                  <a:pt x="1689652" y="2955235"/>
                </a:lnTo>
                <a:lnTo>
                  <a:pt x="1099930" y="2464905"/>
                </a:lnTo>
                <a:lnTo>
                  <a:pt x="616226" y="2107096"/>
                </a:lnTo>
                <a:lnTo>
                  <a:pt x="470452" y="1848679"/>
                </a:lnTo>
                <a:lnTo>
                  <a:pt x="569843" y="1669774"/>
                </a:lnTo>
                <a:lnTo>
                  <a:pt x="284921" y="1457739"/>
                </a:lnTo>
                <a:lnTo>
                  <a:pt x="159026" y="1311966"/>
                </a:lnTo>
                <a:lnTo>
                  <a:pt x="0" y="1278835"/>
                </a:lnTo>
                <a:lnTo>
                  <a:pt x="271669" y="132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98540B-BF67-8C93-219A-3B7A01775C52}"/>
              </a:ext>
            </a:extLst>
          </p:cNvPr>
          <p:cNvSpPr/>
          <p:nvPr/>
        </p:nvSpPr>
        <p:spPr>
          <a:xfrm>
            <a:off x="3385930" y="2153478"/>
            <a:ext cx="3220279" cy="3810000"/>
          </a:xfrm>
          <a:custGeom>
            <a:avLst/>
            <a:gdLst>
              <a:gd name="connsiteX0" fmla="*/ 808383 w 3220279"/>
              <a:gd name="connsiteY0" fmla="*/ 0 h 3810000"/>
              <a:gd name="connsiteX1" fmla="*/ 1093305 w 3220279"/>
              <a:gd name="connsiteY1" fmla="*/ 278296 h 3810000"/>
              <a:gd name="connsiteX2" fmla="*/ 1192696 w 3220279"/>
              <a:gd name="connsiteY2" fmla="*/ 728870 h 3810000"/>
              <a:gd name="connsiteX3" fmla="*/ 1364974 w 3220279"/>
              <a:gd name="connsiteY3" fmla="*/ 1318592 h 3810000"/>
              <a:gd name="connsiteX4" fmla="*/ 1610140 w 3220279"/>
              <a:gd name="connsiteY4" fmla="*/ 1656522 h 3810000"/>
              <a:gd name="connsiteX5" fmla="*/ 1868557 w 3220279"/>
              <a:gd name="connsiteY5" fmla="*/ 1848679 h 3810000"/>
              <a:gd name="connsiteX6" fmla="*/ 1967948 w 3220279"/>
              <a:gd name="connsiteY6" fmla="*/ 2531165 h 3810000"/>
              <a:gd name="connsiteX7" fmla="*/ 2259496 w 3220279"/>
              <a:gd name="connsiteY7" fmla="*/ 2922105 h 3810000"/>
              <a:gd name="connsiteX8" fmla="*/ 2531166 w 3220279"/>
              <a:gd name="connsiteY8" fmla="*/ 3014870 h 3810000"/>
              <a:gd name="connsiteX9" fmla="*/ 2782957 w 3220279"/>
              <a:gd name="connsiteY9" fmla="*/ 3253409 h 3810000"/>
              <a:gd name="connsiteX10" fmla="*/ 2941983 w 3220279"/>
              <a:gd name="connsiteY10" fmla="*/ 3372679 h 3810000"/>
              <a:gd name="connsiteX11" fmla="*/ 3220279 w 3220279"/>
              <a:gd name="connsiteY11" fmla="*/ 3385931 h 3810000"/>
              <a:gd name="connsiteX12" fmla="*/ 3207027 w 3220279"/>
              <a:gd name="connsiteY12" fmla="*/ 3770244 h 3810000"/>
              <a:gd name="connsiteX13" fmla="*/ 0 w 3220279"/>
              <a:gd name="connsiteY13" fmla="*/ 3810000 h 3810000"/>
              <a:gd name="connsiteX14" fmla="*/ 808383 w 3220279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20279" h="3810000">
                <a:moveTo>
                  <a:pt x="808383" y="0"/>
                </a:moveTo>
                <a:lnTo>
                  <a:pt x="1093305" y="278296"/>
                </a:lnTo>
                <a:lnTo>
                  <a:pt x="1192696" y="728870"/>
                </a:lnTo>
                <a:lnTo>
                  <a:pt x="1364974" y="1318592"/>
                </a:lnTo>
                <a:lnTo>
                  <a:pt x="1610140" y="1656522"/>
                </a:lnTo>
                <a:lnTo>
                  <a:pt x="1868557" y="1848679"/>
                </a:lnTo>
                <a:lnTo>
                  <a:pt x="1967948" y="2531165"/>
                </a:lnTo>
                <a:lnTo>
                  <a:pt x="2259496" y="2922105"/>
                </a:lnTo>
                <a:lnTo>
                  <a:pt x="2531166" y="3014870"/>
                </a:lnTo>
                <a:lnTo>
                  <a:pt x="2782957" y="3253409"/>
                </a:lnTo>
                <a:lnTo>
                  <a:pt x="2941983" y="3372679"/>
                </a:lnTo>
                <a:lnTo>
                  <a:pt x="3220279" y="3385931"/>
                </a:lnTo>
                <a:lnTo>
                  <a:pt x="3207027" y="3770244"/>
                </a:lnTo>
                <a:lnTo>
                  <a:pt x="0" y="3810000"/>
                </a:lnTo>
                <a:lnTo>
                  <a:pt x="80838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DFB8D-2B58-A131-895B-1D5FE6724699}"/>
              </a:ext>
            </a:extLst>
          </p:cNvPr>
          <p:cNvSpPr/>
          <p:nvPr/>
        </p:nvSpPr>
        <p:spPr>
          <a:xfrm>
            <a:off x="3399183" y="5917096"/>
            <a:ext cx="5420139" cy="463826"/>
          </a:xfrm>
          <a:custGeom>
            <a:avLst/>
            <a:gdLst>
              <a:gd name="connsiteX0" fmla="*/ 0 w 5426765"/>
              <a:gd name="connsiteY0" fmla="*/ 72887 h 463826"/>
              <a:gd name="connsiteX1" fmla="*/ 563217 w 5426765"/>
              <a:gd name="connsiteY1" fmla="*/ 463826 h 463826"/>
              <a:gd name="connsiteX2" fmla="*/ 4936434 w 5426765"/>
              <a:gd name="connsiteY2" fmla="*/ 384313 h 463826"/>
              <a:gd name="connsiteX3" fmla="*/ 5426765 w 5426765"/>
              <a:gd name="connsiteY3" fmla="*/ 0 h 463826"/>
              <a:gd name="connsiteX4" fmla="*/ 0 w 5426765"/>
              <a:gd name="connsiteY4" fmla="*/ 72887 h 463826"/>
              <a:gd name="connsiteX0" fmla="*/ 0 w 5420139"/>
              <a:gd name="connsiteY0" fmla="*/ 46382 h 463826"/>
              <a:gd name="connsiteX1" fmla="*/ 556591 w 5420139"/>
              <a:gd name="connsiteY1" fmla="*/ 463826 h 463826"/>
              <a:gd name="connsiteX2" fmla="*/ 4929808 w 5420139"/>
              <a:gd name="connsiteY2" fmla="*/ 384313 h 463826"/>
              <a:gd name="connsiteX3" fmla="*/ 5420139 w 5420139"/>
              <a:gd name="connsiteY3" fmla="*/ 0 h 463826"/>
              <a:gd name="connsiteX4" fmla="*/ 0 w 5420139"/>
              <a:gd name="connsiteY4" fmla="*/ 46382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0139" h="463826">
                <a:moveTo>
                  <a:pt x="0" y="46382"/>
                </a:moveTo>
                <a:lnTo>
                  <a:pt x="556591" y="463826"/>
                </a:lnTo>
                <a:lnTo>
                  <a:pt x="4929808" y="384313"/>
                </a:lnTo>
                <a:lnTo>
                  <a:pt x="5420139" y="0"/>
                </a:lnTo>
                <a:lnTo>
                  <a:pt x="0" y="463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3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440BD-A4DC-1301-96D9-EAAC1689D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4433D9-704E-3C77-C397-35728717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1" y="168107"/>
            <a:ext cx="5804198" cy="652178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40BC092-6C40-9FEC-7967-0CE47C7B2368}"/>
              </a:ext>
            </a:extLst>
          </p:cNvPr>
          <p:cNvSpPr/>
          <p:nvPr/>
        </p:nvSpPr>
        <p:spPr>
          <a:xfrm>
            <a:off x="5267739" y="629478"/>
            <a:ext cx="3346174" cy="4545496"/>
          </a:xfrm>
          <a:custGeom>
            <a:avLst/>
            <a:gdLst>
              <a:gd name="connsiteX0" fmla="*/ 231913 w 3346174"/>
              <a:gd name="connsiteY0" fmla="*/ 59635 h 4545496"/>
              <a:gd name="connsiteX1" fmla="*/ 178904 w 3346174"/>
              <a:gd name="connsiteY1" fmla="*/ 198783 h 4545496"/>
              <a:gd name="connsiteX2" fmla="*/ 0 w 3346174"/>
              <a:gd name="connsiteY2" fmla="*/ 291548 h 4545496"/>
              <a:gd name="connsiteX3" fmla="*/ 205409 w 3346174"/>
              <a:gd name="connsiteY3" fmla="*/ 371061 h 4545496"/>
              <a:gd name="connsiteX4" fmla="*/ 271670 w 3346174"/>
              <a:gd name="connsiteY4" fmla="*/ 503583 h 4545496"/>
              <a:gd name="connsiteX5" fmla="*/ 212035 w 3346174"/>
              <a:gd name="connsiteY5" fmla="*/ 655983 h 4545496"/>
              <a:gd name="connsiteX6" fmla="*/ 225287 w 3346174"/>
              <a:gd name="connsiteY6" fmla="*/ 868018 h 4545496"/>
              <a:gd name="connsiteX7" fmla="*/ 92765 w 3346174"/>
              <a:gd name="connsiteY7" fmla="*/ 993913 h 4545496"/>
              <a:gd name="connsiteX8" fmla="*/ 92765 w 3346174"/>
              <a:gd name="connsiteY8" fmla="*/ 1146313 h 4545496"/>
              <a:gd name="connsiteX9" fmla="*/ 278296 w 3346174"/>
              <a:gd name="connsiteY9" fmla="*/ 1351722 h 4545496"/>
              <a:gd name="connsiteX10" fmla="*/ 549965 w 3346174"/>
              <a:gd name="connsiteY10" fmla="*/ 1563757 h 4545496"/>
              <a:gd name="connsiteX11" fmla="*/ 828261 w 3346174"/>
              <a:gd name="connsiteY11" fmla="*/ 1742661 h 4545496"/>
              <a:gd name="connsiteX12" fmla="*/ 1080052 w 3346174"/>
              <a:gd name="connsiteY12" fmla="*/ 1861931 h 4545496"/>
              <a:gd name="connsiteX13" fmla="*/ 1364974 w 3346174"/>
              <a:gd name="connsiteY13" fmla="*/ 2120348 h 4545496"/>
              <a:gd name="connsiteX14" fmla="*/ 1504122 w 3346174"/>
              <a:gd name="connsiteY14" fmla="*/ 2372139 h 4545496"/>
              <a:gd name="connsiteX15" fmla="*/ 1742661 w 3346174"/>
              <a:gd name="connsiteY15" fmla="*/ 2478157 h 4545496"/>
              <a:gd name="connsiteX16" fmla="*/ 1815548 w 3346174"/>
              <a:gd name="connsiteY16" fmla="*/ 2789583 h 4545496"/>
              <a:gd name="connsiteX17" fmla="*/ 1822174 w 3346174"/>
              <a:gd name="connsiteY17" fmla="*/ 3120887 h 4545496"/>
              <a:gd name="connsiteX18" fmla="*/ 1875183 w 3346174"/>
              <a:gd name="connsiteY18" fmla="*/ 3452192 h 4545496"/>
              <a:gd name="connsiteX19" fmla="*/ 2206487 w 3346174"/>
              <a:gd name="connsiteY19" fmla="*/ 3902765 h 4545496"/>
              <a:gd name="connsiteX20" fmla="*/ 2756452 w 3346174"/>
              <a:gd name="connsiteY20" fmla="*/ 4439479 h 4545496"/>
              <a:gd name="connsiteX21" fmla="*/ 3074504 w 3346174"/>
              <a:gd name="connsiteY21" fmla="*/ 4439479 h 4545496"/>
              <a:gd name="connsiteX22" fmla="*/ 3286539 w 3346174"/>
              <a:gd name="connsiteY22" fmla="*/ 4545496 h 4545496"/>
              <a:gd name="connsiteX23" fmla="*/ 3346174 w 3346174"/>
              <a:gd name="connsiteY23" fmla="*/ 4499113 h 4545496"/>
              <a:gd name="connsiteX24" fmla="*/ 2299252 w 3346174"/>
              <a:gd name="connsiteY24" fmla="*/ 0 h 4545496"/>
              <a:gd name="connsiteX25" fmla="*/ 231913 w 3346174"/>
              <a:gd name="connsiteY25" fmla="*/ 59635 h 4545496"/>
              <a:gd name="connsiteX0" fmla="*/ 238539 w 3346174"/>
              <a:gd name="connsiteY0" fmla="*/ 13252 h 4545496"/>
              <a:gd name="connsiteX1" fmla="*/ 178904 w 3346174"/>
              <a:gd name="connsiteY1" fmla="*/ 198783 h 4545496"/>
              <a:gd name="connsiteX2" fmla="*/ 0 w 3346174"/>
              <a:gd name="connsiteY2" fmla="*/ 291548 h 4545496"/>
              <a:gd name="connsiteX3" fmla="*/ 205409 w 3346174"/>
              <a:gd name="connsiteY3" fmla="*/ 371061 h 4545496"/>
              <a:gd name="connsiteX4" fmla="*/ 271670 w 3346174"/>
              <a:gd name="connsiteY4" fmla="*/ 503583 h 4545496"/>
              <a:gd name="connsiteX5" fmla="*/ 212035 w 3346174"/>
              <a:gd name="connsiteY5" fmla="*/ 655983 h 4545496"/>
              <a:gd name="connsiteX6" fmla="*/ 225287 w 3346174"/>
              <a:gd name="connsiteY6" fmla="*/ 868018 h 4545496"/>
              <a:gd name="connsiteX7" fmla="*/ 92765 w 3346174"/>
              <a:gd name="connsiteY7" fmla="*/ 993913 h 4545496"/>
              <a:gd name="connsiteX8" fmla="*/ 92765 w 3346174"/>
              <a:gd name="connsiteY8" fmla="*/ 1146313 h 4545496"/>
              <a:gd name="connsiteX9" fmla="*/ 278296 w 3346174"/>
              <a:gd name="connsiteY9" fmla="*/ 1351722 h 4545496"/>
              <a:gd name="connsiteX10" fmla="*/ 549965 w 3346174"/>
              <a:gd name="connsiteY10" fmla="*/ 1563757 h 4545496"/>
              <a:gd name="connsiteX11" fmla="*/ 828261 w 3346174"/>
              <a:gd name="connsiteY11" fmla="*/ 1742661 h 4545496"/>
              <a:gd name="connsiteX12" fmla="*/ 1080052 w 3346174"/>
              <a:gd name="connsiteY12" fmla="*/ 1861931 h 4545496"/>
              <a:gd name="connsiteX13" fmla="*/ 1364974 w 3346174"/>
              <a:gd name="connsiteY13" fmla="*/ 2120348 h 4545496"/>
              <a:gd name="connsiteX14" fmla="*/ 1504122 w 3346174"/>
              <a:gd name="connsiteY14" fmla="*/ 2372139 h 4545496"/>
              <a:gd name="connsiteX15" fmla="*/ 1742661 w 3346174"/>
              <a:gd name="connsiteY15" fmla="*/ 2478157 h 4545496"/>
              <a:gd name="connsiteX16" fmla="*/ 1815548 w 3346174"/>
              <a:gd name="connsiteY16" fmla="*/ 2789583 h 4545496"/>
              <a:gd name="connsiteX17" fmla="*/ 1822174 w 3346174"/>
              <a:gd name="connsiteY17" fmla="*/ 3120887 h 4545496"/>
              <a:gd name="connsiteX18" fmla="*/ 1875183 w 3346174"/>
              <a:gd name="connsiteY18" fmla="*/ 3452192 h 4545496"/>
              <a:gd name="connsiteX19" fmla="*/ 2206487 w 3346174"/>
              <a:gd name="connsiteY19" fmla="*/ 3902765 h 4545496"/>
              <a:gd name="connsiteX20" fmla="*/ 2756452 w 3346174"/>
              <a:gd name="connsiteY20" fmla="*/ 4439479 h 4545496"/>
              <a:gd name="connsiteX21" fmla="*/ 3074504 w 3346174"/>
              <a:gd name="connsiteY21" fmla="*/ 4439479 h 4545496"/>
              <a:gd name="connsiteX22" fmla="*/ 3286539 w 3346174"/>
              <a:gd name="connsiteY22" fmla="*/ 4545496 h 4545496"/>
              <a:gd name="connsiteX23" fmla="*/ 3346174 w 3346174"/>
              <a:gd name="connsiteY23" fmla="*/ 4499113 h 4545496"/>
              <a:gd name="connsiteX24" fmla="*/ 2299252 w 3346174"/>
              <a:gd name="connsiteY24" fmla="*/ 0 h 4545496"/>
              <a:gd name="connsiteX25" fmla="*/ 238539 w 3346174"/>
              <a:gd name="connsiteY25" fmla="*/ 13252 h 45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46174" h="4545496">
                <a:moveTo>
                  <a:pt x="238539" y="13252"/>
                </a:moveTo>
                <a:lnTo>
                  <a:pt x="178904" y="198783"/>
                </a:lnTo>
                <a:lnTo>
                  <a:pt x="0" y="291548"/>
                </a:lnTo>
                <a:lnTo>
                  <a:pt x="205409" y="371061"/>
                </a:lnTo>
                <a:lnTo>
                  <a:pt x="271670" y="503583"/>
                </a:lnTo>
                <a:lnTo>
                  <a:pt x="212035" y="655983"/>
                </a:lnTo>
                <a:lnTo>
                  <a:pt x="225287" y="868018"/>
                </a:lnTo>
                <a:lnTo>
                  <a:pt x="92765" y="993913"/>
                </a:lnTo>
                <a:lnTo>
                  <a:pt x="92765" y="1146313"/>
                </a:lnTo>
                <a:lnTo>
                  <a:pt x="278296" y="1351722"/>
                </a:lnTo>
                <a:lnTo>
                  <a:pt x="549965" y="1563757"/>
                </a:lnTo>
                <a:lnTo>
                  <a:pt x="828261" y="1742661"/>
                </a:lnTo>
                <a:lnTo>
                  <a:pt x="1080052" y="1861931"/>
                </a:lnTo>
                <a:lnTo>
                  <a:pt x="1364974" y="2120348"/>
                </a:lnTo>
                <a:lnTo>
                  <a:pt x="1504122" y="2372139"/>
                </a:lnTo>
                <a:lnTo>
                  <a:pt x="1742661" y="2478157"/>
                </a:lnTo>
                <a:lnTo>
                  <a:pt x="1815548" y="2789583"/>
                </a:lnTo>
                <a:lnTo>
                  <a:pt x="1822174" y="3120887"/>
                </a:lnTo>
                <a:lnTo>
                  <a:pt x="1875183" y="3452192"/>
                </a:lnTo>
                <a:lnTo>
                  <a:pt x="2206487" y="3902765"/>
                </a:lnTo>
                <a:lnTo>
                  <a:pt x="2756452" y="4439479"/>
                </a:lnTo>
                <a:lnTo>
                  <a:pt x="3074504" y="4439479"/>
                </a:lnTo>
                <a:lnTo>
                  <a:pt x="3286539" y="4545496"/>
                </a:lnTo>
                <a:lnTo>
                  <a:pt x="3346174" y="4499113"/>
                </a:lnTo>
                <a:lnTo>
                  <a:pt x="2299252" y="0"/>
                </a:lnTo>
                <a:lnTo>
                  <a:pt x="238539" y="13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6586049-F21A-0D58-9144-3A3CB9AC55AE}"/>
              </a:ext>
            </a:extLst>
          </p:cNvPr>
          <p:cNvSpPr/>
          <p:nvPr/>
        </p:nvSpPr>
        <p:spPr>
          <a:xfrm>
            <a:off x="4247322" y="636104"/>
            <a:ext cx="3631095" cy="5300870"/>
          </a:xfrm>
          <a:custGeom>
            <a:avLst/>
            <a:gdLst>
              <a:gd name="connsiteX0" fmla="*/ 271669 w 3631095"/>
              <a:gd name="connsiteY0" fmla="*/ 13253 h 5300870"/>
              <a:gd name="connsiteX1" fmla="*/ 848139 w 3631095"/>
              <a:gd name="connsiteY1" fmla="*/ 0 h 5300870"/>
              <a:gd name="connsiteX2" fmla="*/ 808382 w 3631095"/>
              <a:gd name="connsiteY2" fmla="*/ 152400 h 5300870"/>
              <a:gd name="connsiteX3" fmla="*/ 689113 w 3631095"/>
              <a:gd name="connsiteY3" fmla="*/ 337931 h 5300870"/>
              <a:gd name="connsiteX4" fmla="*/ 556591 w 3631095"/>
              <a:gd name="connsiteY4" fmla="*/ 510209 h 5300870"/>
              <a:gd name="connsiteX5" fmla="*/ 543339 w 3631095"/>
              <a:gd name="connsiteY5" fmla="*/ 708992 h 5300870"/>
              <a:gd name="connsiteX6" fmla="*/ 443948 w 3631095"/>
              <a:gd name="connsiteY6" fmla="*/ 914400 h 5300870"/>
              <a:gd name="connsiteX7" fmla="*/ 510208 w 3631095"/>
              <a:gd name="connsiteY7" fmla="*/ 1133061 h 5300870"/>
              <a:gd name="connsiteX8" fmla="*/ 536713 w 3631095"/>
              <a:gd name="connsiteY8" fmla="*/ 1464366 h 5300870"/>
              <a:gd name="connsiteX9" fmla="*/ 682487 w 3631095"/>
              <a:gd name="connsiteY9" fmla="*/ 1749287 h 5300870"/>
              <a:gd name="connsiteX10" fmla="*/ 1027043 w 3631095"/>
              <a:gd name="connsiteY10" fmla="*/ 1828800 h 5300870"/>
              <a:gd name="connsiteX11" fmla="*/ 1159565 w 3631095"/>
              <a:gd name="connsiteY11" fmla="*/ 2279374 h 5300870"/>
              <a:gd name="connsiteX12" fmla="*/ 1596887 w 3631095"/>
              <a:gd name="connsiteY12" fmla="*/ 2597426 h 5300870"/>
              <a:gd name="connsiteX13" fmla="*/ 1881808 w 3631095"/>
              <a:gd name="connsiteY13" fmla="*/ 2968487 h 5300870"/>
              <a:gd name="connsiteX14" fmla="*/ 2113721 w 3631095"/>
              <a:gd name="connsiteY14" fmla="*/ 3193774 h 5300870"/>
              <a:gd name="connsiteX15" fmla="*/ 2100469 w 3631095"/>
              <a:gd name="connsiteY15" fmla="*/ 3525079 h 5300870"/>
              <a:gd name="connsiteX16" fmla="*/ 2173356 w 3631095"/>
              <a:gd name="connsiteY16" fmla="*/ 3949148 h 5300870"/>
              <a:gd name="connsiteX17" fmla="*/ 2511287 w 3631095"/>
              <a:gd name="connsiteY17" fmla="*/ 4075044 h 5300870"/>
              <a:gd name="connsiteX18" fmla="*/ 2835965 w 3631095"/>
              <a:gd name="connsiteY18" fmla="*/ 4353339 h 5300870"/>
              <a:gd name="connsiteX19" fmla="*/ 3094382 w 3631095"/>
              <a:gd name="connsiteY19" fmla="*/ 4936435 h 5300870"/>
              <a:gd name="connsiteX20" fmla="*/ 3631095 w 3631095"/>
              <a:gd name="connsiteY20" fmla="*/ 5274366 h 5300870"/>
              <a:gd name="connsiteX21" fmla="*/ 2339008 w 3631095"/>
              <a:gd name="connsiteY21" fmla="*/ 5300870 h 5300870"/>
              <a:gd name="connsiteX22" fmla="*/ 2365513 w 3631095"/>
              <a:gd name="connsiteY22" fmla="*/ 4585253 h 5300870"/>
              <a:gd name="connsiteX23" fmla="*/ 2179982 w 3631095"/>
              <a:gd name="connsiteY23" fmla="*/ 4022035 h 5300870"/>
              <a:gd name="connsiteX24" fmla="*/ 2100469 w 3631095"/>
              <a:gd name="connsiteY24" fmla="*/ 3770244 h 5300870"/>
              <a:gd name="connsiteX25" fmla="*/ 2087217 w 3631095"/>
              <a:gd name="connsiteY25" fmla="*/ 3452192 h 5300870"/>
              <a:gd name="connsiteX26" fmla="*/ 1689652 w 3631095"/>
              <a:gd name="connsiteY26" fmla="*/ 2955235 h 5300870"/>
              <a:gd name="connsiteX27" fmla="*/ 1099930 w 3631095"/>
              <a:gd name="connsiteY27" fmla="*/ 2464905 h 5300870"/>
              <a:gd name="connsiteX28" fmla="*/ 616226 w 3631095"/>
              <a:gd name="connsiteY28" fmla="*/ 2107096 h 5300870"/>
              <a:gd name="connsiteX29" fmla="*/ 470452 w 3631095"/>
              <a:gd name="connsiteY29" fmla="*/ 1848679 h 5300870"/>
              <a:gd name="connsiteX30" fmla="*/ 569843 w 3631095"/>
              <a:gd name="connsiteY30" fmla="*/ 1669774 h 5300870"/>
              <a:gd name="connsiteX31" fmla="*/ 284921 w 3631095"/>
              <a:gd name="connsiteY31" fmla="*/ 1457739 h 5300870"/>
              <a:gd name="connsiteX32" fmla="*/ 159026 w 3631095"/>
              <a:gd name="connsiteY32" fmla="*/ 1311966 h 5300870"/>
              <a:gd name="connsiteX33" fmla="*/ 0 w 3631095"/>
              <a:gd name="connsiteY33" fmla="*/ 1278835 h 5300870"/>
              <a:gd name="connsiteX34" fmla="*/ 271669 w 3631095"/>
              <a:gd name="connsiteY34" fmla="*/ 13253 h 53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31095" h="5300870">
                <a:moveTo>
                  <a:pt x="271669" y="13253"/>
                </a:moveTo>
                <a:lnTo>
                  <a:pt x="848139" y="0"/>
                </a:lnTo>
                <a:lnTo>
                  <a:pt x="808382" y="152400"/>
                </a:lnTo>
                <a:lnTo>
                  <a:pt x="689113" y="337931"/>
                </a:lnTo>
                <a:lnTo>
                  <a:pt x="556591" y="510209"/>
                </a:lnTo>
                <a:lnTo>
                  <a:pt x="543339" y="708992"/>
                </a:lnTo>
                <a:lnTo>
                  <a:pt x="443948" y="914400"/>
                </a:lnTo>
                <a:lnTo>
                  <a:pt x="510208" y="1133061"/>
                </a:lnTo>
                <a:lnTo>
                  <a:pt x="536713" y="1464366"/>
                </a:lnTo>
                <a:lnTo>
                  <a:pt x="682487" y="1749287"/>
                </a:lnTo>
                <a:lnTo>
                  <a:pt x="1027043" y="1828800"/>
                </a:lnTo>
                <a:lnTo>
                  <a:pt x="1159565" y="2279374"/>
                </a:lnTo>
                <a:lnTo>
                  <a:pt x="1596887" y="2597426"/>
                </a:lnTo>
                <a:lnTo>
                  <a:pt x="1881808" y="2968487"/>
                </a:lnTo>
                <a:lnTo>
                  <a:pt x="2113721" y="3193774"/>
                </a:lnTo>
                <a:lnTo>
                  <a:pt x="2100469" y="3525079"/>
                </a:lnTo>
                <a:lnTo>
                  <a:pt x="2173356" y="3949148"/>
                </a:lnTo>
                <a:lnTo>
                  <a:pt x="2511287" y="4075044"/>
                </a:lnTo>
                <a:lnTo>
                  <a:pt x="2835965" y="4353339"/>
                </a:lnTo>
                <a:lnTo>
                  <a:pt x="3094382" y="4936435"/>
                </a:lnTo>
                <a:lnTo>
                  <a:pt x="3631095" y="5274366"/>
                </a:lnTo>
                <a:lnTo>
                  <a:pt x="2339008" y="5300870"/>
                </a:lnTo>
                <a:lnTo>
                  <a:pt x="2365513" y="4585253"/>
                </a:lnTo>
                <a:lnTo>
                  <a:pt x="2179982" y="4022035"/>
                </a:lnTo>
                <a:lnTo>
                  <a:pt x="2100469" y="3770244"/>
                </a:lnTo>
                <a:lnTo>
                  <a:pt x="2087217" y="3452192"/>
                </a:lnTo>
                <a:lnTo>
                  <a:pt x="1689652" y="2955235"/>
                </a:lnTo>
                <a:lnTo>
                  <a:pt x="1099930" y="2464905"/>
                </a:lnTo>
                <a:lnTo>
                  <a:pt x="616226" y="2107096"/>
                </a:lnTo>
                <a:lnTo>
                  <a:pt x="470452" y="1848679"/>
                </a:lnTo>
                <a:lnTo>
                  <a:pt x="569843" y="1669774"/>
                </a:lnTo>
                <a:lnTo>
                  <a:pt x="284921" y="1457739"/>
                </a:lnTo>
                <a:lnTo>
                  <a:pt x="159026" y="1311966"/>
                </a:lnTo>
                <a:lnTo>
                  <a:pt x="0" y="1278835"/>
                </a:lnTo>
                <a:lnTo>
                  <a:pt x="271669" y="132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34BA06A-FF0C-D49E-EAB3-A98B418ECFC7}"/>
              </a:ext>
            </a:extLst>
          </p:cNvPr>
          <p:cNvSpPr/>
          <p:nvPr/>
        </p:nvSpPr>
        <p:spPr>
          <a:xfrm>
            <a:off x="3385930" y="2153478"/>
            <a:ext cx="3220279" cy="3810000"/>
          </a:xfrm>
          <a:custGeom>
            <a:avLst/>
            <a:gdLst>
              <a:gd name="connsiteX0" fmla="*/ 808383 w 3220279"/>
              <a:gd name="connsiteY0" fmla="*/ 0 h 3810000"/>
              <a:gd name="connsiteX1" fmla="*/ 1093305 w 3220279"/>
              <a:gd name="connsiteY1" fmla="*/ 278296 h 3810000"/>
              <a:gd name="connsiteX2" fmla="*/ 1192696 w 3220279"/>
              <a:gd name="connsiteY2" fmla="*/ 728870 h 3810000"/>
              <a:gd name="connsiteX3" fmla="*/ 1364974 w 3220279"/>
              <a:gd name="connsiteY3" fmla="*/ 1318592 h 3810000"/>
              <a:gd name="connsiteX4" fmla="*/ 1610140 w 3220279"/>
              <a:gd name="connsiteY4" fmla="*/ 1656522 h 3810000"/>
              <a:gd name="connsiteX5" fmla="*/ 1868557 w 3220279"/>
              <a:gd name="connsiteY5" fmla="*/ 1848679 h 3810000"/>
              <a:gd name="connsiteX6" fmla="*/ 1967948 w 3220279"/>
              <a:gd name="connsiteY6" fmla="*/ 2531165 h 3810000"/>
              <a:gd name="connsiteX7" fmla="*/ 2259496 w 3220279"/>
              <a:gd name="connsiteY7" fmla="*/ 2922105 h 3810000"/>
              <a:gd name="connsiteX8" fmla="*/ 2531166 w 3220279"/>
              <a:gd name="connsiteY8" fmla="*/ 3014870 h 3810000"/>
              <a:gd name="connsiteX9" fmla="*/ 2782957 w 3220279"/>
              <a:gd name="connsiteY9" fmla="*/ 3253409 h 3810000"/>
              <a:gd name="connsiteX10" fmla="*/ 2941983 w 3220279"/>
              <a:gd name="connsiteY10" fmla="*/ 3372679 h 3810000"/>
              <a:gd name="connsiteX11" fmla="*/ 3220279 w 3220279"/>
              <a:gd name="connsiteY11" fmla="*/ 3385931 h 3810000"/>
              <a:gd name="connsiteX12" fmla="*/ 3207027 w 3220279"/>
              <a:gd name="connsiteY12" fmla="*/ 3770244 h 3810000"/>
              <a:gd name="connsiteX13" fmla="*/ 0 w 3220279"/>
              <a:gd name="connsiteY13" fmla="*/ 3810000 h 3810000"/>
              <a:gd name="connsiteX14" fmla="*/ 808383 w 3220279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20279" h="3810000">
                <a:moveTo>
                  <a:pt x="808383" y="0"/>
                </a:moveTo>
                <a:lnTo>
                  <a:pt x="1093305" y="278296"/>
                </a:lnTo>
                <a:lnTo>
                  <a:pt x="1192696" y="728870"/>
                </a:lnTo>
                <a:lnTo>
                  <a:pt x="1364974" y="1318592"/>
                </a:lnTo>
                <a:lnTo>
                  <a:pt x="1610140" y="1656522"/>
                </a:lnTo>
                <a:lnTo>
                  <a:pt x="1868557" y="1848679"/>
                </a:lnTo>
                <a:lnTo>
                  <a:pt x="1967948" y="2531165"/>
                </a:lnTo>
                <a:lnTo>
                  <a:pt x="2259496" y="2922105"/>
                </a:lnTo>
                <a:lnTo>
                  <a:pt x="2531166" y="3014870"/>
                </a:lnTo>
                <a:lnTo>
                  <a:pt x="2782957" y="3253409"/>
                </a:lnTo>
                <a:lnTo>
                  <a:pt x="2941983" y="3372679"/>
                </a:lnTo>
                <a:lnTo>
                  <a:pt x="3220279" y="3385931"/>
                </a:lnTo>
                <a:lnTo>
                  <a:pt x="3207027" y="3770244"/>
                </a:lnTo>
                <a:lnTo>
                  <a:pt x="0" y="3810000"/>
                </a:lnTo>
                <a:lnTo>
                  <a:pt x="80838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B51CC99-B08F-D3EA-0A24-A5433A8F24D9}"/>
              </a:ext>
            </a:extLst>
          </p:cNvPr>
          <p:cNvSpPr/>
          <p:nvPr/>
        </p:nvSpPr>
        <p:spPr>
          <a:xfrm>
            <a:off x="3399183" y="5917096"/>
            <a:ext cx="5420139" cy="463826"/>
          </a:xfrm>
          <a:custGeom>
            <a:avLst/>
            <a:gdLst>
              <a:gd name="connsiteX0" fmla="*/ 0 w 5426765"/>
              <a:gd name="connsiteY0" fmla="*/ 72887 h 463826"/>
              <a:gd name="connsiteX1" fmla="*/ 563217 w 5426765"/>
              <a:gd name="connsiteY1" fmla="*/ 463826 h 463826"/>
              <a:gd name="connsiteX2" fmla="*/ 4936434 w 5426765"/>
              <a:gd name="connsiteY2" fmla="*/ 384313 h 463826"/>
              <a:gd name="connsiteX3" fmla="*/ 5426765 w 5426765"/>
              <a:gd name="connsiteY3" fmla="*/ 0 h 463826"/>
              <a:gd name="connsiteX4" fmla="*/ 0 w 5426765"/>
              <a:gd name="connsiteY4" fmla="*/ 72887 h 463826"/>
              <a:gd name="connsiteX0" fmla="*/ 0 w 5420139"/>
              <a:gd name="connsiteY0" fmla="*/ 46382 h 463826"/>
              <a:gd name="connsiteX1" fmla="*/ 556591 w 5420139"/>
              <a:gd name="connsiteY1" fmla="*/ 463826 h 463826"/>
              <a:gd name="connsiteX2" fmla="*/ 4929808 w 5420139"/>
              <a:gd name="connsiteY2" fmla="*/ 384313 h 463826"/>
              <a:gd name="connsiteX3" fmla="*/ 5420139 w 5420139"/>
              <a:gd name="connsiteY3" fmla="*/ 0 h 463826"/>
              <a:gd name="connsiteX4" fmla="*/ 0 w 5420139"/>
              <a:gd name="connsiteY4" fmla="*/ 46382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0139" h="463826">
                <a:moveTo>
                  <a:pt x="0" y="46382"/>
                </a:moveTo>
                <a:lnTo>
                  <a:pt x="556591" y="463826"/>
                </a:lnTo>
                <a:lnTo>
                  <a:pt x="4929808" y="384313"/>
                </a:lnTo>
                <a:lnTo>
                  <a:pt x="5420139" y="0"/>
                </a:lnTo>
                <a:lnTo>
                  <a:pt x="0" y="463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310B08-D381-AA9E-7881-A4A21E7B3445}"/>
              </a:ext>
            </a:extLst>
          </p:cNvPr>
          <p:cNvCxnSpPr/>
          <p:nvPr/>
        </p:nvCxnSpPr>
        <p:spPr>
          <a:xfrm>
            <a:off x="5082209" y="344557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947AD5-BDF6-A225-EBFB-6014E4BF1D6D}"/>
              </a:ext>
            </a:extLst>
          </p:cNvPr>
          <p:cNvCxnSpPr/>
          <p:nvPr/>
        </p:nvCxnSpPr>
        <p:spPr>
          <a:xfrm>
            <a:off x="5903844" y="1643270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21F07E-B601-6AE9-0833-83466CD9C7D7}"/>
              </a:ext>
            </a:extLst>
          </p:cNvPr>
          <p:cNvCxnSpPr/>
          <p:nvPr/>
        </p:nvCxnSpPr>
        <p:spPr>
          <a:xfrm>
            <a:off x="7560365" y="3783496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CA59A3F-6D3F-C781-765F-80EEE2A75457}"/>
              </a:ext>
            </a:extLst>
          </p:cNvPr>
          <p:cNvSpPr txBox="1"/>
          <p:nvPr/>
        </p:nvSpPr>
        <p:spPr>
          <a:xfrm>
            <a:off x="4777409" y="125755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548A9-7055-D788-40CA-7C062057DF3B}"/>
              </a:ext>
            </a:extLst>
          </p:cNvPr>
          <p:cNvSpPr txBox="1"/>
          <p:nvPr/>
        </p:nvSpPr>
        <p:spPr>
          <a:xfrm>
            <a:off x="5665305" y="1403872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7F53B-C8F6-35F3-CD72-20CA10C31067}"/>
              </a:ext>
            </a:extLst>
          </p:cNvPr>
          <p:cNvSpPr txBox="1"/>
          <p:nvPr/>
        </p:nvSpPr>
        <p:spPr>
          <a:xfrm>
            <a:off x="7311823" y="3485321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3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AF0C9B-9152-7DBD-93C1-370C64B7731E}"/>
              </a:ext>
            </a:extLst>
          </p:cNvPr>
          <p:cNvSpPr/>
          <p:nvPr/>
        </p:nvSpPr>
        <p:spPr>
          <a:xfrm>
            <a:off x="4797287" y="1152939"/>
            <a:ext cx="609600" cy="828261"/>
          </a:xfrm>
          <a:custGeom>
            <a:avLst/>
            <a:gdLst>
              <a:gd name="connsiteX0" fmla="*/ 549965 w 609600"/>
              <a:gd name="connsiteY0" fmla="*/ 0 h 828261"/>
              <a:gd name="connsiteX1" fmla="*/ 185530 w 609600"/>
              <a:gd name="connsiteY1" fmla="*/ 145774 h 828261"/>
              <a:gd name="connsiteX2" fmla="*/ 13252 w 609600"/>
              <a:gd name="connsiteY2" fmla="*/ 278296 h 828261"/>
              <a:gd name="connsiteX3" fmla="*/ 0 w 609600"/>
              <a:gd name="connsiteY3" fmla="*/ 523461 h 828261"/>
              <a:gd name="connsiteX4" fmla="*/ 46383 w 609600"/>
              <a:gd name="connsiteY4" fmla="*/ 788504 h 828261"/>
              <a:gd name="connsiteX5" fmla="*/ 298174 w 609600"/>
              <a:gd name="connsiteY5" fmla="*/ 828261 h 828261"/>
              <a:gd name="connsiteX6" fmla="*/ 510209 w 609600"/>
              <a:gd name="connsiteY6" fmla="*/ 649357 h 828261"/>
              <a:gd name="connsiteX7" fmla="*/ 596348 w 609600"/>
              <a:gd name="connsiteY7" fmla="*/ 278296 h 828261"/>
              <a:gd name="connsiteX8" fmla="*/ 609600 w 609600"/>
              <a:gd name="connsiteY8" fmla="*/ 139148 h 828261"/>
              <a:gd name="connsiteX9" fmla="*/ 549965 w 609600"/>
              <a:gd name="connsiteY9" fmla="*/ 0 h 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" h="828261">
                <a:moveTo>
                  <a:pt x="549965" y="0"/>
                </a:moveTo>
                <a:lnTo>
                  <a:pt x="185530" y="145774"/>
                </a:lnTo>
                <a:lnTo>
                  <a:pt x="13252" y="278296"/>
                </a:lnTo>
                <a:lnTo>
                  <a:pt x="0" y="523461"/>
                </a:lnTo>
                <a:lnTo>
                  <a:pt x="46383" y="788504"/>
                </a:lnTo>
                <a:lnTo>
                  <a:pt x="298174" y="828261"/>
                </a:lnTo>
                <a:lnTo>
                  <a:pt x="510209" y="649357"/>
                </a:lnTo>
                <a:lnTo>
                  <a:pt x="596348" y="278296"/>
                </a:lnTo>
                <a:lnTo>
                  <a:pt x="609600" y="139148"/>
                </a:lnTo>
                <a:lnTo>
                  <a:pt x="549965" y="0"/>
                </a:lnTo>
                <a:close/>
              </a:path>
            </a:pathLst>
          </a:custGeom>
          <a:solidFill>
            <a:srgbClr val="00B0F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F66CE6-7A49-84DF-D38E-A4A4E470AAAA}"/>
              </a:ext>
            </a:extLst>
          </p:cNvPr>
          <p:cNvSpPr/>
          <p:nvPr/>
        </p:nvSpPr>
        <p:spPr>
          <a:xfrm>
            <a:off x="5617029" y="2383971"/>
            <a:ext cx="1167492" cy="889908"/>
          </a:xfrm>
          <a:custGeom>
            <a:avLst/>
            <a:gdLst>
              <a:gd name="connsiteX0" fmla="*/ 97971 w 1167492"/>
              <a:gd name="connsiteY0" fmla="*/ 0 h 889908"/>
              <a:gd name="connsiteX1" fmla="*/ 163285 w 1167492"/>
              <a:gd name="connsiteY1" fmla="*/ 302079 h 889908"/>
              <a:gd name="connsiteX2" fmla="*/ 220435 w 1167492"/>
              <a:gd name="connsiteY2" fmla="*/ 416379 h 889908"/>
              <a:gd name="connsiteX3" fmla="*/ 595992 w 1167492"/>
              <a:gd name="connsiteY3" fmla="*/ 481693 h 889908"/>
              <a:gd name="connsiteX4" fmla="*/ 849085 w 1167492"/>
              <a:gd name="connsiteY4" fmla="*/ 571500 h 889908"/>
              <a:gd name="connsiteX5" fmla="*/ 971550 w 1167492"/>
              <a:gd name="connsiteY5" fmla="*/ 653143 h 889908"/>
              <a:gd name="connsiteX6" fmla="*/ 1167492 w 1167492"/>
              <a:gd name="connsiteY6" fmla="*/ 816429 h 889908"/>
              <a:gd name="connsiteX7" fmla="*/ 1143000 w 1167492"/>
              <a:gd name="connsiteY7" fmla="*/ 889908 h 889908"/>
              <a:gd name="connsiteX8" fmla="*/ 849085 w 1167492"/>
              <a:gd name="connsiteY8" fmla="*/ 751115 h 889908"/>
              <a:gd name="connsiteX9" fmla="*/ 563335 w 1167492"/>
              <a:gd name="connsiteY9" fmla="*/ 595993 h 889908"/>
              <a:gd name="connsiteX10" fmla="*/ 318407 w 1167492"/>
              <a:gd name="connsiteY10" fmla="*/ 530679 h 889908"/>
              <a:gd name="connsiteX11" fmla="*/ 57150 w 1167492"/>
              <a:gd name="connsiteY11" fmla="*/ 522515 h 889908"/>
              <a:gd name="connsiteX12" fmla="*/ 0 w 1167492"/>
              <a:gd name="connsiteY12" fmla="*/ 155122 h 889908"/>
              <a:gd name="connsiteX13" fmla="*/ 97971 w 1167492"/>
              <a:gd name="connsiteY13" fmla="*/ 0 h 8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7492" h="889908">
                <a:moveTo>
                  <a:pt x="97971" y="0"/>
                </a:moveTo>
                <a:lnTo>
                  <a:pt x="163285" y="302079"/>
                </a:lnTo>
                <a:lnTo>
                  <a:pt x="220435" y="416379"/>
                </a:lnTo>
                <a:lnTo>
                  <a:pt x="595992" y="481693"/>
                </a:lnTo>
                <a:lnTo>
                  <a:pt x="849085" y="571500"/>
                </a:lnTo>
                <a:lnTo>
                  <a:pt x="971550" y="653143"/>
                </a:lnTo>
                <a:lnTo>
                  <a:pt x="1167492" y="816429"/>
                </a:lnTo>
                <a:lnTo>
                  <a:pt x="1143000" y="889908"/>
                </a:lnTo>
                <a:lnTo>
                  <a:pt x="849085" y="751115"/>
                </a:lnTo>
                <a:lnTo>
                  <a:pt x="563335" y="595993"/>
                </a:lnTo>
                <a:lnTo>
                  <a:pt x="318407" y="530679"/>
                </a:lnTo>
                <a:lnTo>
                  <a:pt x="57150" y="522515"/>
                </a:lnTo>
                <a:lnTo>
                  <a:pt x="0" y="155122"/>
                </a:lnTo>
                <a:lnTo>
                  <a:pt x="97971" y="0"/>
                </a:lnTo>
                <a:close/>
              </a:path>
            </a:pathLst>
          </a:cu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C59393-531D-6E36-E91C-89291D89F3E2}"/>
              </a:ext>
            </a:extLst>
          </p:cNvPr>
          <p:cNvSpPr/>
          <p:nvPr/>
        </p:nvSpPr>
        <p:spPr>
          <a:xfrm>
            <a:off x="6841671" y="4425043"/>
            <a:ext cx="1787979" cy="1167493"/>
          </a:xfrm>
          <a:custGeom>
            <a:avLst/>
            <a:gdLst>
              <a:gd name="connsiteX0" fmla="*/ 506186 w 1787979"/>
              <a:gd name="connsiteY0" fmla="*/ 130628 h 1167493"/>
              <a:gd name="connsiteX1" fmla="*/ 726622 w 1787979"/>
              <a:gd name="connsiteY1" fmla="*/ 432707 h 1167493"/>
              <a:gd name="connsiteX2" fmla="*/ 979715 w 1787979"/>
              <a:gd name="connsiteY2" fmla="*/ 620486 h 1167493"/>
              <a:gd name="connsiteX3" fmla="*/ 1265465 w 1787979"/>
              <a:gd name="connsiteY3" fmla="*/ 661307 h 1167493"/>
              <a:gd name="connsiteX4" fmla="*/ 1559379 w 1787979"/>
              <a:gd name="connsiteY4" fmla="*/ 718457 h 1167493"/>
              <a:gd name="connsiteX5" fmla="*/ 1787979 w 1787979"/>
              <a:gd name="connsiteY5" fmla="*/ 955221 h 1167493"/>
              <a:gd name="connsiteX6" fmla="*/ 1526722 w 1787979"/>
              <a:gd name="connsiteY6" fmla="*/ 1118507 h 1167493"/>
              <a:gd name="connsiteX7" fmla="*/ 1036865 w 1787979"/>
              <a:gd name="connsiteY7" fmla="*/ 1167493 h 1167493"/>
              <a:gd name="connsiteX8" fmla="*/ 767443 w 1787979"/>
              <a:gd name="connsiteY8" fmla="*/ 1053193 h 1167493"/>
              <a:gd name="connsiteX9" fmla="*/ 408215 w 1787979"/>
              <a:gd name="connsiteY9" fmla="*/ 661307 h 1167493"/>
              <a:gd name="connsiteX10" fmla="*/ 220436 w 1787979"/>
              <a:gd name="connsiteY10" fmla="*/ 424543 h 1167493"/>
              <a:gd name="connsiteX11" fmla="*/ 0 w 1787979"/>
              <a:gd name="connsiteY11" fmla="*/ 244928 h 1167493"/>
              <a:gd name="connsiteX12" fmla="*/ 220436 w 1787979"/>
              <a:gd name="connsiteY12" fmla="*/ 0 h 1167493"/>
              <a:gd name="connsiteX13" fmla="*/ 506186 w 1787979"/>
              <a:gd name="connsiteY13" fmla="*/ 130628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87979" h="1167493">
                <a:moveTo>
                  <a:pt x="506186" y="130628"/>
                </a:moveTo>
                <a:lnTo>
                  <a:pt x="726622" y="432707"/>
                </a:lnTo>
                <a:lnTo>
                  <a:pt x="979715" y="620486"/>
                </a:lnTo>
                <a:lnTo>
                  <a:pt x="1265465" y="661307"/>
                </a:lnTo>
                <a:lnTo>
                  <a:pt x="1559379" y="718457"/>
                </a:lnTo>
                <a:lnTo>
                  <a:pt x="1787979" y="955221"/>
                </a:lnTo>
                <a:lnTo>
                  <a:pt x="1526722" y="1118507"/>
                </a:lnTo>
                <a:lnTo>
                  <a:pt x="1036865" y="1167493"/>
                </a:lnTo>
                <a:lnTo>
                  <a:pt x="767443" y="1053193"/>
                </a:lnTo>
                <a:lnTo>
                  <a:pt x="408215" y="661307"/>
                </a:lnTo>
                <a:lnTo>
                  <a:pt x="220436" y="424543"/>
                </a:lnTo>
                <a:lnTo>
                  <a:pt x="0" y="244928"/>
                </a:lnTo>
                <a:lnTo>
                  <a:pt x="220436" y="0"/>
                </a:lnTo>
                <a:lnTo>
                  <a:pt x="506186" y="130628"/>
                </a:lnTo>
                <a:close/>
              </a:path>
            </a:pathLst>
          </a:custGeom>
          <a:solidFill>
            <a:srgbClr val="FFC000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C6B743-037B-30C5-E672-E51AACCB7802}"/>
              </a:ext>
            </a:extLst>
          </p:cNvPr>
          <p:cNvCxnSpPr/>
          <p:nvPr/>
        </p:nvCxnSpPr>
        <p:spPr>
          <a:xfrm>
            <a:off x="5645426" y="3305255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F0C9D4-EE11-41C7-4821-75EADD0F7529}"/>
              </a:ext>
            </a:extLst>
          </p:cNvPr>
          <p:cNvSpPr txBox="1"/>
          <p:nvPr/>
        </p:nvSpPr>
        <p:spPr>
          <a:xfrm>
            <a:off x="5108650" y="3195174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Well 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820E63F-06EE-DD0B-C299-0D57A7D82D1B}"/>
              </a:ext>
            </a:extLst>
          </p:cNvPr>
          <p:cNvSpPr/>
          <p:nvPr/>
        </p:nvSpPr>
        <p:spPr>
          <a:xfrm>
            <a:off x="5216979" y="3641271"/>
            <a:ext cx="1167492" cy="1526722"/>
          </a:xfrm>
          <a:custGeom>
            <a:avLst/>
            <a:gdLst>
              <a:gd name="connsiteX0" fmla="*/ 0 w 1167492"/>
              <a:gd name="connsiteY0" fmla="*/ 0 h 1526722"/>
              <a:gd name="connsiteX1" fmla="*/ 138792 w 1167492"/>
              <a:gd name="connsiteY1" fmla="*/ 383722 h 1526722"/>
              <a:gd name="connsiteX2" fmla="*/ 293914 w 1167492"/>
              <a:gd name="connsiteY2" fmla="*/ 661308 h 1526722"/>
              <a:gd name="connsiteX3" fmla="*/ 253092 w 1167492"/>
              <a:gd name="connsiteY3" fmla="*/ 832758 h 1526722"/>
              <a:gd name="connsiteX4" fmla="*/ 261257 w 1167492"/>
              <a:gd name="connsiteY4" fmla="*/ 963386 h 1526722"/>
              <a:gd name="connsiteX5" fmla="*/ 293914 w 1167492"/>
              <a:gd name="connsiteY5" fmla="*/ 1094015 h 1526722"/>
              <a:gd name="connsiteX6" fmla="*/ 514350 w 1167492"/>
              <a:gd name="connsiteY6" fmla="*/ 1281793 h 1526722"/>
              <a:gd name="connsiteX7" fmla="*/ 571500 w 1167492"/>
              <a:gd name="connsiteY7" fmla="*/ 1330779 h 1526722"/>
              <a:gd name="connsiteX8" fmla="*/ 840921 w 1167492"/>
              <a:gd name="connsiteY8" fmla="*/ 1526722 h 1526722"/>
              <a:gd name="connsiteX9" fmla="*/ 914400 w 1167492"/>
              <a:gd name="connsiteY9" fmla="*/ 1526722 h 1526722"/>
              <a:gd name="connsiteX10" fmla="*/ 1167492 w 1167492"/>
              <a:gd name="connsiteY10" fmla="*/ 1134836 h 1526722"/>
              <a:gd name="connsiteX11" fmla="*/ 1094014 w 1167492"/>
              <a:gd name="connsiteY11" fmla="*/ 865415 h 1526722"/>
              <a:gd name="connsiteX12" fmla="*/ 881742 w 1167492"/>
              <a:gd name="connsiteY12" fmla="*/ 751115 h 1526722"/>
              <a:gd name="connsiteX13" fmla="*/ 742950 w 1167492"/>
              <a:gd name="connsiteY13" fmla="*/ 726622 h 1526722"/>
              <a:gd name="connsiteX14" fmla="*/ 449035 w 1167492"/>
              <a:gd name="connsiteY14" fmla="*/ 563336 h 1526722"/>
              <a:gd name="connsiteX15" fmla="*/ 367392 w 1167492"/>
              <a:gd name="connsiteY15" fmla="*/ 473529 h 1526722"/>
              <a:gd name="connsiteX16" fmla="*/ 318407 w 1167492"/>
              <a:gd name="connsiteY16" fmla="*/ 130629 h 1526722"/>
              <a:gd name="connsiteX17" fmla="*/ 302078 w 1167492"/>
              <a:gd name="connsiteY17" fmla="*/ 48986 h 1526722"/>
              <a:gd name="connsiteX18" fmla="*/ 0 w 1167492"/>
              <a:gd name="connsiteY18" fmla="*/ 0 h 15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492" h="1526722">
                <a:moveTo>
                  <a:pt x="0" y="0"/>
                </a:moveTo>
                <a:lnTo>
                  <a:pt x="138792" y="383722"/>
                </a:lnTo>
                <a:lnTo>
                  <a:pt x="293914" y="661308"/>
                </a:lnTo>
                <a:lnTo>
                  <a:pt x="253092" y="832758"/>
                </a:lnTo>
                <a:cubicBezTo>
                  <a:pt x="261645" y="952487"/>
                  <a:pt x="261257" y="908861"/>
                  <a:pt x="261257" y="963386"/>
                </a:cubicBezTo>
                <a:lnTo>
                  <a:pt x="293914" y="1094015"/>
                </a:lnTo>
                <a:lnTo>
                  <a:pt x="514350" y="1281793"/>
                </a:lnTo>
                <a:lnTo>
                  <a:pt x="571500" y="1330779"/>
                </a:lnTo>
                <a:lnTo>
                  <a:pt x="840921" y="1526722"/>
                </a:lnTo>
                <a:lnTo>
                  <a:pt x="914400" y="1526722"/>
                </a:lnTo>
                <a:lnTo>
                  <a:pt x="1167492" y="1134836"/>
                </a:lnTo>
                <a:lnTo>
                  <a:pt x="1094014" y="865415"/>
                </a:lnTo>
                <a:lnTo>
                  <a:pt x="881742" y="751115"/>
                </a:lnTo>
                <a:lnTo>
                  <a:pt x="742950" y="726622"/>
                </a:lnTo>
                <a:lnTo>
                  <a:pt x="449035" y="563336"/>
                </a:lnTo>
                <a:lnTo>
                  <a:pt x="367392" y="473529"/>
                </a:lnTo>
                <a:lnTo>
                  <a:pt x="318407" y="130629"/>
                </a:lnTo>
                <a:lnTo>
                  <a:pt x="302078" y="48986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C0E19-A61F-6D5B-FB7B-896A4155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18BD9C-EA0B-4CCD-06C8-18FDC318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1" y="168107"/>
            <a:ext cx="5804198" cy="652178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2EF54DA-E41F-06C2-F4BC-A68B8C5D407A}"/>
              </a:ext>
            </a:extLst>
          </p:cNvPr>
          <p:cNvSpPr/>
          <p:nvPr/>
        </p:nvSpPr>
        <p:spPr>
          <a:xfrm>
            <a:off x="5267739" y="629478"/>
            <a:ext cx="3346174" cy="4545496"/>
          </a:xfrm>
          <a:custGeom>
            <a:avLst/>
            <a:gdLst>
              <a:gd name="connsiteX0" fmla="*/ 231913 w 3346174"/>
              <a:gd name="connsiteY0" fmla="*/ 59635 h 4545496"/>
              <a:gd name="connsiteX1" fmla="*/ 178904 w 3346174"/>
              <a:gd name="connsiteY1" fmla="*/ 198783 h 4545496"/>
              <a:gd name="connsiteX2" fmla="*/ 0 w 3346174"/>
              <a:gd name="connsiteY2" fmla="*/ 291548 h 4545496"/>
              <a:gd name="connsiteX3" fmla="*/ 205409 w 3346174"/>
              <a:gd name="connsiteY3" fmla="*/ 371061 h 4545496"/>
              <a:gd name="connsiteX4" fmla="*/ 271670 w 3346174"/>
              <a:gd name="connsiteY4" fmla="*/ 503583 h 4545496"/>
              <a:gd name="connsiteX5" fmla="*/ 212035 w 3346174"/>
              <a:gd name="connsiteY5" fmla="*/ 655983 h 4545496"/>
              <a:gd name="connsiteX6" fmla="*/ 225287 w 3346174"/>
              <a:gd name="connsiteY6" fmla="*/ 868018 h 4545496"/>
              <a:gd name="connsiteX7" fmla="*/ 92765 w 3346174"/>
              <a:gd name="connsiteY7" fmla="*/ 993913 h 4545496"/>
              <a:gd name="connsiteX8" fmla="*/ 92765 w 3346174"/>
              <a:gd name="connsiteY8" fmla="*/ 1146313 h 4545496"/>
              <a:gd name="connsiteX9" fmla="*/ 278296 w 3346174"/>
              <a:gd name="connsiteY9" fmla="*/ 1351722 h 4545496"/>
              <a:gd name="connsiteX10" fmla="*/ 549965 w 3346174"/>
              <a:gd name="connsiteY10" fmla="*/ 1563757 h 4545496"/>
              <a:gd name="connsiteX11" fmla="*/ 828261 w 3346174"/>
              <a:gd name="connsiteY11" fmla="*/ 1742661 h 4545496"/>
              <a:gd name="connsiteX12" fmla="*/ 1080052 w 3346174"/>
              <a:gd name="connsiteY12" fmla="*/ 1861931 h 4545496"/>
              <a:gd name="connsiteX13" fmla="*/ 1364974 w 3346174"/>
              <a:gd name="connsiteY13" fmla="*/ 2120348 h 4545496"/>
              <a:gd name="connsiteX14" fmla="*/ 1504122 w 3346174"/>
              <a:gd name="connsiteY14" fmla="*/ 2372139 h 4545496"/>
              <a:gd name="connsiteX15" fmla="*/ 1742661 w 3346174"/>
              <a:gd name="connsiteY15" fmla="*/ 2478157 h 4545496"/>
              <a:gd name="connsiteX16" fmla="*/ 1815548 w 3346174"/>
              <a:gd name="connsiteY16" fmla="*/ 2789583 h 4545496"/>
              <a:gd name="connsiteX17" fmla="*/ 1822174 w 3346174"/>
              <a:gd name="connsiteY17" fmla="*/ 3120887 h 4545496"/>
              <a:gd name="connsiteX18" fmla="*/ 1875183 w 3346174"/>
              <a:gd name="connsiteY18" fmla="*/ 3452192 h 4545496"/>
              <a:gd name="connsiteX19" fmla="*/ 2206487 w 3346174"/>
              <a:gd name="connsiteY19" fmla="*/ 3902765 h 4545496"/>
              <a:gd name="connsiteX20" fmla="*/ 2756452 w 3346174"/>
              <a:gd name="connsiteY20" fmla="*/ 4439479 h 4545496"/>
              <a:gd name="connsiteX21" fmla="*/ 3074504 w 3346174"/>
              <a:gd name="connsiteY21" fmla="*/ 4439479 h 4545496"/>
              <a:gd name="connsiteX22" fmla="*/ 3286539 w 3346174"/>
              <a:gd name="connsiteY22" fmla="*/ 4545496 h 4545496"/>
              <a:gd name="connsiteX23" fmla="*/ 3346174 w 3346174"/>
              <a:gd name="connsiteY23" fmla="*/ 4499113 h 4545496"/>
              <a:gd name="connsiteX24" fmla="*/ 2299252 w 3346174"/>
              <a:gd name="connsiteY24" fmla="*/ 0 h 4545496"/>
              <a:gd name="connsiteX25" fmla="*/ 231913 w 3346174"/>
              <a:gd name="connsiteY25" fmla="*/ 59635 h 4545496"/>
              <a:gd name="connsiteX0" fmla="*/ 238539 w 3346174"/>
              <a:gd name="connsiteY0" fmla="*/ 13252 h 4545496"/>
              <a:gd name="connsiteX1" fmla="*/ 178904 w 3346174"/>
              <a:gd name="connsiteY1" fmla="*/ 198783 h 4545496"/>
              <a:gd name="connsiteX2" fmla="*/ 0 w 3346174"/>
              <a:gd name="connsiteY2" fmla="*/ 291548 h 4545496"/>
              <a:gd name="connsiteX3" fmla="*/ 205409 w 3346174"/>
              <a:gd name="connsiteY3" fmla="*/ 371061 h 4545496"/>
              <a:gd name="connsiteX4" fmla="*/ 271670 w 3346174"/>
              <a:gd name="connsiteY4" fmla="*/ 503583 h 4545496"/>
              <a:gd name="connsiteX5" fmla="*/ 212035 w 3346174"/>
              <a:gd name="connsiteY5" fmla="*/ 655983 h 4545496"/>
              <a:gd name="connsiteX6" fmla="*/ 225287 w 3346174"/>
              <a:gd name="connsiteY6" fmla="*/ 868018 h 4545496"/>
              <a:gd name="connsiteX7" fmla="*/ 92765 w 3346174"/>
              <a:gd name="connsiteY7" fmla="*/ 993913 h 4545496"/>
              <a:gd name="connsiteX8" fmla="*/ 92765 w 3346174"/>
              <a:gd name="connsiteY8" fmla="*/ 1146313 h 4545496"/>
              <a:gd name="connsiteX9" fmla="*/ 278296 w 3346174"/>
              <a:gd name="connsiteY9" fmla="*/ 1351722 h 4545496"/>
              <a:gd name="connsiteX10" fmla="*/ 549965 w 3346174"/>
              <a:gd name="connsiteY10" fmla="*/ 1563757 h 4545496"/>
              <a:gd name="connsiteX11" fmla="*/ 828261 w 3346174"/>
              <a:gd name="connsiteY11" fmla="*/ 1742661 h 4545496"/>
              <a:gd name="connsiteX12" fmla="*/ 1080052 w 3346174"/>
              <a:gd name="connsiteY12" fmla="*/ 1861931 h 4545496"/>
              <a:gd name="connsiteX13" fmla="*/ 1364974 w 3346174"/>
              <a:gd name="connsiteY13" fmla="*/ 2120348 h 4545496"/>
              <a:gd name="connsiteX14" fmla="*/ 1504122 w 3346174"/>
              <a:gd name="connsiteY14" fmla="*/ 2372139 h 4545496"/>
              <a:gd name="connsiteX15" fmla="*/ 1742661 w 3346174"/>
              <a:gd name="connsiteY15" fmla="*/ 2478157 h 4545496"/>
              <a:gd name="connsiteX16" fmla="*/ 1815548 w 3346174"/>
              <a:gd name="connsiteY16" fmla="*/ 2789583 h 4545496"/>
              <a:gd name="connsiteX17" fmla="*/ 1822174 w 3346174"/>
              <a:gd name="connsiteY17" fmla="*/ 3120887 h 4545496"/>
              <a:gd name="connsiteX18" fmla="*/ 1875183 w 3346174"/>
              <a:gd name="connsiteY18" fmla="*/ 3452192 h 4545496"/>
              <a:gd name="connsiteX19" fmla="*/ 2206487 w 3346174"/>
              <a:gd name="connsiteY19" fmla="*/ 3902765 h 4545496"/>
              <a:gd name="connsiteX20" fmla="*/ 2756452 w 3346174"/>
              <a:gd name="connsiteY20" fmla="*/ 4439479 h 4545496"/>
              <a:gd name="connsiteX21" fmla="*/ 3074504 w 3346174"/>
              <a:gd name="connsiteY21" fmla="*/ 4439479 h 4545496"/>
              <a:gd name="connsiteX22" fmla="*/ 3286539 w 3346174"/>
              <a:gd name="connsiteY22" fmla="*/ 4545496 h 4545496"/>
              <a:gd name="connsiteX23" fmla="*/ 3346174 w 3346174"/>
              <a:gd name="connsiteY23" fmla="*/ 4499113 h 4545496"/>
              <a:gd name="connsiteX24" fmla="*/ 2299252 w 3346174"/>
              <a:gd name="connsiteY24" fmla="*/ 0 h 4545496"/>
              <a:gd name="connsiteX25" fmla="*/ 238539 w 3346174"/>
              <a:gd name="connsiteY25" fmla="*/ 13252 h 4545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346174" h="4545496">
                <a:moveTo>
                  <a:pt x="238539" y="13252"/>
                </a:moveTo>
                <a:lnTo>
                  <a:pt x="178904" y="198783"/>
                </a:lnTo>
                <a:lnTo>
                  <a:pt x="0" y="291548"/>
                </a:lnTo>
                <a:lnTo>
                  <a:pt x="205409" y="371061"/>
                </a:lnTo>
                <a:lnTo>
                  <a:pt x="271670" y="503583"/>
                </a:lnTo>
                <a:lnTo>
                  <a:pt x="212035" y="655983"/>
                </a:lnTo>
                <a:lnTo>
                  <a:pt x="225287" y="868018"/>
                </a:lnTo>
                <a:lnTo>
                  <a:pt x="92765" y="993913"/>
                </a:lnTo>
                <a:lnTo>
                  <a:pt x="92765" y="1146313"/>
                </a:lnTo>
                <a:lnTo>
                  <a:pt x="278296" y="1351722"/>
                </a:lnTo>
                <a:lnTo>
                  <a:pt x="549965" y="1563757"/>
                </a:lnTo>
                <a:lnTo>
                  <a:pt x="828261" y="1742661"/>
                </a:lnTo>
                <a:lnTo>
                  <a:pt x="1080052" y="1861931"/>
                </a:lnTo>
                <a:lnTo>
                  <a:pt x="1364974" y="2120348"/>
                </a:lnTo>
                <a:lnTo>
                  <a:pt x="1504122" y="2372139"/>
                </a:lnTo>
                <a:lnTo>
                  <a:pt x="1742661" y="2478157"/>
                </a:lnTo>
                <a:lnTo>
                  <a:pt x="1815548" y="2789583"/>
                </a:lnTo>
                <a:lnTo>
                  <a:pt x="1822174" y="3120887"/>
                </a:lnTo>
                <a:lnTo>
                  <a:pt x="1875183" y="3452192"/>
                </a:lnTo>
                <a:lnTo>
                  <a:pt x="2206487" y="3902765"/>
                </a:lnTo>
                <a:lnTo>
                  <a:pt x="2756452" y="4439479"/>
                </a:lnTo>
                <a:lnTo>
                  <a:pt x="3074504" y="4439479"/>
                </a:lnTo>
                <a:lnTo>
                  <a:pt x="3286539" y="4545496"/>
                </a:lnTo>
                <a:lnTo>
                  <a:pt x="3346174" y="4499113"/>
                </a:lnTo>
                <a:lnTo>
                  <a:pt x="2299252" y="0"/>
                </a:lnTo>
                <a:lnTo>
                  <a:pt x="238539" y="132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C823C5-65CF-35D2-7BF6-13D27CA201CB}"/>
              </a:ext>
            </a:extLst>
          </p:cNvPr>
          <p:cNvSpPr/>
          <p:nvPr/>
        </p:nvSpPr>
        <p:spPr>
          <a:xfrm>
            <a:off x="4247322" y="636104"/>
            <a:ext cx="3631095" cy="5300870"/>
          </a:xfrm>
          <a:custGeom>
            <a:avLst/>
            <a:gdLst>
              <a:gd name="connsiteX0" fmla="*/ 271669 w 3631095"/>
              <a:gd name="connsiteY0" fmla="*/ 13253 h 5300870"/>
              <a:gd name="connsiteX1" fmla="*/ 848139 w 3631095"/>
              <a:gd name="connsiteY1" fmla="*/ 0 h 5300870"/>
              <a:gd name="connsiteX2" fmla="*/ 808382 w 3631095"/>
              <a:gd name="connsiteY2" fmla="*/ 152400 h 5300870"/>
              <a:gd name="connsiteX3" fmla="*/ 689113 w 3631095"/>
              <a:gd name="connsiteY3" fmla="*/ 337931 h 5300870"/>
              <a:gd name="connsiteX4" fmla="*/ 556591 w 3631095"/>
              <a:gd name="connsiteY4" fmla="*/ 510209 h 5300870"/>
              <a:gd name="connsiteX5" fmla="*/ 543339 w 3631095"/>
              <a:gd name="connsiteY5" fmla="*/ 708992 h 5300870"/>
              <a:gd name="connsiteX6" fmla="*/ 443948 w 3631095"/>
              <a:gd name="connsiteY6" fmla="*/ 914400 h 5300870"/>
              <a:gd name="connsiteX7" fmla="*/ 510208 w 3631095"/>
              <a:gd name="connsiteY7" fmla="*/ 1133061 h 5300870"/>
              <a:gd name="connsiteX8" fmla="*/ 536713 w 3631095"/>
              <a:gd name="connsiteY8" fmla="*/ 1464366 h 5300870"/>
              <a:gd name="connsiteX9" fmla="*/ 682487 w 3631095"/>
              <a:gd name="connsiteY9" fmla="*/ 1749287 h 5300870"/>
              <a:gd name="connsiteX10" fmla="*/ 1027043 w 3631095"/>
              <a:gd name="connsiteY10" fmla="*/ 1828800 h 5300870"/>
              <a:gd name="connsiteX11" fmla="*/ 1159565 w 3631095"/>
              <a:gd name="connsiteY11" fmla="*/ 2279374 h 5300870"/>
              <a:gd name="connsiteX12" fmla="*/ 1596887 w 3631095"/>
              <a:gd name="connsiteY12" fmla="*/ 2597426 h 5300870"/>
              <a:gd name="connsiteX13" fmla="*/ 1881808 w 3631095"/>
              <a:gd name="connsiteY13" fmla="*/ 2968487 h 5300870"/>
              <a:gd name="connsiteX14" fmla="*/ 2113721 w 3631095"/>
              <a:gd name="connsiteY14" fmla="*/ 3193774 h 5300870"/>
              <a:gd name="connsiteX15" fmla="*/ 2100469 w 3631095"/>
              <a:gd name="connsiteY15" fmla="*/ 3525079 h 5300870"/>
              <a:gd name="connsiteX16" fmla="*/ 2173356 w 3631095"/>
              <a:gd name="connsiteY16" fmla="*/ 3949148 h 5300870"/>
              <a:gd name="connsiteX17" fmla="*/ 2511287 w 3631095"/>
              <a:gd name="connsiteY17" fmla="*/ 4075044 h 5300870"/>
              <a:gd name="connsiteX18" fmla="*/ 2835965 w 3631095"/>
              <a:gd name="connsiteY18" fmla="*/ 4353339 h 5300870"/>
              <a:gd name="connsiteX19" fmla="*/ 3094382 w 3631095"/>
              <a:gd name="connsiteY19" fmla="*/ 4936435 h 5300870"/>
              <a:gd name="connsiteX20" fmla="*/ 3631095 w 3631095"/>
              <a:gd name="connsiteY20" fmla="*/ 5274366 h 5300870"/>
              <a:gd name="connsiteX21" fmla="*/ 2339008 w 3631095"/>
              <a:gd name="connsiteY21" fmla="*/ 5300870 h 5300870"/>
              <a:gd name="connsiteX22" fmla="*/ 2365513 w 3631095"/>
              <a:gd name="connsiteY22" fmla="*/ 4585253 h 5300870"/>
              <a:gd name="connsiteX23" fmla="*/ 2179982 w 3631095"/>
              <a:gd name="connsiteY23" fmla="*/ 4022035 h 5300870"/>
              <a:gd name="connsiteX24" fmla="*/ 2100469 w 3631095"/>
              <a:gd name="connsiteY24" fmla="*/ 3770244 h 5300870"/>
              <a:gd name="connsiteX25" fmla="*/ 2087217 w 3631095"/>
              <a:gd name="connsiteY25" fmla="*/ 3452192 h 5300870"/>
              <a:gd name="connsiteX26" fmla="*/ 1689652 w 3631095"/>
              <a:gd name="connsiteY26" fmla="*/ 2955235 h 5300870"/>
              <a:gd name="connsiteX27" fmla="*/ 1099930 w 3631095"/>
              <a:gd name="connsiteY27" fmla="*/ 2464905 h 5300870"/>
              <a:gd name="connsiteX28" fmla="*/ 616226 w 3631095"/>
              <a:gd name="connsiteY28" fmla="*/ 2107096 h 5300870"/>
              <a:gd name="connsiteX29" fmla="*/ 470452 w 3631095"/>
              <a:gd name="connsiteY29" fmla="*/ 1848679 h 5300870"/>
              <a:gd name="connsiteX30" fmla="*/ 569843 w 3631095"/>
              <a:gd name="connsiteY30" fmla="*/ 1669774 h 5300870"/>
              <a:gd name="connsiteX31" fmla="*/ 284921 w 3631095"/>
              <a:gd name="connsiteY31" fmla="*/ 1457739 h 5300870"/>
              <a:gd name="connsiteX32" fmla="*/ 159026 w 3631095"/>
              <a:gd name="connsiteY32" fmla="*/ 1311966 h 5300870"/>
              <a:gd name="connsiteX33" fmla="*/ 0 w 3631095"/>
              <a:gd name="connsiteY33" fmla="*/ 1278835 h 5300870"/>
              <a:gd name="connsiteX34" fmla="*/ 271669 w 3631095"/>
              <a:gd name="connsiteY34" fmla="*/ 13253 h 530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631095" h="5300870">
                <a:moveTo>
                  <a:pt x="271669" y="13253"/>
                </a:moveTo>
                <a:lnTo>
                  <a:pt x="848139" y="0"/>
                </a:lnTo>
                <a:lnTo>
                  <a:pt x="808382" y="152400"/>
                </a:lnTo>
                <a:lnTo>
                  <a:pt x="689113" y="337931"/>
                </a:lnTo>
                <a:lnTo>
                  <a:pt x="556591" y="510209"/>
                </a:lnTo>
                <a:lnTo>
                  <a:pt x="543339" y="708992"/>
                </a:lnTo>
                <a:lnTo>
                  <a:pt x="443948" y="914400"/>
                </a:lnTo>
                <a:lnTo>
                  <a:pt x="510208" y="1133061"/>
                </a:lnTo>
                <a:lnTo>
                  <a:pt x="536713" y="1464366"/>
                </a:lnTo>
                <a:lnTo>
                  <a:pt x="682487" y="1749287"/>
                </a:lnTo>
                <a:lnTo>
                  <a:pt x="1027043" y="1828800"/>
                </a:lnTo>
                <a:lnTo>
                  <a:pt x="1159565" y="2279374"/>
                </a:lnTo>
                <a:lnTo>
                  <a:pt x="1596887" y="2597426"/>
                </a:lnTo>
                <a:lnTo>
                  <a:pt x="1881808" y="2968487"/>
                </a:lnTo>
                <a:lnTo>
                  <a:pt x="2113721" y="3193774"/>
                </a:lnTo>
                <a:lnTo>
                  <a:pt x="2100469" y="3525079"/>
                </a:lnTo>
                <a:lnTo>
                  <a:pt x="2173356" y="3949148"/>
                </a:lnTo>
                <a:lnTo>
                  <a:pt x="2511287" y="4075044"/>
                </a:lnTo>
                <a:lnTo>
                  <a:pt x="2835965" y="4353339"/>
                </a:lnTo>
                <a:lnTo>
                  <a:pt x="3094382" y="4936435"/>
                </a:lnTo>
                <a:lnTo>
                  <a:pt x="3631095" y="5274366"/>
                </a:lnTo>
                <a:lnTo>
                  <a:pt x="2339008" y="5300870"/>
                </a:lnTo>
                <a:lnTo>
                  <a:pt x="2365513" y="4585253"/>
                </a:lnTo>
                <a:lnTo>
                  <a:pt x="2179982" y="4022035"/>
                </a:lnTo>
                <a:lnTo>
                  <a:pt x="2100469" y="3770244"/>
                </a:lnTo>
                <a:lnTo>
                  <a:pt x="2087217" y="3452192"/>
                </a:lnTo>
                <a:lnTo>
                  <a:pt x="1689652" y="2955235"/>
                </a:lnTo>
                <a:lnTo>
                  <a:pt x="1099930" y="2464905"/>
                </a:lnTo>
                <a:lnTo>
                  <a:pt x="616226" y="2107096"/>
                </a:lnTo>
                <a:lnTo>
                  <a:pt x="470452" y="1848679"/>
                </a:lnTo>
                <a:lnTo>
                  <a:pt x="569843" y="1669774"/>
                </a:lnTo>
                <a:lnTo>
                  <a:pt x="284921" y="1457739"/>
                </a:lnTo>
                <a:lnTo>
                  <a:pt x="159026" y="1311966"/>
                </a:lnTo>
                <a:lnTo>
                  <a:pt x="0" y="1278835"/>
                </a:lnTo>
                <a:lnTo>
                  <a:pt x="271669" y="132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D52EBBD-BD59-A8A6-C15D-4465AB318040}"/>
              </a:ext>
            </a:extLst>
          </p:cNvPr>
          <p:cNvSpPr/>
          <p:nvPr/>
        </p:nvSpPr>
        <p:spPr>
          <a:xfrm>
            <a:off x="3385930" y="2153478"/>
            <a:ext cx="3220279" cy="3810000"/>
          </a:xfrm>
          <a:custGeom>
            <a:avLst/>
            <a:gdLst>
              <a:gd name="connsiteX0" fmla="*/ 808383 w 3220279"/>
              <a:gd name="connsiteY0" fmla="*/ 0 h 3810000"/>
              <a:gd name="connsiteX1" fmla="*/ 1093305 w 3220279"/>
              <a:gd name="connsiteY1" fmla="*/ 278296 h 3810000"/>
              <a:gd name="connsiteX2" fmla="*/ 1192696 w 3220279"/>
              <a:gd name="connsiteY2" fmla="*/ 728870 h 3810000"/>
              <a:gd name="connsiteX3" fmla="*/ 1364974 w 3220279"/>
              <a:gd name="connsiteY3" fmla="*/ 1318592 h 3810000"/>
              <a:gd name="connsiteX4" fmla="*/ 1610140 w 3220279"/>
              <a:gd name="connsiteY4" fmla="*/ 1656522 h 3810000"/>
              <a:gd name="connsiteX5" fmla="*/ 1868557 w 3220279"/>
              <a:gd name="connsiteY5" fmla="*/ 1848679 h 3810000"/>
              <a:gd name="connsiteX6" fmla="*/ 1967948 w 3220279"/>
              <a:gd name="connsiteY6" fmla="*/ 2531165 h 3810000"/>
              <a:gd name="connsiteX7" fmla="*/ 2259496 w 3220279"/>
              <a:gd name="connsiteY7" fmla="*/ 2922105 h 3810000"/>
              <a:gd name="connsiteX8" fmla="*/ 2531166 w 3220279"/>
              <a:gd name="connsiteY8" fmla="*/ 3014870 h 3810000"/>
              <a:gd name="connsiteX9" fmla="*/ 2782957 w 3220279"/>
              <a:gd name="connsiteY9" fmla="*/ 3253409 h 3810000"/>
              <a:gd name="connsiteX10" fmla="*/ 2941983 w 3220279"/>
              <a:gd name="connsiteY10" fmla="*/ 3372679 h 3810000"/>
              <a:gd name="connsiteX11" fmla="*/ 3220279 w 3220279"/>
              <a:gd name="connsiteY11" fmla="*/ 3385931 h 3810000"/>
              <a:gd name="connsiteX12" fmla="*/ 3207027 w 3220279"/>
              <a:gd name="connsiteY12" fmla="*/ 3770244 h 3810000"/>
              <a:gd name="connsiteX13" fmla="*/ 0 w 3220279"/>
              <a:gd name="connsiteY13" fmla="*/ 3810000 h 3810000"/>
              <a:gd name="connsiteX14" fmla="*/ 808383 w 3220279"/>
              <a:gd name="connsiteY14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20279" h="3810000">
                <a:moveTo>
                  <a:pt x="808383" y="0"/>
                </a:moveTo>
                <a:lnTo>
                  <a:pt x="1093305" y="278296"/>
                </a:lnTo>
                <a:lnTo>
                  <a:pt x="1192696" y="728870"/>
                </a:lnTo>
                <a:lnTo>
                  <a:pt x="1364974" y="1318592"/>
                </a:lnTo>
                <a:lnTo>
                  <a:pt x="1610140" y="1656522"/>
                </a:lnTo>
                <a:lnTo>
                  <a:pt x="1868557" y="1848679"/>
                </a:lnTo>
                <a:lnTo>
                  <a:pt x="1967948" y="2531165"/>
                </a:lnTo>
                <a:lnTo>
                  <a:pt x="2259496" y="2922105"/>
                </a:lnTo>
                <a:lnTo>
                  <a:pt x="2531166" y="3014870"/>
                </a:lnTo>
                <a:lnTo>
                  <a:pt x="2782957" y="3253409"/>
                </a:lnTo>
                <a:lnTo>
                  <a:pt x="2941983" y="3372679"/>
                </a:lnTo>
                <a:lnTo>
                  <a:pt x="3220279" y="3385931"/>
                </a:lnTo>
                <a:lnTo>
                  <a:pt x="3207027" y="3770244"/>
                </a:lnTo>
                <a:lnTo>
                  <a:pt x="0" y="3810000"/>
                </a:lnTo>
                <a:lnTo>
                  <a:pt x="80838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4096DC-3BD0-8449-246E-5E4EEA894F22}"/>
              </a:ext>
            </a:extLst>
          </p:cNvPr>
          <p:cNvSpPr/>
          <p:nvPr/>
        </p:nvSpPr>
        <p:spPr>
          <a:xfrm>
            <a:off x="3399183" y="5917096"/>
            <a:ext cx="5420139" cy="463826"/>
          </a:xfrm>
          <a:custGeom>
            <a:avLst/>
            <a:gdLst>
              <a:gd name="connsiteX0" fmla="*/ 0 w 5426765"/>
              <a:gd name="connsiteY0" fmla="*/ 72887 h 463826"/>
              <a:gd name="connsiteX1" fmla="*/ 563217 w 5426765"/>
              <a:gd name="connsiteY1" fmla="*/ 463826 h 463826"/>
              <a:gd name="connsiteX2" fmla="*/ 4936434 w 5426765"/>
              <a:gd name="connsiteY2" fmla="*/ 384313 h 463826"/>
              <a:gd name="connsiteX3" fmla="*/ 5426765 w 5426765"/>
              <a:gd name="connsiteY3" fmla="*/ 0 h 463826"/>
              <a:gd name="connsiteX4" fmla="*/ 0 w 5426765"/>
              <a:gd name="connsiteY4" fmla="*/ 72887 h 463826"/>
              <a:gd name="connsiteX0" fmla="*/ 0 w 5420139"/>
              <a:gd name="connsiteY0" fmla="*/ 46382 h 463826"/>
              <a:gd name="connsiteX1" fmla="*/ 556591 w 5420139"/>
              <a:gd name="connsiteY1" fmla="*/ 463826 h 463826"/>
              <a:gd name="connsiteX2" fmla="*/ 4929808 w 5420139"/>
              <a:gd name="connsiteY2" fmla="*/ 384313 h 463826"/>
              <a:gd name="connsiteX3" fmla="*/ 5420139 w 5420139"/>
              <a:gd name="connsiteY3" fmla="*/ 0 h 463826"/>
              <a:gd name="connsiteX4" fmla="*/ 0 w 5420139"/>
              <a:gd name="connsiteY4" fmla="*/ 46382 h 46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0139" h="463826">
                <a:moveTo>
                  <a:pt x="0" y="46382"/>
                </a:moveTo>
                <a:lnTo>
                  <a:pt x="556591" y="463826"/>
                </a:lnTo>
                <a:lnTo>
                  <a:pt x="4929808" y="384313"/>
                </a:lnTo>
                <a:lnTo>
                  <a:pt x="5420139" y="0"/>
                </a:lnTo>
                <a:lnTo>
                  <a:pt x="0" y="4638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A53572-D7B0-BBB8-0980-EF301DFD12CC}"/>
              </a:ext>
            </a:extLst>
          </p:cNvPr>
          <p:cNvCxnSpPr/>
          <p:nvPr/>
        </p:nvCxnSpPr>
        <p:spPr>
          <a:xfrm>
            <a:off x="5082209" y="344557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E589A6-A2F2-BFDF-0B15-6FBA80118437}"/>
              </a:ext>
            </a:extLst>
          </p:cNvPr>
          <p:cNvCxnSpPr/>
          <p:nvPr/>
        </p:nvCxnSpPr>
        <p:spPr>
          <a:xfrm>
            <a:off x="5903844" y="1643270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498110-52C5-BA8A-01ED-FF1196AD12FC}"/>
              </a:ext>
            </a:extLst>
          </p:cNvPr>
          <p:cNvCxnSpPr/>
          <p:nvPr/>
        </p:nvCxnSpPr>
        <p:spPr>
          <a:xfrm>
            <a:off x="7560365" y="3783496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99CCE-DC21-7241-764B-C782C2F24803}"/>
              </a:ext>
            </a:extLst>
          </p:cNvPr>
          <p:cNvSpPr txBox="1"/>
          <p:nvPr/>
        </p:nvSpPr>
        <p:spPr>
          <a:xfrm>
            <a:off x="4777409" y="125755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FC367-8C04-0ABB-9374-BE9568C6FA8A}"/>
              </a:ext>
            </a:extLst>
          </p:cNvPr>
          <p:cNvSpPr txBox="1"/>
          <p:nvPr/>
        </p:nvSpPr>
        <p:spPr>
          <a:xfrm>
            <a:off x="5665305" y="1403872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D36A4-44F8-819F-963A-7DFC324CE202}"/>
              </a:ext>
            </a:extLst>
          </p:cNvPr>
          <p:cNvSpPr txBox="1"/>
          <p:nvPr/>
        </p:nvSpPr>
        <p:spPr>
          <a:xfrm>
            <a:off x="7311823" y="3485321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Well 3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427430-BB1D-B1AC-DD9E-D49D807B9098}"/>
              </a:ext>
            </a:extLst>
          </p:cNvPr>
          <p:cNvSpPr/>
          <p:nvPr/>
        </p:nvSpPr>
        <p:spPr>
          <a:xfrm>
            <a:off x="4797287" y="1152939"/>
            <a:ext cx="609600" cy="828261"/>
          </a:xfrm>
          <a:custGeom>
            <a:avLst/>
            <a:gdLst>
              <a:gd name="connsiteX0" fmla="*/ 549965 w 609600"/>
              <a:gd name="connsiteY0" fmla="*/ 0 h 828261"/>
              <a:gd name="connsiteX1" fmla="*/ 185530 w 609600"/>
              <a:gd name="connsiteY1" fmla="*/ 145774 h 828261"/>
              <a:gd name="connsiteX2" fmla="*/ 13252 w 609600"/>
              <a:gd name="connsiteY2" fmla="*/ 278296 h 828261"/>
              <a:gd name="connsiteX3" fmla="*/ 0 w 609600"/>
              <a:gd name="connsiteY3" fmla="*/ 523461 h 828261"/>
              <a:gd name="connsiteX4" fmla="*/ 46383 w 609600"/>
              <a:gd name="connsiteY4" fmla="*/ 788504 h 828261"/>
              <a:gd name="connsiteX5" fmla="*/ 298174 w 609600"/>
              <a:gd name="connsiteY5" fmla="*/ 828261 h 828261"/>
              <a:gd name="connsiteX6" fmla="*/ 510209 w 609600"/>
              <a:gd name="connsiteY6" fmla="*/ 649357 h 828261"/>
              <a:gd name="connsiteX7" fmla="*/ 596348 w 609600"/>
              <a:gd name="connsiteY7" fmla="*/ 278296 h 828261"/>
              <a:gd name="connsiteX8" fmla="*/ 609600 w 609600"/>
              <a:gd name="connsiteY8" fmla="*/ 139148 h 828261"/>
              <a:gd name="connsiteX9" fmla="*/ 549965 w 609600"/>
              <a:gd name="connsiteY9" fmla="*/ 0 h 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" h="828261">
                <a:moveTo>
                  <a:pt x="549965" y="0"/>
                </a:moveTo>
                <a:lnTo>
                  <a:pt x="185530" y="145774"/>
                </a:lnTo>
                <a:lnTo>
                  <a:pt x="13252" y="278296"/>
                </a:lnTo>
                <a:lnTo>
                  <a:pt x="0" y="523461"/>
                </a:lnTo>
                <a:lnTo>
                  <a:pt x="46383" y="788504"/>
                </a:lnTo>
                <a:lnTo>
                  <a:pt x="298174" y="828261"/>
                </a:lnTo>
                <a:lnTo>
                  <a:pt x="510209" y="649357"/>
                </a:lnTo>
                <a:lnTo>
                  <a:pt x="596348" y="278296"/>
                </a:lnTo>
                <a:lnTo>
                  <a:pt x="609600" y="139148"/>
                </a:lnTo>
                <a:lnTo>
                  <a:pt x="549965" y="0"/>
                </a:lnTo>
                <a:close/>
              </a:path>
            </a:pathLst>
          </a:custGeom>
          <a:solidFill>
            <a:srgbClr val="00B0F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3ED4D2-DF1B-6898-DA92-621BEC8FB4F1}"/>
              </a:ext>
            </a:extLst>
          </p:cNvPr>
          <p:cNvSpPr/>
          <p:nvPr/>
        </p:nvSpPr>
        <p:spPr>
          <a:xfrm>
            <a:off x="5617029" y="2383971"/>
            <a:ext cx="1167492" cy="889908"/>
          </a:xfrm>
          <a:custGeom>
            <a:avLst/>
            <a:gdLst>
              <a:gd name="connsiteX0" fmla="*/ 97971 w 1167492"/>
              <a:gd name="connsiteY0" fmla="*/ 0 h 889908"/>
              <a:gd name="connsiteX1" fmla="*/ 163285 w 1167492"/>
              <a:gd name="connsiteY1" fmla="*/ 302079 h 889908"/>
              <a:gd name="connsiteX2" fmla="*/ 220435 w 1167492"/>
              <a:gd name="connsiteY2" fmla="*/ 416379 h 889908"/>
              <a:gd name="connsiteX3" fmla="*/ 595992 w 1167492"/>
              <a:gd name="connsiteY3" fmla="*/ 481693 h 889908"/>
              <a:gd name="connsiteX4" fmla="*/ 849085 w 1167492"/>
              <a:gd name="connsiteY4" fmla="*/ 571500 h 889908"/>
              <a:gd name="connsiteX5" fmla="*/ 971550 w 1167492"/>
              <a:gd name="connsiteY5" fmla="*/ 653143 h 889908"/>
              <a:gd name="connsiteX6" fmla="*/ 1167492 w 1167492"/>
              <a:gd name="connsiteY6" fmla="*/ 816429 h 889908"/>
              <a:gd name="connsiteX7" fmla="*/ 1143000 w 1167492"/>
              <a:gd name="connsiteY7" fmla="*/ 889908 h 889908"/>
              <a:gd name="connsiteX8" fmla="*/ 849085 w 1167492"/>
              <a:gd name="connsiteY8" fmla="*/ 751115 h 889908"/>
              <a:gd name="connsiteX9" fmla="*/ 563335 w 1167492"/>
              <a:gd name="connsiteY9" fmla="*/ 595993 h 889908"/>
              <a:gd name="connsiteX10" fmla="*/ 318407 w 1167492"/>
              <a:gd name="connsiteY10" fmla="*/ 530679 h 889908"/>
              <a:gd name="connsiteX11" fmla="*/ 57150 w 1167492"/>
              <a:gd name="connsiteY11" fmla="*/ 522515 h 889908"/>
              <a:gd name="connsiteX12" fmla="*/ 0 w 1167492"/>
              <a:gd name="connsiteY12" fmla="*/ 155122 h 889908"/>
              <a:gd name="connsiteX13" fmla="*/ 97971 w 1167492"/>
              <a:gd name="connsiteY13" fmla="*/ 0 h 8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7492" h="889908">
                <a:moveTo>
                  <a:pt x="97971" y="0"/>
                </a:moveTo>
                <a:lnTo>
                  <a:pt x="163285" y="302079"/>
                </a:lnTo>
                <a:lnTo>
                  <a:pt x="220435" y="416379"/>
                </a:lnTo>
                <a:lnTo>
                  <a:pt x="595992" y="481693"/>
                </a:lnTo>
                <a:lnTo>
                  <a:pt x="849085" y="571500"/>
                </a:lnTo>
                <a:lnTo>
                  <a:pt x="971550" y="653143"/>
                </a:lnTo>
                <a:lnTo>
                  <a:pt x="1167492" y="816429"/>
                </a:lnTo>
                <a:lnTo>
                  <a:pt x="1143000" y="889908"/>
                </a:lnTo>
                <a:lnTo>
                  <a:pt x="849085" y="751115"/>
                </a:lnTo>
                <a:lnTo>
                  <a:pt x="563335" y="595993"/>
                </a:lnTo>
                <a:lnTo>
                  <a:pt x="318407" y="530679"/>
                </a:lnTo>
                <a:lnTo>
                  <a:pt x="57150" y="522515"/>
                </a:lnTo>
                <a:lnTo>
                  <a:pt x="0" y="155122"/>
                </a:lnTo>
                <a:lnTo>
                  <a:pt x="97971" y="0"/>
                </a:lnTo>
                <a:close/>
              </a:path>
            </a:pathLst>
          </a:cu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E724476-DDCD-86C7-FCB9-1B3B9681328C}"/>
              </a:ext>
            </a:extLst>
          </p:cNvPr>
          <p:cNvSpPr/>
          <p:nvPr/>
        </p:nvSpPr>
        <p:spPr>
          <a:xfrm>
            <a:off x="6841671" y="4425043"/>
            <a:ext cx="1787979" cy="1167493"/>
          </a:xfrm>
          <a:custGeom>
            <a:avLst/>
            <a:gdLst>
              <a:gd name="connsiteX0" fmla="*/ 506186 w 1787979"/>
              <a:gd name="connsiteY0" fmla="*/ 130628 h 1167493"/>
              <a:gd name="connsiteX1" fmla="*/ 726622 w 1787979"/>
              <a:gd name="connsiteY1" fmla="*/ 432707 h 1167493"/>
              <a:gd name="connsiteX2" fmla="*/ 979715 w 1787979"/>
              <a:gd name="connsiteY2" fmla="*/ 620486 h 1167493"/>
              <a:gd name="connsiteX3" fmla="*/ 1265465 w 1787979"/>
              <a:gd name="connsiteY3" fmla="*/ 661307 h 1167493"/>
              <a:gd name="connsiteX4" fmla="*/ 1559379 w 1787979"/>
              <a:gd name="connsiteY4" fmla="*/ 718457 h 1167493"/>
              <a:gd name="connsiteX5" fmla="*/ 1787979 w 1787979"/>
              <a:gd name="connsiteY5" fmla="*/ 955221 h 1167493"/>
              <a:gd name="connsiteX6" fmla="*/ 1526722 w 1787979"/>
              <a:gd name="connsiteY6" fmla="*/ 1118507 h 1167493"/>
              <a:gd name="connsiteX7" fmla="*/ 1036865 w 1787979"/>
              <a:gd name="connsiteY7" fmla="*/ 1167493 h 1167493"/>
              <a:gd name="connsiteX8" fmla="*/ 767443 w 1787979"/>
              <a:gd name="connsiteY8" fmla="*/ 1053193 h 1167493"/>
              <a:gd name="connsiteX9" fmla="*/ 408215 w 1787979"/>
              <a:gd name="connsiteY9" fmla="*/ 661307 h 1167493"/>
              <a:gd name="connsiteX10" fmla="*/ 220436 w 1787979"/>
              <a:gd name="connsiteY10" fmla="*/ 424543 h 1167493"/>
              <a:gd name="connsiteX11" fmla="*/ 0 w 1787979"/>
              <a:gd name="connsiteY11" fmla="*/ 244928 h 1167493"/>
              <a:gd name="connsiteX12" fmla="*/ 220436 w 1787979"/>
              <a:gd name="connsiteY12" fmla="*/ 0 h 1167493"/>
              <a:gd name="connsiteX13" fmla="*/ 506186 w 1787979"/>
              <a:gd name="connsiteY13" fmla="*/ 130628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87979" h="1167493">
                <a:moveTo>
                  <a:pt x="506186" y="130628"/>
                </a:moveTo>
                <a:lnTo>
                  <a:pt x="726622" y="432707"/>
                </a:lnTo>
                <a:lnTo>
                  <a:pt x="979715" y="620486"/>
                </a:lnTo>
                <a:lnTo>
                  <a:pt x="1265465" y="661307"/>
                </a:lnTo>
                <a:lnTo>
                  <a:pt x="1559379" y="718457"/>
                </a:lnTo>
                <a:lnTo>
                  <a:pt x="1787979" y="955221"/>
                </a:lnTo>
                <a:lnTo>
                  <a:pt x="1526722" y="1118507"/>
                </a:lnTo>
                <a:lnTo>
                  <a:pt x="1036865" y="1167493"/>
                </a:lnTo>
                <a:lnTo>
                  <a:pt x="767443" y="1053193"/>
                </a:lnTo>
                <a:lnTo>
                  <a:pt x="408215" y="661307"/>
                </a:lnTo>
                <a:lnTo>
                  <a:pt x="220436" y="424543"/>
                </a:lnTo>
                <a:lnTo>
                  <a:pt x="0" y="244928"/>
                </a:lnTo>
                <a:lnTo>
                  <a:pt x="220436" y="0"/>
                </a:lnTo>
                <a:lnTo>
                  <a:pt x="506186" y="130628"/>
                </a:lnTo>
                <a:close/>
              </a:path>
            </a:pathLst>
          </a:custGeom>
          <a:solidFill>
            <a:srgbClr val="FFC000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86BF1-8B84-A370-2F67-23571663CE1A}"/>
              </a:ext>
            </a:extLst>
          </p:cNvPr>
          <p:cNvCxnSpPr/>
          <p:nvPr/>
        </p:nvCxnSpPr>
        <p:spPr>
          <a:xfrm>
            <a:off x="5645426" y="3305255"/>
            <a:ext cx="0" cy="1205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2158A9-8D41-D979-1484-4A7C8058F62F}"/>
              </a:ext>
            </a:extLst>
          </p:cNvPr>
          <p:cNvSpPr txBox="1"/>
          <p:nvPr/>
        </p:nvSpPr>
        <p:spPr>
          <a:xfrm>
            <a:off x="5108650" y="3195174"/>
            <a:ext cx="1126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Well 4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30152-9B47-4A0D-6257-0613B9D0D32D}"/>
              </a:ext>
            </a:extLst>
          </p:cNvPr>
          <p:cNvSpPr/>
          <p:nvPr/>
        </p:nvSpPr>
        <p:spPr>
          <a:xfrm>
            <a:off x="5216979" y="3641271"/>
            <a:ext cx="1167492" cy="1526722"/>
          </a:xfrm>
          <a:custGeom>
            <a:avLst/>
            <a:gdLst>
              <a:gd name="connsiteX0" fmla="*/ 0 w 1167492"/>
              <a:gd name="connsiteY0" fmla="*/ 0 h 1526722"/>
              <a:gd name="connsiteX1" fmla="*/ 138792 w 1167492"/>
              <a:gd name="connsiteY1" fmla="*/ 383722 h 1526722"/>
              <a:gd name="connsiteX2" fmla="*/ 293914 w 1167492"/>
              <a:gd name="connsiteY2" fmla="*/ 661308 h 1526722"/>
              <a:gd name="connsiteX3" fmla="*/ 253092 w 1167492"/>
              <a:gd name="connsiteY3" fmla="*/ 832758 h 1526722"/>
              <a:gd name="connsiteX4" fmla="*/ 261257 w 1167492"/>
              <a:gd name="connsiteY4" fmla="*/ 963386 h 1526722"/>
              <a:gd name="connsiteX5" fmla="*/ 293914 w 1167492"/>
              <a:gd name="connsiteY5" fmla="*/ 1094015 h 1526722"/>
              <a:gd name="connsiteX6" fmla="*/ 514350 w 1167492"/>
              <a:gd name="connsiteY6" fmla="*/ 1281793 h 1526722"/>
              <a:gd name="connsiteX7" fmla="*/ 571500 w 1167492"/>
              <a:gd name="connsiteY7" fmla="*/ 1330779 h 1526722"/>
              <a:gd name="connsiteX8" fmla="*/ 840921 w 1167492"/>
              <a:gd name="connsiteY8" fmla="*/ 1526722 h 1526722"/>
              <a:gd name="connsiteX9" fmla="*/ 914400 w 1167492"/>
              <a:gd name="connsiteY9" fmla="*/ 1526722 h 1526722"/>
              <a:gd name="connsiteX10" fmla="*/ 1167492 w 1167492"/>
              <a:gd name="connsiteY10" fmla="*/ 1134836 h 1526722"/>
              <a:gd name="connsiteX11" fmla="*/ 1094014 w 1167492"/>
              <a:gd name="connsiteY11" fmla="*/ 865415 h 1526722"/>
              <a:gd name="connsiteX12" fmla="*/ 881742 w 1167492"/>
              <a:gd name="connsiteY12" fmla="*/ 751115 h 1526722"/>
              <a:gd name="connsiteX13" fmla="*/ 742950 w 1167492"/>
              <a:gd name="connsiteY13" fmla="*/ 726622 h 1526722"/>
              <a:gd name="connsiteX14" fmla="*/ 449035 w 1167492"/>
              <a:gd name="connsiteY14" fmla="*/ 563336 h 1526722"/>
              <a:gd name="connsiteX15" fmla="*/ 367392 w 1167492"/>
              <a:gd name="connsiteY15" fmla="*/ 473529 h 1526722"/>
              <a:gd name="connsiteX16" fmla="*/ 318407 w 1167492"/>
              <a:gd name="connsiteY16" fmla="*/ 130629 h 1526722"/>
              <a:gd name="connsiteX17" fmla="*/ 302078 w 1167492"/>
              <a:gd name="connsiteY17" fmla="*/ 48986 h 1526722"/>
              <a:gd name="connsiteX18" fmla="*/ 0 w 1167492"/>
              <a:gd name="connsiteY18" fmla="*/ 0 h 15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492" h="1526722">
                <a:moveTo>
                  <a:pt x="0" y="0"/>
                </a:moveTo>
                <a:lnTo>
                  <a:pt x="138792" y="383722"/>
                </a:lnTo>
                <a:lnTo>
                  <a:pt x="293914" y="661308"/>
                </a:lnTo>
                <a:lnTo>
                  <a:pt x="253092" y="832758"/>
                </a:lnTo>
                <a:cubicBezTo>
                  <a:pt x="261645" y="952487"/>
                  <a:pt x="261257" y="908861"/>
                  <a:pt x="261257" y="963386"/>
                </a:cubicBezTo>
                <a:lnTo>
                  <a:pt x="293914" y="1094015"/>
                </a:lnTo>
                <a:lnTo>
                  <a:pt x="514350" y="1281793"/>
                </a:lnTo>
                <a:lnTo>
                  <a:pt x="571500" y="1330779"/>
                </a:lnTo>
                <a:lnTo>
                  <a:pt x="840921" y="1526722"/>
                </a:lnTo>
                <a:lnTo>
                  <a:pt x="914400" y="1526722"/>
                </a:lnTo>
                <a:lnTo>
                  <a:pt x="1167492" y="1134836"/>
                </a:lnTo>
                <a:lnTo>
                  <a:pt x="1094014" y="865415"/>
                </a:lnTo>
                <a:lnTo>
                  <a:pt x="881742" y="751115"/>
                </a:lnTo>
                <a:lnTo>
                  <a:pt x="742950" y="726622"/>
                </a:lnTo>
                <a:lnTo>
                  <a:pt x="449035" y="563336"/>
                </a:lnTo>
                <a:lnTo>
                  <a:pt x="367392" y="473529"/>
                </a:lnTo>
                <a:lnTo>
                  <a:pt x="318407" y="130629"/>
                </a:lnTo>
                <a:lnTo>
                  <a:pt x="302078" y="48986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5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2D97-D9B5-B75E-6225-AF7043E00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3031B0-4B62-F8AE-DCDE-CB67C003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901" y="168107"/>
            <a:ext cx="5804198" cy="6521785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2695B24-BD3B-9EF2-2629-2589A39E68B9}"/>
              </a:ext>
            </a:extLst>
          </p:cNvPr>
          <p:cNvSpPr/>
          <p:nvPr/>
        </p:nvSpPr>
        <p:spPr>
          <a:xfrm>
            <a:off x="4797287" y="1152939"/>
            <a:ext cx="609600" cy="828261"/>
          </a:xfrm>
          <a:custGeom>
            <a:avLst/>
            <a:gdLst>
              <a:gd name="connsiteX0" fmla="*/ 549965 w 609600"/>
              <a:gd name="connsiteY0" fmla="*/ 0 h 828261"/>
              <a:gd name="connsiteX1" fmla="*/ 185530 w 609600"/>
              <a:gd name="connsiteY1" fmla="*/ 145774 h 828261"/>
              <a:gd name="connsiteX2" fmla="*/ 13252 w 609600"/>
              <a:gd name="connsiteY2" fmla="*/ 278296 h 828261"/>
              <a:gd name="connsiteX3" fmla="*/ 0 w 609600"/>
              <a:gd name="connsiteY3" fmla="*/ 523461 h 828261"/>
              <a:gd name="connsiteX4" fmla="*/ 46383 w 609600"/>
              <a:gd name="connsiteY4" fmla="*/ 788504 h 828261"/>
              <a:gd name="connsiteX5" fmla="*/ 298174 w 609600"/>
              <a:gd name="connsiteY5" fmla="*/ 828261 h 828261"/>
              <a:gd name="connsiteX6" fmla="*/ 510209 w 609600"/>
              <a:gd name="connsiteY6" fmla="*/ 649357 h 828261"/>
              <a:gd name="connsiteX7" fmla="*/ 596348 w 609600"/>
              <a:gd name="connsiteY7" fmla="*/ 278296 h 828261"/>
              <a:gd name="connsiteX8" fmla="*/ 609600 w 609600"/>
              <a:gd name="connsiteY8" fmla="*/ 139148 h 828261"/>
              <a:gd name="connsiteX9" fmla="*/ 549965 w 609600"/>
              <a:gd name="connsiteY9" fmla="*/ 0 h 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" h="828261">
                <a:moveTo>
                  <a:pt x="549965" y="0"/>
                </a:moveTo>
                <a:lnTo>
                  <a:pt x="185530" y="145774"/>
                </a:lnTo>
                <a:lnTo>
                  <a:pt x="13252" y="278296"/>
                </a:lnTo>
                <a:lnTo>
                  <a:pt x="0" y="523461"/>
                </a:lnTo>
                <a:lnTo>
                  <a:pt x="46383" y="788504"/>
                </a:lnTo>
                <a:lnTo>
                  <a:pt x="298174" y="828261"/>
                </a:lnTo>
                <a:lnTo>
                  <a:pt x="510209" y="649357"/>
                </a:lnTo>
                <a:lnTo>
                  <a:pt x="596348" y="278296"/>
                </a:lnTo>
                <a:lnTo>
                  <a:pt x="609600" y="139148"/>
                </a:lnTo>
                <a:lnTo>
                  <a:pt x="549965" y="0"/>
                </a:lnTo>
                <a:close/>
              </a:path>
            </a:pathLst>
          </a:custGeom>
          <a:solidFill>
            <a:srgbClr val="00B0F0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BB812C-D937-8E44-A083-A1E7C344EC20}"/>
              </a:ext>
            </a:extLst>
          </p:cNvPr>
          <p:cNvSpPr/>
          <p:nvPr/>
        </p:nvSpPr>
        <p:spPr>
          <a:xfrm>
            <a:off x="5617029" y="2383971"/>
            <a:ext cx="1167492" cy="889908"/>
          </a:xfrm>
          <a:custGeom>
            <a:avLst/>
            <a:gdLst>
              <a:gd name="connsiteX0" fmla="*/ 97971 w 1167492"/>
              <a:gd name="connsiteY0" fmla="*/ 0 h 889908"/>
              <a:gd name="connsiteX1" fmla="*/ 163285 w 1167492"/>
              <a:gd name="connsiteY1" fmla="*/ 302079 h 889908"/>
              <a:gd name="connsiteX2" fmla="*/ 220435 w 1167492"/>
              <a:gd name="connsiteY2" fmla="*/ 416379 h 889908"/>
              <a:gd name="connsiteX3" fmla="*/ 595992 w 1167492"/>
              <a:gd name="connsiteY3" fmla="*/ 481693 h 889908"/>
              <a:gd name="connsiteX4" fmla="*/ 849085 w 1167492"/>
              <a:gd name="connsiteY4" fmla="*/ 571500 h 889908"/>
              <a:gd name="connsiteX5" fmla="*/ 971550 w 1167492"/>
              <a:gd name="connsiteY5" fmla="*/ 653143 h 889908"/>
              <a:gd name="connsiteX6" fmla="*/ 1167492 w 1167492"/>
              <a:gd name="connsiteY6" fmla="*/ 816429 h 889908"/>
              <a:gd name="connsiteX7" fmla="*/ 1143000 w 1167492"/>
              <a:gd name="connsiteY7" fmla="*/ 889908 h 889908"/>
              <a:gd name="connsiteX8" fmla="*/ 849085 w 1167492"/>
              <a:gd name="connsiteY8" fmla="*/ 751115 h 889908"/>
              <a:gd name="connsiteX9" fmla="*/ 563335 w 1167492"/>
              <a:gd name="connsiteY9" fmla="*/ 595993 h 889908"/>
              <a:gd name="connsiteX10" fmla="*/ 318407 w 1167492"/>
              <a:gd name="connsiteY10" fmla="*/ 530679 h 889908"/>
              <a:gd name="connsiteX11" fmla="*/ 57150 w 1167492"/>
              <a:gd name="connsiteY11" fmla="*/ 522515 h 889908"/>
              <a:gd name="connsiteX12" fmla="*/ 0 w 1167492"/>
              <a:gd name="connsiteY12" fmla="*/ 155122 h 889908"/>
              <a:gd name="connsiteX13" fmla="*/ 97971 w 1167492"/>
              <a:gd name="connsiteY13" fmla="*/ 0 h 8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7492" h="889908">
                <a:moveTo>
                  <a:pt x="97971" y="0"/>
                </a:moveTo>
                <a:lnTo>
                  <a:pt x="163285" y="302079"/>
                </a:lnTo>
                <a:lnTo>
                  <a:pt x="220435" y="416379"/>
                </a:lnTo>
                <a:lnTo>
                  <a:pt x="595992" y="481693"/>
                </a:lnTo>
                <a:lnTo>
                  <a:pt x="849085" y="571500"/>
                </a:lnTo>
                <a:lnTo>
                  <a:pt x="971550" y="653143"/>
                </a:lnTo>
                <a:lnTo>
                  <a:pt x="1167492" y="816429"/>
                </a:lnTo>
                <a:lnTo>
                  <a:pt x="1143000" y="889908"/>
                </a:lnTo>
                <a:lnTo>
                  <a:pt x="849085" y="751115"/>
                </a:lnTo>
                <a:lnTo>
                  <a:pt x="563335" y="595993"/>
                </a:lnTo>
                <a:lnTo>
                  <a:pt x="318407" y="530679"/>
                </a:lnTo>
                <a:lnTo>
                  <a:pt x="57150" y="522515"/>
                </a:lnTo>
                <a:lnTo>
                  <a:pt x="0" y="155122"/>
                </a:lnTo>
                <a:lnTo>
                  <a:pt x="97971" y="0"/>
                </a:lnTo>
                <a:close/>
              </a:path>
            </a:pathLst>
          </a:cu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75E95C-ABF5-0349-E8AC-783EC52B6078}"/>
              </a:ext>
            </a:extLst>
          </p:cNvPr>
          <p:cNvSpPr/>
          <p:nvPr/>
        </p:nvSpPr>
        <p:spPr>
          <a:xfrm>
            <a:off x="6841671" y="4425043"/>
            <a:ext cx="1787979" cy="1167493"/>
          </a:xfrm>
          <a:custGeom>
            <a:avLst/>
            <a:gdLst>
              <a:gd name="connsiteX0" fmla="*/ 506186 w 1787979"/>
              <a:gd name="connsiteY0" fmla="*/ 130628 h 1167493"/>
              <a:gd name="connsiteX1" fmla="*/ 726622 w 1787979"/>
              <a:gd name="connsiteY1" fmla="*/ 432707 h 1167493"/>
              <a:gd name="connsiteX2" fmla="*/ 979715 w 1787979"/>
              <a:gd name="connsiteY2" fmla="*/ 620486 h 1167493"/>
              <a:gd name="connsiteX3" fmla="*/ 1265465 w 1787979"/>
              <a:gd name="connsiteY3" fmla="*/ 661307 h 1167493"/>
              <a:gd name="connsiteX4" fmla="*/ 1559379 w 1787979"/>
              <a:gd name="connsiteY4" fmla="*/ 718457 h 1167493"/>
              <a:gd name="connsiteX5" fmla="*/ 1787979 w 1787979"/>
              <a:gd name="connsiteY5" fmla="*/ 955221 h 1167493"/>
              <a:gd name="connsiteX6" fmla="*/ 1526722 w 1787979"/>
              <a:gd name="connsiteY6" fmla="*/ 1118507 h 1167493"/>
              <a:gd name="connsiteX7" fmla="*/ 1036865 w 1787979"/>
              <a:gd name="connsiteY7" fmla="*/ 1167493 h 1167493"/>
              <a:gd name="connsiteX8" fmla="*/ 767443 w 1787979"/>
              <a:gd name="connsiteY8" fmla="*/ 1053193 h 1167493"/>
              <a:gd name="connsiteX9" fmla="*/ 408215 w 1787979"/>
              <a:gd name="connsiteY9" fmla="*/ 661307 h 1167493"/>
              <a:gd name="connsiteX10" fmla="*/ 220436 w 1787979"/>
              <a:gd name="connsiteY10" fmla="*/ 424543 h 1167493"/>
              <a:gd name="connsiteX11" fmla="*/ 0 w 1787979"/>
              <a:gd name="connsiteY11" fmla="*/ 244928 h 1167493"/>
              <a:gd name="connsiteX12" fmla="*/ 220436 w 1787979"/>
              <a:gd name="connsiteY12" fmla="*/ 0 h 1167493"/>
              <a:gd name="connsiteX13" fmla="*/ 506186 w 1787979"/>
              <a:gd name="connsiteY13" fmla="*/ 130628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87979" h="1167493">
                <a:moveTo>
                  <a:pt x="506186" y="130628"/>
                </a:moveTo>
                <a:lnTo>
                  <a:pt x="726622" y="432707"/>
                </a:lnTo>
                <a:lnTo>
                  <a:pt x="979715" y="620486"/>
                </a:lnTo>
                <a:lnTo>
                  <a:pt x="1265465" y="661307"/>
                </a:lnTo>
                <a:lnTo>
                  <a:pt x="1559379" y="718457"/>
                </a:lnTo>
                <a:lnTo>
                  <a:pt x="1787979" y="955221"/>
                </a:lnTo>
                <a:lnTo>
                  <a:pt x="1526722" y="1118507"/>
                </a:lnTo>
                <a:lnTo>
                  <a:pt x="1036865" y="1167493"/>
                </a:lnTo>
                <a:lnTo>
                  <a:pt x="767443" y="1053193"/>
                </a:lnTo>
                <a:lnTo>
                  <a:pt x="408215" y="661307"/>
                </a:lnTo>
                <a:lnTo>
                  <a:pt x="220436" y="424543"/>
                </a:lnTo>
                <a:lnTo>
                  <a:pt x="0" y="244928"/>
                </a:lnTo>
                <a:lnTo>
                  <a:pt x="220436" y="0"/>
                </a:lnTo>
                <a:lnTo>
                  <a:pt x="506186" y="130628"/>
                </a:lnTo>
                <a:close/>
              </a:path>
            </a:pathLst>
          </a:custGeom>
          <a:solidFill>
            <a:srgbClr val="FFC000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9250D5-8C1B-87C4-3659-D0EA81AF29E6}"/>
              </a:ext>
            </a:extLst>
          </p:cNvPr>
          <p:cNvSpPr/>
          <p:nvPr/>
        </p:nvSpPr>
        <p:spPr>
          <a:xfrm>
            <a:off x="5216979" y="3641271"/>
            <a:ext cx="1167492" cy="1526722"/>
          </a:xfrm>
          <a:custGeom>
            <a:avLst/>
            <a:gdLst>
              <a:gd name="connsiteX0" fmla="*/ 0 w 1167492"/>
              <a:gd name="connsiteY0" fmla="*/ 0 h 1526722"/>
              <a:gd name="connsiteX1" fmla="*/ 138792 w 1167492"/>
              <a:gd name="connsiteY1" fmla="*/ 383722 h 1526722"/>
              <a:gd name="connsiteX2" fmla="*/ 293914 w 1167492"/>
              <a:gd name="connsiteY2" fmla="*/ 661308 h 1526722"/>
              <a:gd name="connsiteX3" fmla="*/ 253092 w 1167492"/>
              <a:gd name="connsiteY3" fmla="*/ 832758 h 1526722"/>
              <a:gd name="connsiteX4" fmla="*/ 261257 w 1167492"/>
              <a:gd name="connsiteY4" fmla="*/ 963386 h 1526722"/>
              <a:gd name="connsiteX5" fmla="*/ 293914 w 1167492"/>
              <a:gd name="connsiteY5" fmla="*/ 1094015 h 1526722"/>
              <a:gd name="connsiteX6" fmla="*/ 514350 w 1167492"/>
              <a:gd name="connsiteY6" fmla="*/ 1281793 h 1526722"/>
              <a:gd name="connsiteX7" fmla="*/ 571500 w 1167492"/>
              <a:gd name="connsiteY7" fmla="*/ 1330779 h 1526722"/>
              <a:gd name="connsiteX8" fmla="*/ 840921 w 1167492"/>
              <a:gd name="connsiteY8" fmla="*/ 1526722 h 1526722"/>
              <a:gd name="connsiteX9" fmla="*/ 914400 w 1167492"/>
              <a:gd name="connsiteY9" fmla="*/ 1526722 h 1526722"/>
              <a:gd name="connsiteX10" fmla="*/ 1167492 w 1167492"/>
              <a:gd name="connsiteY10" fmla="*/ 1134836 h 1526722"/>
              <a:gd name="connsiteX11" fmla="*/ 1094014 w 1167492"/>
              <a:gd name="connsiteY11" fmla="*/ 865415 h 1526722"/>
              <a:gd name="connsiteX12" fmla="*/ 881742 w 1167492"/>
              <a:gd name="connsiteY12" fmla="*/ 751115 h 1526722"/>
              <a:gd name="connsiteX13" fmla="*/ 742950 w 1167492"/>
              <a:gd name="connsiteY13" fmla="*/ 726622 h 1526722"/>
              <a:gd name="connsiteX14" fmla="*/ 449035 w 1167492"/>
              <a:gd name="connsiteY14" fmla="*/ 563336 h 1526722"/>
              <a:gd name="connsiteX15" fmla="*/ 367392 w 1167492"/>
              <a:gd name="connsiteY15" fmla="*/ 473529 h 1526722"/>
              <a:gd name="connsiteX16" fmla="*/ 318407 w 1167492"/>
              <a:gd name="connsiteY16" fmla="*/ 130629 h 1526722"/>
              <a:gd name="connsiteX17" fmla="*/ 302078 w 1167492"/>
              <a:gd name="connsiteY17" fmla="*/ 48986 h 1526722"/>
              <a:gd name="connsiteX18" fmla="*/ 0 w 1167492"/>
              <a:gd name="connsiteY18" fmla="*/ 0 h 15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7492" h="1526722">
                <a:moveTo>
                  <a:pt x="0" y="0"/>
                </a:moveTo>
                <a:lnTo>
                  <a:pt x="138792" y="383722"/>
                </a:lnTo>
                <a:lnTo>
                  <a:pt x="293914" y="661308"/>
                </a:lnTo>
                <a:lnTo>
                  <a:pt x="253092" y="832758"/>
                </a:lnTo>
                <a:cubicBezTo>
                  <a:pt x="261645" y="952487"/>
                  <a:pt x="261257" y="908861"/>
                  <a:pt x="261257" y="963386"/>
                </a:cubicBezTo>
                <a:lnTo>
                  <a:pt x="293914" y="1094015"/>
                </a:lnTo>
                <a:lnTo>
                  <a:pt x="514350" y="1281793"/>
                </a:lnTo>
                <a:lnTo>
                  <a:pt x="571500" y="1330779"/>
                </a:lnTo>
                <a:lnTo>
                  <a:pt x="840921" y="1526722"/>
                </a:lnTo>
                <a:lnTo>
                  <a:pt x="914400" y="1526722"/>
                </a:lnTo>
                <a:lnTo>
                  <a:pt x="1167492" y="1134836"/>
                </a:lnTo>
                <a:lnTo>
                  <a:pt x="1094014" y="865415"/>
                </a:lnTo>
                <a:lnTo>
                  <a:pt x="881742" y="751115"/>
                </a:lnTo>
                <a:lnTo>
                  <a:pt x="742950" y="726622"/>
                </a:lnTo>
                <a:lnTo>
                  <a:pt x="449035" y="563336"/>
                </a:lnTo>
                <a:lnTo>
                  <a:pt x="367392" y="473529"/>
                </a:lnTo>
                <a:lnTo>
                  <a:pt x="318407" y="130629"/>
                </a:lnTo>
                <a:lnTo>
                  <a:pt x="302078" y="48986"/>
                </a:ln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6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C9E6992-BCEB-6658-AD5D-B313250E84EE}"/>
              </a:ext>
            </a:extLst>
          </p:cNvPr>
          <p:cNvSpPr/>
          <p:nvPr/>
        </p:nvSpPr>
        <p:spPr>
          <a:xfrm>
            <a:off x="5184322" y="1915885"/>
            <a:ext cx="399458" cy="633206"/>
          </a:xfrm>
          <a:custGeom>
            <a:avLst/>
            <a:gdLst>
              <a:gd name="connsiteX0" fmla="*/ 549965 w 609600"/>
              <a:gd name="connsiteY0" fmla="*/ 0 h 828261"/>
              <a:gd name="connsiteX1" fmla="*/ 185530 w 609600"/>
              <a:gd name="connsiteY1" fmla="*/ 145774 h 828261"/>
              <a:gd name="connsiteX2" fmla="*/ 13252 w 609600"/>
              <a:gd name="connsiteY2" fmla="*/ 278296 h 828261"/>
              <a:gd name="connsiteX3" fmla="*/ 0 w 609600"/>
              <a:gd name="connsiteY3" fmla="*/ 523461 h 828261"/>
              <a:gd name="connsiteX4" fmla="*/ 46383 w 609600"/>
              <a:gd name="connsiteY4" fmla="*/ 788504 h 828261"/>
              <a:gd name="connsiteX5" fmla="*/ 298174 w 609600"/>
              <a:gd name="connsiteY5" fmla="*/ 828261 h 828261"/>
              <a:gd name="connsiteX6" fmla="*/ 510209 w 609600"/>
              <a:gd name="connsiteY6" fmla="*/ 649357 h 828261"/>
              <a:gd name="connsiteX7" fmla="*/ 596348 w 609600"/>
              <a:gd name="connsiteY7" fmla="*/ 278296 h 828261"/>
              <a:gd name="connsiteX8" fmla="*/ 609600 w 609600"/>
              <a:gd name="connsiteY8" fmla="*/ 139148 h 828261"/>
              <a:gd name="connsiteX9" fmla="*/ 549965 w 609600"/>
              <a:gd name="connsiteY9" fmla="*/ 0 h 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" h="828261">
                <a:moveTo>
                  <a:pt x="549965" y="0"/>
                </a:moveTo>
                <a:lnTo>
                  <a:pt x="185530" y="145774"/>
                </a:lnTo>
                <a:lnTo>
                  <a:pt x="13252" y="278296"/>
                </a:lnTo>
                <a:lnTo>
                  <a:pt x="0" y="523461"/>
                </a:lnTo>
                <a:lnTo>
                  <a:pt x="46383" y="788504"/>
                </a:lnTo>
                <a:lnTo>
                  <a:pt x="298174" y="828261"/>
                </a:lnTo>
                <a:lnTo>
                  <a:pt x="510209" y="649357"/>
                </a:lnTo>
                <a:lnTo>
                  <a:pt x="596348" y="278296"/>
                </a:lnTo>
                <a:lnTo>
                  <a:pt x="609600" y="139148"/>
                </a:lnTo>
                <a:lnTo>
                  <a:pt x="549965" y="0"/>
                </a:lnTo>
                <a:close/>
              </a:path>
            </a:pathLst>
          </a:custGeom>
          <a:solidFill>
            <a:srgbClr val="00B0F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A39A05-7041-3CD9-59C9-4490C2AA23D0}"/>
              </a:ext>
            </a:extLst>
          </p:cNvPr>
          <p:cNvSpPr/>
          <p:nvPr/>
        </p:nvSpPr>
        <p:spPr>
          <a:xfrm>
            <a:off x="6579053" y="3273879"/>
            <a:ext cx="525236" cy="778949"/>
          </a:xfrm>
          <a:custGeom>
            <a:avLst/>
            <a:gdLst>
              <a:gd name="connsiteX0" fmla="*/ 97971 w 1167492"/>
              <a:gd name="connsiteY0" fmla="*/ 0 h 889908"/>
              <a:gd name="connsiteX1" fmla="*/ 163285 w 1167492"/>
              <a:gd name="connsiteY1" fmla="*/ 302079 h 889908"/>
              <a:gd name="connsiteX2" fmla="*/ 220435 w 1167492"/>
              <a:gd name="connsiteY2" fmla="*/ 416379 h 889908"/>
              <a:gd name="connsiteX3" fmla="*/ 595992 w 1167492"/>
              <a:gd name="connsiteY3" fmla="*/ 481693 h 889908"/>
              <a:gd name="connsiteX4" fmla="*/ 849085 w 1167492"/>
              <a:gd name="connsiteY4" fmla="*/ 571500 h 889908"/>
              <a:gd name="connsiteX5" fmla="*/ 971550 w 1167492"/>
              <a:gd name="connsiteY5" fmla="*/ 653143 h 889908"/>
              <a:gd name="connsiteX6" fmla="*/ 1167492 w 1167492"/>
              <a:gd name="connsiteY6" fmla="*/ 816429 h 889908"/>
              <a:gd name="connsiteX7" fmla="*/ 1143000 w 1167492"/>
              <a:gd name="connsiteY7" fmla="*/ 889908 h 889908"/>
              <a:gd name="connsiteX8" fmla="*/ 849085 w 1167492"/>
              <a:gd name="connsiteY8" fmla="*/ 751115 h 889908"/>
              <a:gd name="connsiteX9" fmla="*/ 563335 w 1167492"/>
              <a:gd name="connsiteY9" fmla="*/ 595993 h 889908"/>
              <a:gd name="connsiteX10" fmla="*/ 318407 w 1167492"/>
              <a:gd name="connsiteY10" fmla="*/ 530679 h 889908"/>
              <a:gd name="connsiteX11" fmla="*/ 57150 w 1167492"/>
              <a:gd name="connsiteY11" fmla="*/ 522515 h 889908"/>
              <a:gd name="connsiteX12" fmla="*/ 0 w 1167492"/>
              <a:gd name="connsiteY12" fmla="*/ 155122 h 889908"/>
              <a:gd name="connsiteX13" fmla="*/ 97971 w 1167492"/>
              <a:gd name="connsiteY13" fmla="*/ 0 h 88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67492" h="889908">
                <a:moveTo>
                  <a:pt x="97971" y="0"/>
                </a:moveTo>
                <a:lnTo>
                  <a:pt x="163285" y="302079"/>
                </a:lnTo>
                <a:lnTo>
                  <a:pt x="220435" y="416379"/>
                </a:lnTo>
                <a:lnTo>
                  <a:pt x="595992" y="481693"/>
                </a:lnTo>
                <a:lnTo>
                  <a:pt x="849085" y="571500"/>
                </a:lnTo>
                <a:lnTo>
                  <a:pt x="971550" y="653143"/>
                </a:lnTo>
                <a:lnTo>
                  <a:pt x="1167492" y="816429"/>
                </a:lnTo>
                <a:lnTo>
                  <a:pt x="1143000" y="889908"/>
                </a:lnTo>
                <a:lnTo>
                  <a:pt x="849085" y="751115"/>
                </a:lnTo>
                <a:lnTo>
                  <a:pt x="563335" y="595993"/>
                </a:lnTo>
                <a:lnTo>
                  <a:pt x="318407" y="530679"/>
                </a:lnTo>
                <a:lnTo>
                  <a:pt x="57150" y="522515"/>
                </a:lnTo>
                <a:lnTo>
                  <a:pt x="0" y="155122"/>
                </a:lnTo>
                <a:lnTo>
                  <a:pt x="97971" y="0"/>
                </a:lnTo>
                <a:close/>
              </a:path>
            </a:pathLst>
          </a:custGeom>
          <a:solidFill>
            <a:srgbClr val="FF0000">
              <a:alpha val="4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597F539-A896-D56F-A15B-C3FA0AC130E6}"/>
              </a:ext>
            </a:extLst>
          </p:cNvPr>
          <p:cNvSpPr/>
          <p:nvPr/>
        </p:nvSpPr>
        <p:spPr>
          <a:xfrm>
            <a:off x="4491038" y="2590953"/>
            <a:ext cx="1028700" cy="866622"/>
          </a:xfrm>
          <a:custGeom>
            <a:avLst/>
            <a:gdLst>
              <a:gd name="connsiteX0" fmla="*/ 0 w 1167492"/>
              <a:gd name="connsiteY0" fmla="*/ 0 h 1526722"/>
              <a:gd name="connsiteX1" fmla="*/ 138792 w 1167492"/>
              <a:gd name="connsiteY1" fmla="*/ 383722 h 1526722"/>
              <a:gd name="connsiteX2" fmla="*/ 293914 w 1167492"/>
              <a:gd name="connsiteY2" fmla="*/ 661308 h 1526722"/>
              <a:gd name="connsiteX3" fmla="*/ 253092 w 1167492"/>
              <a:gd name="connsiteY3" fmla="*/ 832758 h 1526722"/>
              <a:gd name="connsiteX4" fmla="*/ 261257 w 1167492"/>
              <a:gd name="connsiteY4" fmla="*/ 963386 h 1526722"/>
              <a:gd name="connsiteX5" fmla="*/ 293914 w 1167492"/>
              <a:gd name="connsiteY5" fmla="*/ 1094015 h 1526722"/>
              <a:gd name="connsiteX6" fmla="*/ 514350 w 1167492"/>
              <a:gd name="connsiteY6" fmla="*/ 1281793 h 1526722"/>
              <a:gd name="connsiteX7" fmla="*/ 571500 w 1167492"/>
              <a:gd name="connsiteY7" fmla="*/ 1330779 h 1526722"/>
              <a:gd name="connsiteX8" fmla="*/ 840921 w 1167492"/>
              <a:gd name="connsiteY8" fmla="*/ 1526722 h 1526722"/>
              <a:gd name="connsiteX9" fmla="*/ 914400 w 1167492"/>
              <a:gd name="connsiteY9" fmla="*/ 1526722 h 1526722"/>
              <a:gd name="connsiteX10" fmla="*/ 1167492 w 1167492"/>
              <a:gd name="connsiteY10" fmla="*/ 1134836 h 1526722"/>
              <a:gd name="connsiteX11" fmla="*/ 1094014 w 1167492"/>
              <a:gd name="connsiteY11" fmla="*/ 865415 h 1526722"/>
              <a:gd name="connsiteX12" fmla="*/ 881742 w 1167492"/>
              <a:gd name="connsiteY12" fmla="*/ 751115 h 1526722"/>
              <a:gd name="connsiteX13" fmla="*/ 742950 w 1167492"/>
              <a:gd name="connsiteY13" fmla="*/ 726622 h 1526722"/>
              <a:gd name="connsiteX14" fmla="*/ 449035 w 1167492"/>
              <a:gd name="connsiteY14" fmla="*/ 563336 h 1526722"/>
              <a:gd name="connsiteX15" fmla="*/ 367392 w 1167492"/>
              <a:gd name="connsiteY15" fmla="*/ 473529 h 1526722"/>
              <a:gd name="connsiteX16" fmla="*/ 318407 w 1167492"/>
              <a:gd name="connsiteY16" fmla="*/ 130629 h 1526722"/>
              <a:gd name="connsiteX17" fmla="*/ 302078 w 1167492"/>
              <a:gd name="connsiteY17" fmla="*/ 48986 h 1526722"/>
              <a:gd name="connsiteX18" fmla="*/ 0 w 1167492"/>
              <a:gd name="connsiteY18" fmla="*/ 0 h 1526722"/>
              <a:gd name="connsiteX0" fmla="*/ 81644 w 1028700"/>
              <a:gd name="connsiteY0" fmla="*/ 201600 h 1477736"/>
              <a:gd name="connsiteX1" fmla="*/ 0 w 1028700"/>
              <a:gd name="connsiteY1" fmla="*/ 334736 h 1477736"/>
              <a:gd name="connsiteX2" fmla="*/ 155122 w 1028700"/>
              <a:gd name="connsiteY2" fmla="*/ 612322 h 1477736"/>
              <a:gd name="connsiteX3" fmla="*/ 114300 w 1028700"/>
              <a:gd name="connsiteY3" fmla="*/ 783772 h 1477736"/>
              <a:gd name="connsiteX4" fmla="*/ 122465 w 1028700"/>
              <a:gd name="connsiteY4" fmla="*/ 914400 h 1477736"/>
              <a:gd name="connsiteX5" fmla="*/ 155122 w 1028700"/>
              <a:gd name="connsiteY5" fmla="*/ 1045029 h 1477736"/>
              <a:gd name="connsiteX6" fmla="*/ 375558 w 1028700"/>
              <a:gd name="connsiteY6" fmla="*/ 1232807 h 1477736"/>
              <a:gd name="connsiteX7" fmla="*/ 432708 w 1028700"/>
              <a:gd name="connsiteY7" fmla="*/ 1281793 h 1477736"/>
              <a:gd name="connsiteX8" fmla="*/ 702129 w 1028700"/>
              <a:gd name="connsiteY8" fmla="*/ 1477736 h 1477736"/>
              <a:gd name="connsiteX9" fmla="*/ 775608 w 1028700"/>
              <a:gd name="connsiteY9" fmla="*/ 1477736 h 1477736"/>
              <a:gd name="connsiteX10" fmla="*/ 1028700 w 1028700"/>
              <a:gd name="connsiteY10" fmla="*/ 1085850 h 1477736"/>
              <a:gd name="connsiteX11" fmla="*/ 955222 w 1028700"/>
              <a:gd name="connsiteY11" fmla="*/ 816429 h 1477736"/>
              <a:gd name="connsiteX12" fmla="*/ 742950 w 1028700"/>
              <a:gd name="connsiteY12" fmla="*/ 702129 h 1477736"/>
              <a:gd name="connsiteX13" fmla="*/ 604158 w 1028700"/>
              <a:gd name="connsiteY13" fmla="*/ 677636 h 1477736"/>
              <a:gd name="connsiteX14" fmla="*/ 310243 w 1028700"/>
              <a:gd name="connsiteY14" fmla="*/ 514350 h 1477736"/>
              <a:gd name="connsiteX15" fmla="*/ 228600 w 1028700"/>
              <a:gd name="connsiteY15" fmla="*/ 424543 h 1477736"/>
              <a:gd name="connsiteX16" fmla="*/ 179615 w 1028700"/>
              <a:gd name="connsiteY16" fmla="*/ 81643 h 1477736"/>
              <a:gd name="connsiteX17" fmla="*/ 163286 w 1028700"/>
              <a:gd name="connsiteY17" fmla="*/ 0 h 1477736"/>
              <a:gd name="connsiteX18" fmla="*/ 81644 w 1028700"/>
              <a:gd name="connsiteY18" fmla="*/ 201600 h 1477736"/>
              <a:gd name="connsiteX0" fmla="*/ 81644 w 1028700"/>
              <a:gd name="connsiteY0" fmla="*/ 201600 h 1477736"/>
              <a:gd name="connsiteX1" fmla="*/ 0 w 1028700"/>
              <a:gd name="connsiteY1" fmla="*/ 334736 h 1477736"/>
              <a:gd name="connsiteX2" fmla="*/ 155122 w 1028700"/>
              <a:gd name="connsiteY2" fmla="*/ 612322 h 1477736"/>
              <a:gd name="connsiteX3" fmla="*/ 114300 w 1028700"/>
              <a:gd name="connsiteY3" fmla="*/ 783772 h 1477736"/>
              <a:gd name="connsiteX4" fmla="*/ 122465 w 1028700"/>
              <a:gd name="connsiteY4" fmla="*/ 914400 h 1477736"/>
              <a:gd name="connsiteX5" fmla="*/ 155122 w 1028700"/>
              <a:gd name="connsiteY5" fmla="*/ 1045029 h 1477736"/>
              <a:gd name="connsiteX6" fmla="*/ 375558 w 1028700"/>
              <a:gd name="connsiteY6" fmla="*/ 1232807 h 1477736"/>
              <a:gd name="connsiteX7" fmla="*/ 432708 w 1028700"/>
              <a:gd name="connsiteY7" fmla="*/ 1281793 h 1477736"/>
              <a:gd name="connsiteX8" fmla="*/ 702129 w 1028700"/>
              <a:gd name="connsiteY8" fmla="*/ 1477736 h 1477736"/>
              <a:gd name="connsiteX9" fmla="*/ 775608 w 1028700"/>
              <a:gd name="connsiteY9" fmla="*/ 1477736 h 1477736"/>
              <a:gd name="connsiteX10" fmla="*/ 1028700 w 1028700"/>
              <a:gd name="connsiteY10" fmla="*/ 1085850 h 1477736"/>
              <a:gd name="connsiteX11" fmla="*/ 955222 w 1028700"/>
              <a:gd name="connsiteY11" fmla="*/ 816429 h 1477736"/>
              <a:gd name="connsiteX12" fmla="*/ 742950 w 1028700"/>
              <a:gd name="connsiteY12" fmla="*/ 702129 h 1477736"/>
              <a:gd name="connsiteX13" fmla="*/ 449037 w 1028700"/>
              <a:gd name="connsiteY13" fmla="*/ 914301 h 1477736"/>
              <a:gd name="connsiteX14" fmla="*/ 310243 w 1028700"/>
              <a:gd name="connsiteY14" fmla="*/ 514350 h 1477736"/>
              <a:gd name="connsiteX15" fmla="*/ 228600 w 1028700"/>
              <a:gd name="connsiteY15" fmla="*/ 424543 h 1477736"/>
              <a:gd name="connsiteX16" fmla="*/ 179615 w 1028700"/>
              <a:gd name="connsiteY16" fmla="*/ 81643 h 1477736"/>
              <a:gd name="connsiteX17" fmla="*/ 163286 w 1028700"/>
              <a:gd name="connsiteY17" fmla="*/ 0 h 1477736"/>
              <a:gd name="connsiteX18" fmla="*/ 81644 w 1028700"/>
              <a:gd name="connsiteY18" fmla="*/ 201600 h 1477736"/>
              <a:gd name="connsiteX0" fmla="*/ 81644 w 1028700"/>
              <a:gd name="connsiteY0" fmla="*/ 201600 h 1477736"/>
              <a:gd name="connsiteX1" fmla="*/ 0 w 1028700"/>
              <a:gd name="connsiteY1" fmla="*/ 334736 h 1477736"/>
              <a:gd name="connsiteX2" fmla="*/ 155122 w 1028700"/>
              <a:gd name="connsiteY2" fmla="*/ 612322 h 1477736"/>
              <a:gd name="connsiteX3" fmla="*/ 114300 w 1028700"/>
              <a:gd name="connsiteY3" fmla="*/ 783772 h 1477736"/>
              <a:gd name="connsiteX4" fmla="*/ 122465 w 1028700"/>
              <a:gd name="connsiteY4" fmla="*/ 914400 h 1477736"/>
              <a:gd name="connsiteX5" fmla="*/ 155122 w 1028700"/>
              <a:gd name="connsiteY5" fmla="*/ 1045029 h 1477736"/>
              <a:gd name="connsiteX6" fmla="*/ 375558 w 1028700"/>
              <a:gd name="connsiteY6" fmla="*/ 1232807 h 1477736"/>
              <a:gd name="connsiteX7" fmla="*/ 432708 w 1028700"/>
              <a:gd name="connsiteY7" fmla="*/ 1281793 h 1477736"/>
              <a:gd name="connsiteX8" fmla="*/ 702129 w 1028700"/>
              <a:gd name="connsiteY8" fmla="*/ 1477736 h 1477736"/>
              <a:gd name="connsiteX9" fmla="*/ 775608 w 1028700"/>
              <a:gd name="connsiteY9" fmla="*/ 1477736 h 1477736"/>
              <a:gd name="connsiteX10" fmla="*/ 1028700 w 1028700"/>
              <a:gd name="connsiteY10" fmla="*/ 1085850 h 1477736"/>
              <a:gd name="connsiteX11" fmla="*/ 955222 w 1028700"/>
              <a:gd name="connsiteY11" fmla="*/ 816429 h 1477736"/>
              <a:gd name="connsiteX12" fmla="*/ 710293 w 1028700"/>
              <a:gd name="connsiteY12" fmla="*/ 1036242 h 1477736"/>
              <a:gd name="connsiteX13" fmla="*/ 449037 w 1028700"/>
              <a:gd name="connsiteY13" fmla="*/ 914301 h 1477736"/>
              <a:gd name="connsiteX14" fmla="*/ 310243 w 1028700"/>
              <a:gd name="connsiteY14" fmla="*/ 514350 h 1477736"/>
              <a:gd name="connsiteX15" fmla="*/ 228600 w 1028700"/>
              <a:gd name="connsiteY15" fmla="*/ 424543 h 1477736"/>
              <a:gd name="connsiteX16" fmla="*/ 179615 w 1028700"/>
              <a:gd name="connsiteY16" fmla="*/ 81643 h 1477736"/>
              <a:gd name="connsiteX17" fmla="*/ 163286 w 1028700"/>
              <a:gd name="connsiteY17" fmla="*/ 0 h 1477736"/>
              <a:gd name="connsiteX18" fmla="*/ 81644 w 1028700"/>
              <a:gd name="connsiteY18" fmla="*/ 201600 h 1477736"/>
              <a:gd name="connsiteX0" fmla="*/ 81644 w 1028700"/>
              <a:gd name="connsiteY0" fmla="*/ 201600 h 1477736"/>
              <a:gd name="connsiteX1" fmla="*/ 0 w 1028700"/>
              <a:gd name="connsiteY1" fmla="*/ 334736 h 1477736"/>
              <a:gd name="connsiteX2" fmla="*/ 155122 w 1028700"/>
              <a:gd name="connsiteY2" fmla="*/ 612322 h 1477736"/>
              <a:gd name="connsiteX3" fmla="*/ 114300 w 1028700"/>
              <a:gd name="connsiteY3" fmla="*/ 783772 h 1477736"/>
              <a:gd name="connsiteX4" fmla="*/ 122465 w 1028700"/>
              <a:gd name="connsiteY4" fmla="*/ 914400 h 1477736"/>
              <a:gd name="connsiteX5" fmla="*/ 155122 w 1028700"/>
              <a:gd name="connsiteY5" fmla="*/ 1045029 h 1477736"/>
              <a:gd name="connsiteX6" fmla="*/ 375558 w 1028700"/>
              <a:gd name="connsiteY6" fmla="*/ 1232807 h 1477736"/>
              <a:gd name="connsiteX7" fmla="*/ 432708 w 1028700"/>
              <a:gd name="connsiteY7" fmla="*/ 1281793 h 1477736"/>
              <a:gd name="connsiteX8" fmla="*/ 702129 w 1028700"/>
              <a:gd name="connsiteY8" fmla="*/ 1477736 h 1477736"/>
              <a:gd name="connsiteX9" fmla="*/ 775608 w 1028700"/>
              <a:gd name="connsiteY9" fmla="*/ 1477736 h 1477736"/>
              <a:gd name="connsiteX10" fmla="*/ 1028700 w 1028700"/>
              <a:gd name="connsiteY10" fmla="*/ 1085850 h 1477736"/>
              <a:gd name="connsiteX11" fmla="*/ 889908 w 1028700"/>
              <a:gd name="connsiteY11" fmla="*/ 1094859 h 1477736"/>
              <a:gd name="connsiteX12" fmla="*/ 710293 w 1028700"/>
              <a:gd name="connsiteY12" fmla="*/ 1036242 h 1477736"/>
              <a:gd name="connsiteX13" fmla="*/ 449037 w 1028700"/>
              <a:gd name="connsiteY13" fmla="*/ 914301 h 1477736"/>
              <a:gd name="connsiteX14" fmla="*/ 310243 w 1028700"/>
              <a:gd name="connsiteY14" fmla="*/ 514350 h 1477736"/>
              <a:gd name="connsiteX15" fmla="*/ 228600 w 1028700"/>
              <a:gd name="connsiteY15" fmla="*/ 424543 h 1477736"/>
              <a:gd name="connsiteX16" fmla="*/ 179615 w 1028700"/>
              <a:gd name="connsiteY16" fmla="*/ 81643 h 1477736"/>
              <a:gd name="connsiteX17" fmla="*/ 163286 w 1028700"/>
              <a:gd name="connsiteY17" fmla="*/ 0 h 1477736"/>
              <a:gd name="connsiteX18" fmla="*/ 81644 w 1028700"/>
              <a:gd name="connsiteY18" fmla="*/ 201600 h 147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28700" h="1477736">
                <a:moveTo>
                  <a:pt x="81644" y="201600"/>
                </a:moveTo>
                <a:lnTo>
                  <a:pt x="0" y="334736"/>
                </a:lnTo>
                <a:lnTo>
                  <a:pt x="155122" y="612322"/>
                </a:lnTo>
                <a:lnTo>
                  <a:pt x="114300" y="783772"/>
                </a:lnTo>
                <a:cubicBezTo>
                  <a:pt x="122853" y="903501"/>
                  <a:pt x="122465" y="859875"/>
                  <a:pt x="122465" y="914400"/>
                </a:cubicBezTo>
                <a:lnTo>
                  <a:pt x="155122" y="1045029"/>
                </a:lnTo>
                <a:lnTo>
                  <a:pt x="375558" y="1232807"/>
                </a:lnTo>
                <a:lnTo>
                  <a:pt x="432708" y="1281793"/>
                </a:lnTo>
                <a:lnTo>
                  <a:pt x="702129" y="1477736"/>
                </a:lnTo>
                <a:lnTo>
                  <a:pt x="775608" y="1477736"/>
                </a:lnTo>
                <a:lnTo>
                  <a:pt x="1028700" y="1085850"/>
                </a:lnTo>
                <a:lnTo>
                  <a:pt x="889908" y="1094859"/>
                </a:lnTo>
                <a:lnTo>
                  <a:pt x="710293" y="1036242"/>
                </a:lnTo>
                <a:lnTo>
                  <a:pt x="449037" y="914301"/>
                </a:lnTo>
                <a:lnTo>
                  <a:pt x="310243" y="514350"/>
                </a:lnTo>
                <a:lnTo>
                  <a:pt x="228600" y="424543"/>
                </a:lnTo>
                <a:lnTo>
                  <a:pt x="179615" y="81643"/>
                </a:lnTo>
                <a:lnTo>
                  <a:pt x="163286" y="0"/>
                </a:lnTo>
                <a:lnTo>
                  <a:pt x="81644" y="201600"/>
                </a:lnTo>
                <a:close/>
              </a:path>
            </a:pathLst>
          </a:custGeom>
          <a:solidFill>
            <a:srgbClr val="7030A0">
              <a:alpha val="62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B8C52FC-1815-36FD-1255-13B4FA8EA77D}"/>
              </a:ext>
            </a:extLst>
          </p:cNvPr>
          <p:cNvSpPr/>
          <p:nvPr/>
        </p:nvSpPr>
        <p:spPr>
          <a:xfrm>
            <a:off x="7543800" y="5665394"/>
            <a:ext cx="1197429" cy="299357"/>
          </a:xfrm>
          <a:custGeom>
            <a:avLst/>
            <a:gdLst>
              <a:gd name="connsiteX0" fmla="*/ 506186 w 1787979"/>
              <a:gd name="connsiteY0" fmla="*/ 130628 h 1167493"/>
              <a:gd name="connsiteX1" fmla="*/ 726622 w 1787979"/>
              <a:gd name="connsiteY1" fmla="*/ 432707 h 1167493"/>
              <a:gd name="connsiteX2" fmla="*/ 979715 w 1787979"/>
              <a:gd name="connsiteY2" fmla="*/ 620486 h 1167493"/>
              <a:gd name="connsiteX3" fmla="*/ 1265465 w 1787979"/>
              <a:gd name="connsiteY3" fmla="*/ 661307 h 1167493"/>
              <a:gd name="connsiteX4" fmla="*/ 1559379 w 1787979"/>
              <a:gd name="connsiteY4" fmla="*/ 718457 h 1167493"/>
              <a:gd name="connsiteX5" fmla="*/ 1787979 w 1787979"/>
              <a:gd name="connsiteY5" fmla="*/ 955221 h 1167493"/>
              <a:gd name="connsiteX6" fmla="*/ 1526722 w 1787979"/>
              <a:gd name="connsiteY6" fmla="*/ 1118507 h 1167493"/>
              <a:gd name="connsiteX7" fmla="*/ 1036865 w 1787979"/>
              <a:gd name="connsiteY7" fmla="*/ 1167493 h 1167493"/>
              <a:gd name="connsiteX8" fmla="*/ 767443 w 1787979"/>
              <a:gd name="connsiteY8" fmla="*/ 1053193 h 1167493"/>
              <a:gd name="connsiteX9" fmla="*/ 408215 w 1787979"/>
              <a:gd name="connsiteY9" fmla="*/ 661307 h 1167493"/>
              <a:gd name="connsiteX10" fmla="*/ 220436 w 1787979"/>
              <a:gd name="connsiteY10" fmla="*/ 424543 h 1167493"/>
              <a:gd name="connsiteX11" fmla="*/ 0 w 1787979"/>
              <a:gd name="connsiteY11" fmla="*/ 244928 h 1167493"/>
              <a:gd name="connsiteX12" fmla="*/ 220436 w 1787979"/>
              <a:gd name="connsiteY12" fmla="*/ 0 h 1167493"/>
              <a:gd name="connsiteX13" fmla="*/ 506186 w 1787979"/>
              <a:gd name="connsiteY13" fmla="*/ 130628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87979" h="1167493">
                <a:moveTo>
                  <a:pt x="506186" y="130628"/>
                </a:moveTo>
                <a:lnTo>
                  <a:pt x="726622" y="432707"/>
                </a:lnTo>
                <a:lnTo>
                  <a:pt x="979715" y="620486"/>
                </a:lnTo>
                <a:lnTo>
                  <a:pt x="1265465" y="661307"/>
                </a:lnTo>
                <a:lnTo>
                  <a:pt x="1559379" y="718457"/>
                </a:lnTo>
                <a:lnTo>
                  <a:pt x="1787979" y="955221"/>
                </a:lnTo>
                <a:lnTo>
                  <a:pt x="1526722" y="1118507"/>
                </a:lnTo>
                <a:lnTo>
                  <a:pt x="1036865" y="1167493"/>
                </a:lnTo>
                <a:lnTo>
                  <a:pt x="767443" y="1053193"/>
                </a:lnTo>
                <a:lnTo>
                  <a:pt x="408215" y="661307"/>
                </a:lnTo>
                <a:lnTo>
                  <a:pt x="220436" y="424543"/>
                </a:lnTo>
                <a:lnTo>
                  <a:pt x="0" y="244928"/>
                </a:lnTo>
                <a:lnTo>
                  <a:pt x="220436" y="0"/>
                </a:lnTo>
                <a:lnTo>
                  <a:pt x="506186" y="130628"/>
                </a:lnTo>
                <a:close/>
              </a:path>
            </a:pathLst>
          </a:custGeom>
          <a:solidFill>
            <a:srgbClr val="FFC000">
              <a:alpha val="6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D8C68D-D211-6533-4B5E-6AEF406BDA7C}"/>
              </a:ext>
            </a:extLst>
          </p:cNvPr>
          <p:cNvCxnSpPr/>
          <p:nvPr/>
        </p:nvCxnSpPr>
        <p:spPr>
          <a:xfrm>
            <a:off x="5385180" y="1152939"/>
            <a:ext cx="0" cy="1205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5FA41D-8533-5B37-C32C-5488C4E60397}"/>
              </a:ext>
            </a:extLst>
          </p:cNvPr>
          <p:cNvCxnSpPr/>
          <p:nvPr/>
        </p:nvCxnSpPr>
        <p:spPr>
          <a:xfrm>
            <a:off x="6933436" y="2590953"/>
            <a:ext cx="0" cy="1205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B60334-7E70-FE33-4A1A-2E0A99D0C26A}"/>
              </a:ext>
            </a:extLst>
          </p:cNvPr>
          <p:cNvCxnSpPr/>
          <p:nvPr/>
        </p:nvCxnSpPr>
        <p:spPr>
          <a:xfrm>
            <a:off x="7863336" y="4591878"/>
            <a:ext cx="0" cy="1205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1D7563-59DA-3109-1EA3-BE0761E2F180}"/>
              </a:ext>
            </a:extLst>
          </p:cNvPr>
          <p:cNvSpPr txBox="1"/>
          <p:nvPr/>
        </p:nvSpPr>
        <p:spPr>
          <a:xfrm>
            <a:off x="5080380" y="934137"/>
            <a:ext cx="112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Potential Well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7D600F-F123-4031-7A31-75B96D772E14}"/>
              </a:ext>
            </a:extLst>
          </p:cNvPr>
          <p:cNvSpPr txBox="1"/>
          <p:nvPr/>
        </p:nvSpPr>
        <p:spPr>
          <a:xfrm>
            <a:off x="6617263" y="2252045"/>
            <a:ext cx="112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Potential Well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628E90-7D9C-A9D0-AA8A-B45B5955BDAB}"/>
              </a:ext>
            </a:extLst>
          </p:cNvPr>
          <p:cNvSpPr txBox="1"/>
          <p:nvPr/>
        </p:nvSpPr>
        <p:spPr>
          <a:xfrm>
            <a:off x="7614794" y="4293703"/>
            <a:ext cx="112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Potential Well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1284A-5166-EEA9-AAA0-8F7F08C11CFE}"/>
              </a:ext>
            </a:extLst>
          </p:cNvPr>
          <p:cNvCxnSpPr/>
          <p:nvPr/>
        </p:nvCxnSpPr>
        <p:spPr>
          <a:xfrm>
            <a:off x="4797287" y="1978188"/>
            <a:ext cx="0" cy="12059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99ED1E-E51F-123F-1A38-9957176757AE}"/>
              </a:ext>
            </a:extLst>
          </p:cNvPr>
          <p:cNvSpPr txBox="1"/>
          <p:nvPr/>
        </p:nvSpPr>
        <p:spPr>
          <a:xfrm>
            <a:off x="4260511" y="1868107"/>
            <a:ext cx="1126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Potential Well 4</a:t>
            </a:r>
          </a:p>
        </p:txBody>
      </p:sp>
    </p:spTree>
    <p:extLst>
      <p:ext uri="{BB962C8B-B14F-4D97-AF65-F5344CB8AC3E}">
        <p14:creationId xmlns:p14="http://schemas.microsoft.com/office/powerpoint/2010/main" val="346063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Qi</dc:creator>
  <cp:lastModifiedBy>Jie Qi</cp:lastModifiedBy>
  <cp:revision>2</cp:revision>
  <dcterms:created xsi:type="dcterms:W3CDTF">2024-02-21T18:45:23Z</dcterms:created>
  <dcterms:modified xsi:type="dcterms:W3CDTF">2024-02-21T20:26:47Z</dcterms:modified>
</cp:coreProperties>
</file>