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8" r:id="rId12"/>
    <p:sldId id="263" r:id="rId13"/>
    <p:sldId id="267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9CF6-5940-43A8-B294-3A3DAA60EA78}" type="datetimeFigureOut">
              <a:rPr lang="ko-KR" altLang="en-US" smtClean="0"/>
              <a:t>2013-11-28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1FC3-B9D5-45B9-B7E5-96E9BF180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86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9CF6-5940-43A8-B294-3A3DAA60EA78}" type="datetimeFigureOut">
              <a:rPr lang="ko-KR" altLang="en-US" smtClean="0"/>
              <a:t>2013-11-28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1FC3-B9D5-45B9-B7E5-96E9BF180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81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9CF6-5940-43A8-B294-3A3DAA60EA78}" type="datetimeFigureOut">
              <a:rPr lang="ko-KR" altLang="en-US" smtClean="0"/>
              <a:t>2013-11-28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1FC3-B9D5-45B9-B7E5-96E9BF180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02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9CF6-5940-43A8-B294-3A3DAA60EA78}" type="datetimeFigureOut">
              <a:rPr lang="ko-KR" altLang="en-US" smtClean="0"/>
              <a:t>2013-11-28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1FC3-B9D5-45B9-B7E5-96E9BF180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43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9CF6-5940-43A8-B294-3A3DAA60EA78}" type="datetimeFigureOut">
              <a:rPr lang="ko-KR" altLang="en-US" smtClean="0"/>
              <a:t>2013-11-28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1FC3-B9D5-45B9-B7E5-96E9BF180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8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9CF6-5940-43A8-B294-3A3DAA60EA78}" type="datetimeFigureOut">
              <a:rPr lang="ko-KR" altLang="en-US" smtClean="0"/>
              <a:t>2013-11-28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1FC3-B9D5-45B9-B7E5-96E9BF180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84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9CF6-5940-43A8-B294-3A3DAA60EA78}" type="datetimeFigureOut">
              <a:rPr lang="ko-KR" altLang="en-US" smtClean="0"/>
              <a:t>2013-11-28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1FC3-B9D5-45B9-B7E5-96E9BF180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9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9CF6-5940-43A8-B294-3A3DAA60EA78}" type="datetimeFigureOut">
              <a:rPr lang="ko-KR" altLang="en-US" smtClean="0"/>
              <a:t>2013-11-28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1FC3-B9D5-45B9-B7E5-96E9BF180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61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9CF6-5940-43A8-B294-3A3DAA60EA78}" type="datetimeFigureOut">
              <a:rPr lang="ko-KR" altLang="en-US" smtClean="0"/>
              <a:t>2013-11-28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1FC3-B9D5-45B9-B7E5-96E9BF180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91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9CF6-5940-43A8-B294-3A3DAA60EA78}" type="datetimeFigureOut">
              <a:rPr lang="ko-KR" altLang="en-US" smtClean="0"/>
              <a:t>2013-11-28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1FC3-B9D5-45B9-B7E5-96E9BF180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5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9CF6-5940-43A8-B294-3A3DAA60EA78}" type="datetimeFigureOut">
              <a:rPr lang="ko-KR" altLang="en-US" smtClean="0"/>
              <a:t>2013-11-28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1FC3-B9D5-45B9-B7E5-96E9BF180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25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79CF6-5940-43A8-B294-3A3DAA60EA78}" type="datetimeFigureOut">
              <a:rPr lang="ko-KR" altLang="en-US" smtClean="0"/>
              <a:t>2013-11-28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61FC3-B9D5-45B9-B7E5-96E9BF180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43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Understanding Ant Build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71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Compile Task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71600" y="1484784"/>
            <a:ext cx="6246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javac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-d bin/classes -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classpath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lib/junit.jar -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sourcepath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/com/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lge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/hello/*.java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31690" y="2275131"/>
            <a:ext cx="7000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path id="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compile.lib.path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pathelement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location="lib/junit.jar"/&gt;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&lt;/path&gt;</a:t>
            </a: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target name="compile"&gt;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="${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classes.dir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}"/&gt;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javac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includeantruntime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="false"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destdir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="${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classes.dir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srcdir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="${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src.dir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}"&gt;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classpath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refid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compile.lib.path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&lt;include name="**/*.java" /&gt;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javac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&lt;/target&gt;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784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Run Task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71600" y="1484784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$ java –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classpath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/classes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com.lge.hello.Hello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31690" y="2275131"/>
            <a:ext cx="70007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&lt;path id="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run.lib.path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&lt;path location="${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classes.dir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}"/&gt;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&lt;/path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&lt;target name="run"&gt;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&lt;java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com.lge.hello.Hello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classpath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refid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run.lib.path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&lt;/java&gt;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&lt;/target&gt;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23728" y="5944174"/>
            <a:ext cx="6768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&lt;target depends="compile"&gt;</a:t>
            </a:r>
            <a:endParaRPr lang="en-US" altLang="ko-KR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801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Clean Task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31690" y="2275131"/>
            <a:ext cx="7000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target name="clean"&gt;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&lt;delete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="${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bin.dir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}"/&gt;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&lt;/target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373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Task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71600" y="1484784"/>
            <a:ext cx="6246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java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lib\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junit.jar;bin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\classes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junit.textui.TestRunner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com.lge.hello.HelloTest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31690" y="2275131"/>
            <a:ext cx="70007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path id="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junit.runtime.path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&lt;path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refid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compile.lib.path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&lt;path location="${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classes.dir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}"/&gt;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&lt;/path&gt;</a:t>
            </a: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&lt;target name="test"&gt;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junit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classpath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refid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junit.runtime.path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&lt;test name="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com.lge.hello.HelloTest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junit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&lt;/target&gt;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23728" y="5944174"/>
            <a:ext cx="6768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junit</a:t>
            </a:r>
            <a:r>
              <a:rPr lang="en-US" altLang="ko-K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printsummary</a:t>
            </a:r>
            <a:r>
              <a:rPr lang="en-US" altLang="ko-K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="true" </a:t>
            </a:r>
            <a:r>
              <a:rPr lang="en-US" altLang="ko-KR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haltonfailure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="</a:t>
            </a:r>
            <a:r>
              <a:rPr lang="en-US" altLang="ko-K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true"&gt;</a:t>
            </a:r>
          </a:p>
        </p:txBody>
      </p:sp>
    </p:spTree>
    <p:extLst>
      <p:ext uri="{BB962C8B-B14F-4D97-AF65-F5344CB8AC3E}">
        <p14:creationId xmlns:p14="http://schemas.microsoft.com/office/powerpoint/2010/main" val="308052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Build Tool?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Java Build Tool</a:t>
            </a:r>
          </a:p>
          <a:p>
            <a:pPr lvl="1"/>
            <a:r>
              <a:rPr lang="en-US" altLang="ko-KR" dirty="0" smtClean="0"/>
              <a:t>make </a:t>
            </a:r>
            <a:r>
              <a:rPr lang="en-US" altLang="ko-KR" dirty="0" smtClean="0">
                <a:sym typeface="Wingdings" panose="05000000000000000000" pitchFamily="2" charset="2"/>
              </a:rPr>
              <a:t> ant  maven  </a:t>
            </a:r>
            <a:r>
              <a:rPr lang="en-US" altLang="ko-KR" dirty="0" err="1" smtClean="0">
                <a:sym typeface="Wingdings" panose="05000000000000000000" pitchFamily="2" charset="2"/>
              </a:rPr>
              <a:t>gradle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Why?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CI / CD</a:t>
            </a:r>
          </a:p>
          <a:p>
            <a:pPr lvl="1"/>
            <a:r>
              <a:rPr lang="en-US" altLang="ko-KR" dirty="0" smtClean="0"/>
              <a:t>Multiple Target</a:t>
            </a:r>
          </a:p>
          <a:p>
            <a:pPr lvl="1"/>
            <a:r>
              <a:rPr lang="en-US" altLang="ko-KR" dirty="0" smtClean="0"/>
              <a:t>Automated work</a:t>
            </a:r>
          </a:p>
          <a:p>
            <a:pPr lvl="2"/>
            <a:r>
              <a:rPr lang="en-US" altLang="ko-KR" dirty="0" smtClean="0"/>
              <a:t>TEST</a:t>
            </a:r>
          </a:p>
          <a:p>
            <a:pPr lvl="2"/>
            <a:r>
              <a:rPr lang="en-US" altLang="ko-KR" dirty="0" smtClean="0"/>
              <a:t>Coverage</a:t>
            </a:r>
          </a:p>
          <a:p>
            <a:pPr lvl="2"/>
            <a:r>
              <a:rPr lang="en-US" altLang="ko-KR" dirty="0" smtClean="0"/>
              <a:t>Lint</a:t>
            </a:r>
            <a:endParaRPr lang="en-US" altLang="ko-KR" dirty="0" smtClean="0"/>
          </a:p>
        </p:txBody>
      </p:sp>
      <p:pic>
        <p:nvPicPr>
          <p:cNvPr id="1026" name="Picture 2" descr="http://cfile5.uf.tistory.com/image/191822414D77803D21A4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236962"/>
            <a:ext cx="3274715" cy="311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17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You should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Acquire</a:t>
            </a:r>
          </a:p>
          <a:p>
            <a:pPr lvl="1"/>
            <a:r>
              <a:rPr lang="en-US" altLang="ko-KR" dirty="0" smtClean="0"/>
              <a:t>Apache-ant-1.9.2</a:t>
            </a:r>
          </a:p>
          <a:p>
            <a:r>
              <a:rPr lang="en-US" altLang="ko-KR" dirty="0" smtClean="0"/>
              <a:t>Set Environment Variables</a:t>
            </a:r>
          </a:p>
          <a:p>
            <a:pPr lvl="1"/>
            <a:r>
              <a:rPr lang="en-US" altLang="ko-KR" dirty="0" smtClean="0"/>
              <a:t>JAVA_HOME = …/jdk1.7.x</a:t>
            </a:r>
          </a:p>
          <a:p>
            <a:pPr lvl="1"/>
            <a:r>
              <a:rPr lang="en-US" altLang="ko-KR" dirty="0" smtClean="0"/>
              <a:t>ANT_HOME </a:t>
            </a:r>
            <a:r>
              <a:rPr lang="en-US" altLang="ko-KR" dirty="0" smtClean="0"/>
              <a:t>= …/</a:t>
            </a:r>
            <a:r>
              <a:rPr lang="en-US" altLang="ko-KR" dirty="0" smtClean="0"/>
              <a:t>apache-ant-1.9.2</a:t>
            </a:r>
          </a:p>
          <a:p>
            <a:pPr lvl="1"/>
            <a:r>
              <a:rPr lang="en-US" altLang="ko-KR" dirty="0"/>
              <a:t>ANDROID_HOME = …/</a:t>
            </a:r>
            <a:r>
              <a:rPr lang="en-US" altLang="ko-KR" dirty="0" err="1" smtClean="0"/>
              <a:t>Android_SDK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Path to</a:t>
            </a:r>
          </a:p>
          <a:p>
            <a:pPr lvl="2"/>
            <a:r>
              <a:rPr lang="en-US" altLang="ko-KR" dirty="0" smtClean="0"/>
              <a:t>…/jdk1.7.x/bin; …/apach-ant-1.9.2/bin;</a:t>
            </a:r>
          </a:p>
          <a:p>
            <a:pPr lvl="2"/>
            <a:r>
              <a:rPr lang="en-US" altLang="ko-KR" dirty="0" smtClean="0"/>
              <a:t>…/</a:t>
            </a:r>
            <a:r>
              <a:rPr lang="en-US" altLang="ko-KR" dirty="0" err="1" smtClean="0"/>
              <a:t>Android_SDK</a:t>
            </a:r>
            <a:r>
              <a:rPr lang="en-US" altLang="ko-KR" dirty="0" smtClean="0"/>
              <a:t>/platform-tools &amp; tools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7693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build.xml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Create </a:t>
            </a:r>
            <a:r>
              <a:rPr lang="en-US" altLang="ko-KR" dirty="0" smtClean="0"/>
              <a:t>an empty folder, </a:t>
            </a:r>
            <a:r>
              <a:rPr lang="en-US" altLang="ko-KR" dirty="0" smtClean="0"/>
              <a:t>and build.xml.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ant </a:t>
            </a:r>
            <a:r>
              <a:rPr lang="en-US" altLang="ko-KR" dirty="0" smtClean="0"/>
              <a:t>–</a:t>
            </a:r>
            <a:r>
              <a:rPr lang="en-US" altLang="ko-KR" dirty="0" err="1" smtClean="0"/>
              <a:t>projecthelp</a:t>
            </a:r>
            <a:r>
              <a:rPr lang="en-US" altLang="ko-KR" dirty="0" smtClean="0"/>
              <a:t> (-p)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31640" y="2600235"/>
            <a:ext cx="62464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  <a:ea typeface="Arial Unicode MS" panose="020B0604020202020204" pitchFamily="50" charset="-127"/>
                <a:cs typeface="Consolas" panose="020B0609020204030204" pitchFamily="49" charset="0"/>
              </a:rPr>
              <a:t>&lt;?</a:t>
            </a:r>
            <a:r>
              <a:rPr lang="en-US" altLang="ko-KR" dirty="0" smtClean="0">
                <a:latin typeface="Consolas" panose="020B0609020204030204" pitchFamily="49" charset="0"/>
                <a:ea typeface="Arial Unicode MS" panose="020B0604020202020204" pitchFamily="50" charset="-127"/>
                <a:cs typeface="Consolas" panose="020B0609020204030204" pitchFamily="49" charset="0"/>
              </a:rPr>
              <a:t>xml version</a:t>
            </a:r>
            <a:r>
              <a:rPr lang="en-US" altLang="ko-KR" dirty="0" smtClean="0">
                <a:latin typeface="Consolas" panose="020B0609020204030204" pitchFamily="49" charset="0"/>
                <a:ea typeface="Arial Unicode MS" panose="020B0604020202020204" pitchFamily="50" charset="-127"/>
                <a:cs typeface="Consolas" panose="020B0609020204030204" pitchFamily="49" charset="0"/>
              </a:rPr>
              <a:t>="1.0</a:t>
            </a:r>
            <a:r>
              <a:rPr lang="en-US" altLang="ko-KR" dirty="0" smtClean="0">
                <a:latin typeface="Consolas" panose="020B0609020204030204" pitchFamily="49" charset="0"/>
                <a:ea typeface="Arial Unicode MS" panose="020B0604020202020204" pitchFamily="50" charset="-127"/>
                <a:cs typeface="Consolas" panose="020B0609020204030204" pitchFamily="49" charset="0"/>
              </a:rPr>
              <a:t>" encoding="UTF-8"?&gt;</a:t>
            </a:r>
          </a:p>
          <a:p>
            <a:r>
              <a:rPr lang="en-US" altLang="ko-KR" dirty="0" smtClean="0">
                <a:latin typeface="Consolas" panose="020B0609020204030204" pitchFamily="49" charset="0"/>
                <a:ea typeface="Arial Unicode MS" panose="020B0604020202020204" pitchFamily="50" charset="-127"/>
                <a:cs typeface="Consolas" panose="020B0609020204030204" pitchFamily="49" charset="0"/>
              </a:rPr>
              <a:t>&lt;project name="</a:t>
            </a:r>
            <a:r>
              <a:rPr lang="en-US" altLang="ko-KR" dirty="0" err="1" smtClean="0">
                <a:latin typeface="Consolas" panose="020B0609020204030204" pitchFamily="49" charset="0"/>
                <a:ea typeface="Arial Unicode MS" panose="020B0604020202020204" pitchFamily="50" charset="-127"/>
                <a:cs typeface="Consolas" panose="020B0609020204030204" pitchFamily="49" charset="0"/>
              </a:rPr>
              <a:t>HelloAnt</a:t>
            </a:r>
            <a:r>
              <a:rPr lang="en-US" altLang="ko-KR" dirty="0" smtClean="0">
                <a:latin typeface="Consolas" panose="020B0609020204030204" pitchFamily="49" charset="0"/>
                <a:ea typeface="Arial Unicode MS" panose="020B0604020202020204" pitchFamily="50" charset="-127"/>
                <a:cs typeface="Consolas" panose="020B0609020204030204" pitchFamily="49" charset="0"/>
              </a:rPr>
              <a:t>" default="help"&gt;</a:t>
            </a:r>
          </a:p>
          <a:p>
            <a:r>
              <a:rPr lang="fr-FR" altLang="ko-KR" dirty="0" smtClean="0">
                <a:latin typeface="Consolas" panose="020B0609020204030204" pitchFamily="49" charset="0"/>
                <a:ea typeface="Arial Unicode MS" panose="020B0604020202020204" pitchFamily="50" charset="-127"/>
                <a:cs typeface="Consolas" panose="020B0609020204030204" pitchFamily="49" charset="0"/>
              </a:rPr>
              <a:t>    &lt;description&gt;</a:t>
            </a:r>
          </a:p>
          <a:p>
            <a:r>
              <a:rPr lang="fr-FR" altLang="ko-KR" dirty="0" smtClean="0">
                <a:latin typeface="Consolas" panose="020B0609020204030204" pitchFamily="49" charset="0"/>
                <a:ea typeface="Arial Unicode MS" panose="020B0604020202020204" pitchFamily="50" charset="-127"/>
                <a:cs typeface="Consolas" panose="020B0609020204030204" pitchFamily="49" charset="0"/>
              </a:rPr>
              <a:t>         Hello Ant Application</a:t>
            </a:r>
          </a:p>
          <a:p>
            <a:r>
              <a:rPr lang="fr-FR" altLang="ko-KR" dirty="0" smtClean="0">
                <a:latin typeface="Consolas" panose="020B0609020204030204" pitchFamily="49" charset="0"/>
                <a:ea typeface="Arial Unicode MS" panose="020B0604020202020204" pitchFamily="50" charset="-127"/>
                <a:cs typeface="Consolas" panose="020B0609020204030204" pitchFamily="49" charset="0"/>
              </a:rPr>
              <a:t>    &lt;/description&gt;</a:t>
            </a:r>
            <a:endParaRPr lang="en-US" altLang="ko-KR" dirty="0">
              <a:latin typeface="Consolas" panose="020B0609020204030204" pitchFamily="49" charset="0"/>
              <a:ea typeface="Arial Unicode MS" panose="020B0604020202020204" pitchFamily="50" charset="-127"/>
              <a:cs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  <a:ea typeface="Arial Unicode MS" panose="020B0604020202020204" pitchFamily="50" charset="-127"/>
                <a:cs typeface="Consolas" panose="020B0609020204030204" pitchFamily="49" charset="0"/>
              </a:rPr>
              <a:t>&lt;/project&gt;</a:t>
            </a:r>
            <a:endParaRPr lang="en-US" altLang="ko-KR" dirty="0">
              <a:latin typeface="Consolas" panose="020B0609020204030204" pitchFamily="49" charset="0"/>
              <a:ea typeface="Arial Unicode MS" panose="020B0604020202020204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11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Ant </a:t>
            </a:r>
            <a:r>
              <a:rPr lang="en-US" altLang="ko-KR" dirty="0" smtClean="0"/>
              <a:t>element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0594" y="2195572"/>
            <a:ext cx="10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property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1977" y="2771636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data type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7144" y="3442568"/>
            <a:ext cx="806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target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2264" y="370774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task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2562" y="2483604"/>
            <a:ext cx="115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reference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79712" y="1879664"/>
            <a:ext cx="67687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name="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HelloAnt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" default="help"&gt;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name="lib" value="…"/&gt;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path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external.lib.path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ko-KR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fileset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="${lib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}" includes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="**/*.jar"/&gt;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path&gt;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name="compile"&gt;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="${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classes.dir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}"/&gt;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javac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…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javac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target&gt;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321818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Target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ant help</a:t>
            </a:r>
          </a:p>
          <a:p>
            <a:r>
              <a:rPr lang="en-US" altLang="ko-KR" dirty="0" smtClean="0"/>
              <a:t>ant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331640" y="1628800"/>
            <a:ext cx="62464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&lt;target name="help"&gt;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&lt;echo&gt;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    H E L P !!!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&lt;/echo&gt;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&lt;/target&gt;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75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Property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31640" y="1628800"/>
            <a:ext cx="62464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&lt;property name=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src.dir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value=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property name="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src.location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 location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="."/&gt;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target name="help"&gt;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&lt;echo&gt;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    H E L P !!!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    SRC directory :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src.dir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&lt;/echo&gt;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&lt;/target&gt;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562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Import / Property Overriding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31640" y="1628800"/>
            <a:ext cx="62464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&lt;import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file="custom.xml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&lt;property name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src.dir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value=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&lt;target name="help"&gt;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&lt;echo&gt;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    H E L P !!!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    SRC directory : ${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src.dir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&lt;/echo&gt;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&lt;/target&gt;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67744" y="4653136"/>
            <a:ext cx="6624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&lt;project name="custom"&gt;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 name= "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src.dir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src.import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&lt;/project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914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Target overriding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31640" y="1628800"/>
            <a:ext cx="62464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&lt;import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file="custom.xml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&lt;property name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src.dir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value=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&lt;target name="help"&gt;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&lt;echo&gt;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    H E L P !!!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    SRC directory : ${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src.dir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&lt;/echo&gt;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&lt;/target&gt;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67744" y="4653136"/>
            <a:ext cx="66247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&lt;project name="custom"&gt;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 name= "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src.dir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src.import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 name="help"&gt;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&lt;echo&gt; Import Help !!! &lt;/echo&gt;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&lt;/target&gt; </a:t>
            </a:r>
            <a:endParaRPr lang="en-US" altLang="ko-KR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2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710</Words>
  <Application>Microsoft Office PowerPoint</Application>
  <PresentationFormat>화면 슬라이드 쇼(4:3)</PresentationFormat>
  <Paragraphs>151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Understanding Ant Build</vt:lpstr>
      <vt:lpstr>Why Build Tool?</vt:lpstr>
      <vt:lpstr>You should</vt:lpstr>
      <vt:lpstr>build.xml</vt:lpstr>
      <vt:lpstr>Basic Ant element</vt:lpstr>
      <vt:lpstr>Target</vt:lpstr>
      <vt:lpstr>Property</vt:lpstr>
      <vt:lpstr>Import / Property Overriding</vt:lpstr>
      <vt:lpstr>Target overriding</vt:lpstr>
      <vt:lpstr>Compile Task</vt:lpstr>
      <vt:lpstr>Run Task</vt:lpstr>
      <vt:lpstr>Clean Task</vt:lpstr>
      <vt:lpstr>Test Task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Ant Build</dc:title>
  <dc:creator>강두진/책임연구원/Agile개발팀(daniel.kang@lge.com)</dc:creator>
  <cp:lastModifiedBy>강두진/책임연구원/Agile개발팀(daniel.kang@lge.com)</cp:lastModifiedBy>
  <cp:revision>50</cp:revision>
  <dcterms:created xsi:type="dcterms:W3CDTF">2013-11-27T06:48:01Z</dcterms:created>
  <dcterms:modified xsi:type="dcterms:W3CDTF">2013-11-28T06:53:49Z</dcterms:modified>
</cp:coreProperties>
</file>