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1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4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1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CF6-5940-43A8-B294-3A3DAA60EA78}" type="datetimeFigureOut">
              <a:rPr lang="ko-KR" altLang="en-US" smtClean="0"/>
              <a:t>2013-12-03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1FC3-B9D5-45B9-B7E5-96E9BF18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building/building-cmdlin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Ant Build @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307432"/>
            <a:ext cx="8064896" cy="481608"/>
          </a:xfrm>
        </p:spPr>
        <p:txBody>
          <a:bodyPr>
            <a:noAutofit/>
          </a:bodyPr>
          <a:lstStyle/>
          <a:p>
            <a:r>
              <a:rPr lang="en-US" altLang="ko-KR" sz="2000" dirty="0">
                <a:hlinkClick r:id="rId2"/>
              </a:rPr>
              <a:t>http://developer.android.com/tools/building/building-cmdline.html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58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Understanding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3.x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 smtClean="0"/>
              <a:t>HelloTest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TestCase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assertEquals</a:t>
            </a:r>
            <a:r>
              <a:rPr lang="en-US" altLang="ko-KR" dirty="0" smtClean="0"/>
              <a:t> (expected, actual);</a:t>
            </a:r>
          </a:p>
          <a:p>
            <a:r>
              <a:rPr lang="en-US" altLang="ko-KR" dirty="0" smtClean="0"/>
              <a:t>Android Test Case</a:t>
            </a:r>
          </a:p>
          <a:p>
            <a:pPr lvl="1"/>
            <a:r>
              <a:rPr lang="en-US" altLang="ko-KR" dirty="0" smtClean="0"/>
              <a:t>Separate Project (Test project)</a:t>
            </a:r>
          </a:p>
          <a:p>
            <a:pPr lvl="1"/>
            <a:r>
              <a:rPr lang="en-US" altLang="ko-KR" dirty="0" smtClean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21681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Android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Command</a:t>
            </a:r>
          </a:p>
          <a:p>
            <a:pPr marL="457200" lvl="1" indent="0">
              <a:buNone/>
            </a:pPr>
            <a:r>
              <a:rPr lang="en-US" altLang="ko-KR" dirty="0" smtClean="0"/>
              <a:t>android create project</a:t>
            </a:r>
          </a:p>
          <a:p>
            <a:pPr marL="457200" lvl="1" indent="0">
              <a:buNone/>
            </a:pPr>
            <a:r>
              <a:rPr lang="en-US" altLang="ko-KR" dirty="0" smtClean="0"/>
              <a:t>	--</a:t>
            </a:r>
            <a:r>
              <a:rPr lang="en-US" altLang="ko-KR" dirty="0"/>
              <a:t>target </a:t>
            </a:r>
            <a:r>
              <a:rPr lang="en-US" altLang="ko-KR" dirty="0" smtClean="0"/>
              <a:t>6</a:t>
            </a:r>
            <a:br>
              <a:rPr lang="en-US" altLang="ko-KR" dirty="0" smtClean="0"/>
            </a:br>
            <a:r>
              <a:rPr lang="en-US" altLang="ko-KR" dirty="0" smtClean="0"/>
              <a:t>	--</a:t>
            </a:r>
            <a:r>
              <a:rPr lang="en-US" altLang="ko-KR" dirty="0"/>
              <a:t>name </a:t>
            </a:r>
            <a:r>
              <a:rPr lang="en-US" altLang="ko-KR" dirty="0" smtClean="0"/>
              <a:t>Adder</a:t>
            </a:r>
            <a:br>
              <a:rPr lang="en-US" altLang="ko-KR" dirty="0" smtClean="0"/>
            </a:br>
            <a:r>
              <a:rPr lang="en-US" altLang="ko-KR" dirty="0" smtClean="0"/>
              <a:t>	--</a:t>
            </a:r>
            <a:r>
              <a:rPr lang="en-US" altLang="ko-KR" dirty="0"/>
              <a:t>path ./Adder --activity 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--</a:t>
            </a:r>
            <a:r>
              <a:rPr lang="en-US" altLang="ko-KR" dirty="0"/>
              <a:t>package </a:t>
            </a:r>
            <a:r>
              <a:rPr lang="en-US" altLang="ko-KR" dirty="0" err="1" smtClean="0"/>
              <a:t>com.lge.adder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 see target list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android list targets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Build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cd Adder</a:t>
            </a:r>
          </a:p>
          <a:p>
            <a:pPr marL="457200" lvl="1" indent="0">
              <a:buNone/>
            </a:pPr>
            <a:r>
              <a:rPr lang="en-US" altLang="ko-KR" dirty="0" smtClean="0"/>
              <a:t>ant </a:t>
            </a:r>
            <a:r>
              <a:rPr lang="en-US" altLang="ko-KR" dirty="0" smtClean="0"/>
              <a:t>release/</a:t>
            </a:r>
            <a:r>
              <a:rPr lang="en-US" altLang="ko-KR" dirty="0" smtClean="0"/>
              <a:t>debug/instrument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1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Test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439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Command</a:t>
            </a:r>
          </a:p>
          <a:p>
            <a:pPr marL="457200" lvl="1" indent="0">
              <a:buNone/>
            </a:pPr>
            <a:r>
              <a:rPr lang="en-US" altLang="ko-KR" dirty="0"/>
              <a:t>android create </a:t>
            </a:r>
            <a:r>
              <a:rPr lang="en-US" altLang="ko-KR" dirty="0" smtClean="0"/>
              <a:t>test-project</a:t>
            </a:r>
          </a:p>
          <a:p>
            <a:pPr marL="457200" lvl="1" indent="0">
              <a:buNone/>
            </a:pPr>
            <a:r>
              <a:rPr lang="en-US" altLang="ko-KR" dirty="0" smtClean="0"/>
              <a:t>	-</a:t>
            </a:r>
            <a:r>
              <a:rPr lang="en-US" altLang="ko-KR" dirty="0"/>
              <a:t>m c:\Android\LGProject\_</a:t>
            </a:r>
            <a:r>
              <a:rPr lang="en-US" altLang="ko-KR" dirty="0" smtClean="0"/>
              <a:t>Ant\Adder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en-US" altLang="ko-KR" dirty="0"/>
              <a:t>n </a:t>
            </a:r>
            <a:r>
              <a:rPr lang="en-US" altLang="ko-KR" dirty="0" err="1" smtClean="0"/>
              <a:t>AdderTest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en-US" altLang="ko-KR" dirty="0"/>
              <a:t>p </a:t>
            </a:r>
            <a:r>
              <a:rPr lang="en-US" altLang="ko-KR" dirty="0" err="1" smtClean="0"/>
              <a:t>AdderTest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Run Test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ant debug install test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4494599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MainActivityTest</a:t>
            </a:r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extends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ActivityInstrumentationTestCase2&lt;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MainActivityTest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super("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com.lge.adder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testFirst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fail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("This is failure message of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daniel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6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Building Test </a:t>
            </a:r>
            <a:r>
              <a:rPr lang="en-US" altLang="ko-KR" dirty="0" smtClean="0"/>
              <a:t>Case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717032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@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UiThreadTest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testAddButton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activity =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getActivity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activity.findViewById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R.id.input_a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activity.findViewById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R.id.input_b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 = 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activity.findViewById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R.id.result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Button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buttonAdd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(Button)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activity.findViewById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R.id.button_add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inputA.setText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("10");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inputB.setText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("15");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buttonAdd.performClick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("25",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result.getText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988840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import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android.test.UiThreadTest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android.widget.EditText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android.widget.Button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460109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Adding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resource id :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input_b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3284984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UIThreadTest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Example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439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local.properties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emma.dump.file=/</a:t>
            </a:r>
            <a:r>
              <a:rPr lang="en-US" altLang="ko-KR" dirty="0" smtClean="0"/>
              <a:t>storage/sdcard0/temp/coverage.ec</a:t>
            </a:r>
            <a:endParaRPr lang="en-US" altLang="ko-KR" dirty="0"/>
          </a:p>
          <a:p>
            <a:r>
              <a:rPr lang="en-US" altLang="ko-KR" dirty="0" smtClean="0"/>
              <a:t>Run</a:t>
            </a:r>
          </a:p>
          <a:p>
            <a:pPr marL="457200" lvl="1" indent="0">
              <a:buNone/>
            </a:pPr>
            <a:r>
              <a:rPr lang="en-US" altLang="ko-KR" dirty="0" smtClean="0"/>
              <a:t>ant </a:t>
            </a:r>
            <a:r>
              <a:rPr lang="en-US" altLang="ko-KR" dirty="0" err="1" smtClean="0"/>
              <a:t>emma</a:t>
            </a:r>
            <a:r>
              <a:rPr lang="en-US" altLang="ko-KR" dirty="0" smtClean="0"/>
              <a:t> debug install test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43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89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Ant Build @ Android</vt:lpstr>
      <vt:lpstr>Understanding Test</vt:lpstr>
      <vt:lpstr>Create Android Project</vt:lpstr>
      <vt:lpstr>Create Test Project</vt:lpstr>
      <vt:lpstr>Building Test Case</vt:lpstr>
      <vt:lpstr>EMMA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Ant Build</dc:title>
  <dc:creator>강두진/책임연구원/Agile개발팀(daniel.kang@lge.com)</dc:creator>
  <cp:lastModifiedBy>강두진/책임연구원/Agile개발팀(daniel.kang@lge.com)</cp:lastModifiedBy>
  <cp:revision>74</cp:revision>
  <dcterms:created xsi:type="dcterms:W3CDTF">2013-11-27T06:48:01Z</dcterms:created>
  <dcterms:modified xsi:type="dcterms:W3CDTF">2013-12-03T02:56:52Z</dcterms:modified>
</cp:coreProperties>
</file>