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70845-B0F5-45C6-A94D-438B1F8210E8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5972B-A4C1-4889-A33A-F20FE4BEF9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07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0B57-39F7-43BB-8546-9B1D943F9CFB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71035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0B6B-EAC2-4094-9AF0-E94449AD9F79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847523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32DB-3ED2-45AA-9EA6-69173B58845B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43558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FD59-1AB8-4BDB-BA4F-A095B1FF4EBA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174184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F0F4-5597-48EE-B50A-3804D484B7C4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733705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A469-D203-4C4D-8CB2-2847EC891F2F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03221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BB55-F265-4F67-93D9-B1B0A7446A7E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623672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74DC-5868-45C5-81E6-39F087959719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469645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A930-1EAE-4D34-9AE2-F9CB73F42079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03999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301-505A-4564-8499-6626FE78B81F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7553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D209-F268-433E-84E2-61F987D95211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33767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0523-A84A-4F59-9532-B3A1557830E2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91257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2ED5-60B5-47B9-B803-1D73C07C9EA4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12799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B2A-214F-425C-9A54-975902F3DB4C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99238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30D3-2243-4426-A879-DE9469FF3455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083326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9F8F-C9B2-4C03-ACF0-65851AE60EC0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746373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6139-D089-4B51-A799-F04E4115A6B8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3941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876655-6201-412D-BCCD-53CDD0D456CF}" type="datetime1">
              <a:rPr lang="de-DE" smtClean="0"/>
              <a:t>28.11.2020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D1A86D-C9C1-48A5-9A3C-55CF4A6FF8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765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med">
    <p:pull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899840-D6F7-469C-9E03-BCE62A51C82D}"/>
              </a:ext>
            </a:extLst>
          </p:cNvPr>
          <p:cNvSpPr txBox="1"/>
          <p:nvPr/>
        </p:nvSpPr>
        <p:spPr>
          <a:xfrm>
            <a:off x="1053657" y="2017931"/>
            <a:ext cx="720125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2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Präsentiert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von: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Bachir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Moulayess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, Bunana Wis</a:t>
            </a:r>
          </a:p>
          <a:p>
            <a:pPr lvl="2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2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Aufgabegeber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Hr. Tobias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Kutzner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2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2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Projekt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Leiter: Dr. Ingrid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Bönninger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EAD16A-AD8B-4A46-9458-CA13E22E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FD1A86D-C9C1-48A5-9A3C-55CF4A6FF8C7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69FC5710-EFA7-43EB-8CCD-E23811A38F40}"/>
              </a:ext>
            </a:extLst>
          </p:cNvPr>
          <p:cNvSpPr/>
          <p:nvPr/>
        </p:nvSpPr>
        <p:spPr>
          <a:xfrm>
            <a:off x="1515802" y="1371600"/>
            <a:ext cx="83748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Handschriftanalyse</a:t>
            </a:r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App</a:t>
            </a:r>
            <a:endParaRPr lang="de-DE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171438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D9AE67A-7E3A-48E2-9C52-B5ED8EC21352}"/>
              </a:ext>
            </a:extLst>
          </p:cNvPr>
          <p:cNvSpPr txBox="1"/>
          <p:nvPr/>
        </p:nvSpPr>
        <p:spPr>
          <a:xfrm>
            <a:off x="713064" y="2105637"/>
            <a:ext cx="10184235" cy="215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elche Schreibmethode anzunehmen? Und mit Hand oder Stift 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welche Veränderungen  zu berücksichtigen?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auf welche Arten von Bildschirmen dieses App verwendbar?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Bestandteile.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 Ablauf.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Speicherung.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Datenschutz.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F6371A-4041-48F3-B7E6-C4DC5A8495F2}"/>
              </a:ext>
            </a:extLst>
          </p:cNvPr>
          <p:cNvSpPr/>
          <p:nvPr/>
        </p:nvSpPr>
        <p:spPr>
          <a:xfrm>
            <a:off x="813732" y="947794"/>
            <a:ext cx="50600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Inhaltsverzeichnis:</a:t>
            </a:r>
            <a:endParaRPr lang="de-DE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0586D0-CB01-4F12-BA69-46826435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87579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8955C6-2D88-4223-B4BC-7AF3D5119F90}"/>
              </a:ext>
            </a:extLst>
          </p:cNvPr>
          <p:cNvSpPr txBox="1"/>
          <p:nvPr/>
        </p:nvSpPr>
        <p:spPr>
          <a:xfrm>
            <a:off x="424740" y="2298170"/>
            <a:ext cx="720125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Der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Benutzer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muss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seinen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Namen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eingeben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und  seine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Signatur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aufzeichnen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Das könnte Sein mit Hand , aber mit Stift ist präziser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89FC9A-E7C9-4231-914E-D3D46E31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FD1A86D-C9C1-48A5-9A3C-55CF4A6FF8C7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07B973CC-6DF2-4EDC-9690-CF8C643DB3AB}"/>
              </a:ext>
            </a:extLst>
          </p:cNvPr>
          <p:cNvSpPr txBox="1"/>
          <p:nvPr/>
        </p:nvSpPr>
        <p:spPr>
          <a:xfrm>
            <a:off x="637563" y="785347"/>
            <a:ext cx="3934437" cy="372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07000"/>
              </a:lnSpc>
              <a:spcAft>
                <a:spcPts val="6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elche Schreibmethode anzunehmen ?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BA7D1DD-4D7B-4E36-9B9F-57E03F661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066" y="722987"/>
            <a:ext cx="3181867" cy="29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916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98E92D-FA80-49FB-A852-28F3F14D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5AFE7FB-D7E0-4672-A90E-AC9741A505B6}"/>
              </a:ext>
            </a:extLst>
          </p:cNvPr>
          <p:cNvSpPr txBox="1"/>
          <p:nvPr/>
        </p:nvSpPr>
        <p:spPr>
          <a:xfrm>
            <a:off x="553674" y="595510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welche Veränderungen  zu berücksichtigen?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AD059C-0F95-439B-9B8F-CF21753CC6CE}"/>
              </a:ext>
            </a:extLst>
          </p:cNvPr>
          <p:cNvSpPr txBox="1"/>
          <p:nvPr/>
        </p:nvSpPr>
        <p:spPr>
          <a:xfrm>
            <a:off x="662730" y="1912690"/>
            <a:ext cx="533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Form der Signatur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Druck-Stärke auf dem Bildschirm</a:t>
            </a:r>
          </a:p>
        </p:txBody>
      </p:sp>
    </p:spTree>
    <p:extLst>
      <p:ext uri="{BB962C8B-B14F-4D97-AF65-F5344CB8AC3E}">
        <p14:creationId xmlns:p14="http://schemas.microsoft.com/office/powerpoint/2010/main" val="308368871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646FA42-5C70-4040-8496-AE3E4E6437BA}"/>
              </a:ext>
            </a:extLst>
          </p:cNvPr>
          <p:cNvSpPr txBox="1"/>
          <p:nvPr/>
        </p:nvSpPr>
        <p:spPr>
          <a:xfrm>
            <a:off x="440403" y="1153764"/>
            <a:ext cx="7288312" cy="3134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•	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Kapazitives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Tauchscreen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(Tablet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oder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Handy) 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Das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kapatzitives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Tauchscreen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ortet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den Finger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anhand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der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Änderung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eines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elektrischen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Feldes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Es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gibt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noch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andere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Arten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von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Tauchscrenn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ZB: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Resistives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Tauchscreen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: Touch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durch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Druck</a:t>
            </a:r>
            <a:endParaRPr lang="en-US" sz="1200" dirty="0">
              <a:solidFill>
                <a:schemeClr val="tx1">
                  <a:lumMod val="6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Induktives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Tauchscreen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:</a:t>
            </a:r>
            <a:r>
              <a:rPr lang="de-DE" sz="1200" dirty="0">
                <a:solidFill>
                  <a:schemeClr val="tx1">
                    <a:lumMod val="65000"/>
                  </a:schemeClr>
                </a:solidFill>
              </a:rPr>
              <a:t>nur mit einem speziellen Digitizer-Stift bedient </a:t>
            </a:r>
            <a:endParaRPr 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47AFEFA-DFDF-401E-BC25-E02BFE36E7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9504" y="1430617"/>
            <a:ext cx="3185108" cy="2432076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547B05-2431-4966-812E-44FCB266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FD1A86D-C9C1-48A5-9A3C-55CF4A6FF8C7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FF54C664-337A-46C1-8579-A4091EB9825D}"/>
              </a:ext>
            </a:extLst>
          </p:cNvPr>
          <p:cNvSpPr txBox="1"/>
          <p:nvPr/>
        </p:nvSpPr>
        <p:spPr>
          <a:xfrm>
            <a:off x="597160" y="707342"/>
            <a:ext cx="8539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auf welche Arten von Bildschirmen dieses App verwendbar?</a:t>
            </a:r>
          </a:p>
          <a:p>
            <a:pPr>
              <a:spcAft>
                <a:spcPts val="6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312591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0ED7D1-1857-438E-A783-C34BDD7B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C36CD47-A291-4BB6-B32B-3EFD00EC37B5}"/>
              </a:ext>
            </a:extLst>
          </p:cNvPr>
          <p:cNvSpPr/>
          <p:nvPr/>
        </p:nvSpPr>
        <p:spPr>
          <a:xfrm>
            <a:off x="989900" y="2245881"/>
            <a:ext cx="42895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Bestandteile</a:t>
            </a:r>
            <a:endParaRPr lang="de-DE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572A42-D5A9-4E23-82EE-B37D143E51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403" y="526138"/>
            <a:ext cx="2916357" cy="5379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55189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D9BB55-0D3E-40DE-986E-D0011E9D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7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A8CCF3-2EC5-4E73-B746-A92433BC53F3}"/>
              </a:ext>
            </a:extLst>
          </p:cNvPr>
          <p:cNvSpPr txBox="1"/>
          <p:nvPr/>
        </p:nvSpPr>
        <p:spPr>
          <a:xfrm>
            <a:off x="729843" y="542066"/>
            <a:ext cx="61071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 Ablauf</a:t>
            </a:r>
          </a:p>
        </p:txBody>
      </p:sp>
    </p:spTree>
    <p:extLst>
      <p:ext uri="{BB962C8B-B14F-4D97-AF65-F5344CB8AC3E}">
        <p14:creationId xmlns:p14="http://schemas.microsoft.com/office/powerpoint/2010/main" val="396574615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D9BB55-0D3E-40DE-986E-D0011E9D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8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A8CCF3-2EC5-4E73-B746-A92433BC53F3}"/>
              </a:ext>
            </a:extLst>
          </p:cNvPr>
          <p:cNvSpPr txBox="1"/>
          <p:nvPr/>
        </p:nvSpPr>
        <p:spPr>
          <a:xfrm>
            <a:off x="729843" y="542066"/>
            <a:ext cx="61071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Speicherung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3110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D9BB55-0D3E-40DE-986E-D0011E9D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A86D-C9C1-48A5-9A3C-55CF4A6FF8C7}" type="slidenum">
              <a:rPr lang="de-DE" smtClean="0"/>
              <a:t>9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A8CCF3-2EC5-4E73-B746-A92433BC53F3}"/>
              </a:ext>
            </a:extLst>
          </p:cNvPr>
          <p:cNvSpPr txBox="1"/>
          <p:nvPr/>
        </p:nvSpPr>
        <p:spPr>
          <a:xfrm>
            <a:off x="729843" y="542066"/>
            <a:ext cx="61071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Datenschutz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1872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Segment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Banana wis81</dc:creator>
  <cp:lastModifiedBy>Banana wis81</cp:lastModifiedBy>
  <cp:revision>12</cp:revision>
  <dcterms:created xsi:type="dcterms:W3CDTF">2020-11-28T13:44:54Z</dcterms:created>
  <dcterms:modified xsi:type="dcterms:W3CDTF">2020-11-28T15:41:55Z</dcterms:modified>
</cp:coreProperties>
</file>