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20"/>
    <p:restoredTop sz="94691"/>
  </p:normalViewPr>
  <p:slideViewPr>
    <p:cSldViewPr snapToGrid="0" snapToObjects="1">
      <p:cViewPr varScale="1">
        <p:scale>
          <a:sx n="134" d="100"/>
          <a:sy n="134" d="100"/>
        </p:scale>
        <p:origin x="11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F709E-1569-D345-B5AC-4F58E929727E}" type="datetimeFigureOut">
              <a:rPr lang="en-US" smtClean="0"/>
              <a:t>6/12/18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A3E04-D020-4D4B-80C7-621B437E8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10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ED5E-5203-B44A-AEAE-6350D9390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739C95-CBE9-A640-A614-CBEC47F6D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C92B4-EB8C-B241-8ED1-6EA6CC9FB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F9FD-C788-AD44-ADA8-3058EBBF8643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B7BB6-F77A-544E-9BC5-1895AB980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2F8B9-CBE4-0846-91E6-8DB0E816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A0A7-F544-A845-AE3A-0615F0E04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2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C074-20C3-5F4C-B59A-52922045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42825-AE32-B84C-B52A-EECADA586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815D9-F05D-364E-A154-E36986E1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F9FD-C788-AD44-ADA8-3058EBBF8643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0E364-5659-A742-9047-4FFEE740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9B52C-1615-7C43-89D0-90F313E6E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A0A7-F544-A845-AE3A-0615F0E04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39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40A73D-9AFF-784A-B19F-C33D855E1E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FC19C-A3EF-E745-A676-3C5B7096F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38E62-E5D4-FB4E-99CC-9ACF888C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F9FD-C788-AD44-ADA8-3058EBBF8643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65B0F-BF68-C84A-8DBE-19BB4E1A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57BC6-71DE-5D43-A13B-E9C81CF3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A0A7-F544-A845-AE3A-0615F0E04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4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177D-E6B4-0B4E-B02A-D6C51221F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53EDA-7F05-4E44-B429-25C7F77BE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CEC5C-2099-C94E-AF3A-B72ACE545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F9FD-C788-AD44-ADA8-3058EBBF8643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6242A-8B6F-784C-9305-82103DE89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A85E7-29B6-D14C-BFC6-0EEAC94D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A0A7-F544-A845-AE3A-0615F0E04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0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FFAE-C210-F74F-B7B0-4FC26FEEC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FB6B7-51D0-3843-8D36-5AAAA89D4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2BB6C-4833-1D4D-8A22-4138E899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F9FD-C788-AD44-ADA8-3058EBBF8643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A733C-1711-F240-B1A7-B3A90F2D5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76DE7-9E39-C145-8F20-FD2158AF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A0A7-F544-A845-AE3A-0615F0E04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4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FB94-05B0-9449-BCE8-9CE51F44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DFA3F-7E62-164E-917A-F4EA1753B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5CC83-3F4F-A044-9524-FDA8CBD53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8CCD7-7E86-1345-8348-901CEED8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F9FD-C788-AD44-ADA8-3058EBBF8643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91ED7-AC83-9F44-AC11-DAFFE3143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E87A2-4BD6-8B48-9116-8D823BD9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A0A7-F544-A845-AE3A-0615F0E04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01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8BF8-F573-ED45-962C-F40570FA2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A8C70-6792-E140-96D1-278992A7B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8D3DE-376F-AE4C-AFFC-A895076B2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C9BF08-6DE6-594C-B88D-A2C387258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315A70-1523-4044-8522-05FEBC7C7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27273B-6C40-054C-8346-917D6BC83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F9FD-C788-AD44-ADA8-3058EBBF8643}" type="datetimeFigureOut">
              <a:rPr lang="en-US" smtClean="0"/>
              <a:t>6/12/18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7D5168-1C1C-5D48-B02B-66524134C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F37FD1-604B-354A-866A-9800D6F93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A0A7-F544-A845-AE3A-0615F0E04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5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EC14-198D-EA4D-AE58-BF7A209E3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77D02A-8D2C-2A43-9F1B-DFABC535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F9FD-C788-AD44-ADA8-3058EBBF8643}" type="datetimeFigureOut">
              <a:rPr lang="en-US" smtClean="0"/>
              <a:t>6/12/18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3D113-FAC8-DB4A-9637-52E15B37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4B7C2-CB0F-C245-B92B-F24B50B8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A0A7-F544-A845-AE3A-0615F0E04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8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141F6-F8C2-934C-A69B-2DC2E0B4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F9FD-C788-AD44-ADA8-3058EBBF8643}" type="datetimeFigureOut">
              <a:rPr lang="en-US" smtClean="0"/>
              <a:t>6/12/18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74E48D-4656-1942-BDE2-1C2FF92F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0ECFB-58A7-434B-BCD5-30E2A405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A0A7-F544-A845-AE3A-0615F0E04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3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83F5-D58F-1249-BF38-573045498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6A7D9-A53E-C44D-AD6A-FEB9D1DAF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801FB-3917-804B-A1E9-9C8785429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B820E-A9CC-9F4C-A45C-79078796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F9FD-C788-AD44-ADA8-3058EBBF8643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37B5E-3127-2349-B6B6-87676618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9261F-3B19-774C-88C9-AFE2A06E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A0A7-F544-A845-AE3A-0615F0E04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9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2623-FA17-4349-AB0C-32D78CFF4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F7EA28-5F4C-F644-A93F-C1784162C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68BF8-E742-7C4A-9D75-821D2DBFF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55655-23FE-2D49-8116-25AFD301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F9FD-C788-AD44-ADA8-3058EBBF8643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4F91E-4A35-2747-A52C-BC5CB53B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41E2E-F752-6E48-AC62-A64612CE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A0A7-F544-A845-AE3A-0615F0E04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3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E81B2-D29D-7341-8A4D-1011A8EC2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F830B-F256-3B48-812A-4FE61F67B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EA683-DF05-1B49-A8AE-BB4BF7E5D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6F9FD-C788-AD44-ADA8-3058EBBF8643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7AD48-65A2-CA44-8F18-67C592FDE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4EBFB-48F6-9543-BDA2-315097F4E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6A0A7-F544-A845-AE3A-0615F0E04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0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7AB2584-6341-3949-B997-AA4A938EB070}"/>
              </a:ext>
            </a:extLst>
          </p:cNvPr>
          <p:cNvSpPr/>
          <p:nvPr/>
        </p:nvSpPr>
        <p:spPr>
          <a:xfrm>
            <a:off x="266701" y="3313894"/>
            <a:ext cx="1238250" cy="115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NodeJs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DAC692-F321-5A44-955A-C03BD3331753}"/>
              </a:ext>
            </a:extLst>
          </p:cNvPr>
          <p:cNvSpPr/>
          <p:nvPr/>
        </p:nvSpPr>
        <p:spPr>
          <a:xfrm>
            <a:off x="5985066" y="2264772"/>
            <a:ext cx="1190625" cy="9620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MICO Master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D2E7EC9-5D8D-3240-86EA-7623BF7C603E}"/>
              </a:ext>
            </a:extLst>
          </p:cNvPr>
          <p:cNvSpPr/>
          <p:nvPr/>
        </p:nvSpPr>
        <p:spPr>
          <a:xfrm>
            <a:off x="5790690" y="4479501"/>
            <a:ext cx="1385001" cy="86318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MICO Gripper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2FDC31A-5E5B-9348-8029-E418A9E56A06}"/>
              </a:ext>
            </a:extLst>
          </p:cNvPr>
          <p:cNvSpPr/>
          <p:nvPr/>
        </p:nvSpPr>
        <p:spPr>
          <a:xfrm>
            <a:off x="1647825" y="3742519"/>
            <a:ext cx="1266824" cy="1476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0F88F190-2B59-DB4B-A1BD-D0FC10A626E7}"/>
              </a:ext>
            </a:extLst>
          </p:cNvPr>
          <p:cNvSpPr/>
          <p:nvPr/>
        </p:nvSpPr>
        <p:spPr>
          <a:xfrm rot="20239487">
            <a:off x="4599501" y="3204170"/>
            <a:ext cx="1411342" cy="1236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9F6083B3-AB97-D041-8031-9DB9430A434D}"/>
              </a:ext>
            </a:extLst>
          </p:cNvPr>
          <p:cNvSpPr/>
          <p:nvPr/>
        </p:nvSpPr>
        <p:spPr>
          <a:xfrm rot="1476756">
            <a:off x="7104410" y="5177874"/>
            <a:ext cx="769089" cy="1778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FE5C940C-6B17-4149-88FC-723FE091DF06}"/>
              </a:ext>
            </a:extLst>
          </p:cNvPr>
          <p:cNvSpPr/>
          <p:nvPr/>
        </p:nvSpPr>
        <p:spPr>
          <a:xfrm>
            <a:off x="8839201" y="5816202"/>
            <a:ext cx="1266824" cy="1476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67457B2-B95D-6648-8A1A-9DBE7CA53213}"/>
              </a:ext>
            </a:extLst>
          </p:cNvPr>
          <p:cNvSpPr/>
          <p:nvPr/>
        </p:nvSpPr>
        <p:spPr>
          <a:xfrm rot="9204101">
            <a:off x="6833978" y="4158500"/>
            <a:ext cx="1244408" cy="1975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6D264F9E-B433-9548-B31F-90C89548E75E}"/>
              </a:ext>
            </a:extLst>
          </p:cNvPr>
          <p:cNvSpPr/>
          <p:nvPr/>
        </p:nvSpPr>
        <p:spPr>
          <a:xfrm rot="1498441" flipV="1">
            <a:off x="7013539" y="3245563"/>
            <a:ext cx="1307719" cy="2317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AEFD92CA-9755-DC41-BBEE-70C189701254}"/>
              </a:ext>
            </a:extLst>
          </p:cNvPr>
          <p:cNvSpPr/>
          <p:nvPr/>
        </p:nvSpPr>
        <p:spPr>
          <a:xfrm rot="16200000">
            <a:off x="6033784" y="1730018"/>
            <a:ext cx="890218" cy="1357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257E4826-1DE4-1A4A-AB5B-69E18746B67D}"/>
              </a:ext>
            </a:extLst>
          </p:cNvPr>
          <p:cNvSpPr/>
          <p:nvPr/>
        </p:nvSpPr>
        <p:spPr>
          <a:xfrm rot="10800000">
            <a:off x="1647825" y="4065176"/>
            <a:ext cx="1266824" cy="1476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AE21ED-5D9D-FD49-AC3C-812EE314FEC9}"/>
              </a:ext>
            </a:extLst>
          </p:cNvPr>
          <p:cNvSpPr txBox="1"/>
          <p:nvPr/>
        </p:nvSpPr>
        <p:spPr>
          <a:xfrm>
            <a:off x="1658630" y="2621396"/>
            <a:ext cx="13858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Requests</a:t>
            </a:r>
          </a:p>
          <a:p>
            <a:r>
              <a:rPr lang="en-US" sz="1400" dirty="0"/>
              <a:t>1.CheckROSLive</a:t>
            </a:r>
          </a:p>
          <a:p>
            <a:r>
              <a:rPr lang="en-US" sz="1400" dirty="0"/>
              <a:t>2.LaunchROS</a:t>
            </a:r>
          </a:p>
          <a:p>
            <a:r>
              <a:rPr lang="en-US" sz="1400" dirty="0"/>
              <a:t>3.ExecutePlan</a:t>
            </a:r>
          </a:p>
          <a:p>
            <a:r>
              <a:rPr lang="en-US" sz="1400" dirty="0"/>
              <a:t>4.Exit</a:t>
            </a:r>
          </a:p>
          <a:p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D551D-D6A0-1943-AF11-7ABFF0353C49}"/>
              </a:ext>
            </a:extLst>
          </p:cNvPr>
          <p:cNvSpPr txBox="1"/>
          <p:nvPr/>
        </p:nvSpPr>
        <p:spPr>
          <a:xfrm>
            <a:off x="1810941" y="4223144"/>
            <a:ext cx="1103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Response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1D6172-ECF5-E44C-81B5-7B5BCA449560}"/>
              </a:ext>
            </a:extLst>
          </p:cNvPr>
          <p:cNvSpPr txBox="1"/>
          <p:nvPr/>
        </p:nvSpPr>
        <p:spPr>
          <a:xfrm rot="20245044">
            <a:off x="4592146" y="2652643"/>
            <a:ext cx="1208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 the therbligs json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27BE1D-7552-2A4A-925C-3044CEBD914F}"/>
              </a:ext>
            </a:extLst>
          </p:cNvPr>
          <p:cNvSpPr txBox="1"/>
          <p:nvPr/>
        </p:nvSpPr>
        <p:spPr>
          <a:xfrm>
            <a:off x="5124451" y="1704541"/>
            <a:ext cx="139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from json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D4D79D-D842-6D45-A34B-B41BF241F027}"/>
              </a:ext>
            </a:extLst>
          </p:cNvPr>
          <p:cNvSpPr/>
          <p:nvPr/>
        </p:nvSpPr>
        <p:spPr>
          <a:xfrm>
            <a:off x="8028082" y="3507971"/>
            <a:ext cx="1334841" cy="9632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MICO Planner 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ED57984-C5AF-7C44-B911-76099CE86276}"/>
              </a:ext>
            </a:extLst>
          </p:cNvPr>
          <p:cNvSpPr/>
          <p:nvPr/>
        </p:nvSpPr>
        <p:spPr>
          <a:xfrm>
            <a:off x="2985435" y="3466292"/>
            <a:ext cx="1949054" cy="10382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HttpServer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7E3FA61-33DF-DD42-9481-AE20BB8CA603}"/>
              </a:ext>
            </a:extLst>
          </p:cNvPr>
          <p:cNvSpPr/>
          <p:nvPr/>
        </p:nvSpPr>
        <p:spPr>
          <a:xfrm>
            <a:off x="5871696" y="561079"/>
            <a:ext cx="1214394" cy="76991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MICO Parser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7F6C70A-BD2D-3449-AFB4-57CD5483C462}"/>
              </a:ext>
            </a:extLst>
          </p:cNvPr>
          <p:cNvSpPr/>
          <p:nvPr/>
        </p:nvSpPr>
        <p:spPr>
          <a:xfrm>
            <a:off x="8252337" y="1704542"/>
            <a:ext cx="1472567" cy="730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kinova-ros &amp; MoveIt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665EC12-6EE9-024E-AC15-CF465BE041EE}"/>
              </a:ext>
            </a:extLst>
          </p:cNvPr>
          <p:cNvSpPr/>
          <p:nvPr/>
        </p:nvSpPr>
        <p:spPr>
          <a:xfrm>
            <a:off x="7368474" y="5495925"/>
            <a:ext cx="1327028" cy="64055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robotiq_85_gripper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732649C-833C-DA43-97D8-0115C7264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222" y="506905"/>
            <a:ext cx="1301747" cy="159031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973A327-0775-1E48-817A-A84342CE3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394" y="5179470"/>
            <a:ext cx="1162459" cy="127346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CB8BD81-67E0-6F4D-90D6-9BBA62CD5177}"/>
              </a:ext>
            </a:extLst>
          </p:cNvPr>
          <p:cNvSpPr txBox="1"/>
          <p:nvPr/>
        </p:nvSpPr>
        <p:spPr>
          <a:xfrm>
            <a:off x="8839201" y="5292981"/>
            <a:ext cx="1650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Open &amp; Close Commands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87ACD1BA-5627-DA43-AA04-CF74B4E302FA}"/>
              </a:ext>
            </a:extLst>
          </p:cNvPr>
          <p:cNvSpPr/>
          <p:nvPr/>
        </p:nvSpPr>
        <p:spPr>
          <a:xfrm rot="17346220" flipV="1">
            <a:off x="8342997" y="2891221"/>
            <a:ext cx="1139090" cy="19617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E327DE73-9D77-2A4A-ADA3-B2074D749EF2}"/>
              </a:ext>
            </a:extLst>
          </p:cNvPr>
          <p:cNvSpPr/>
          <p:nvPr/>
        </p:nvSpPr>
        <p:spPr>
          <a:xfrm rot="20717436" flipV="1">
            <a:off x="9237954" y="1311285"/>
            <a:ext cx="1307719" cy="2317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125F1B-7480-5148-B394-FAA3D936AF48}"/>
              </a:ext>
            </a:extLst>
          </p:cNvPr>
          <p:cNvSpPr txBox="1"/>
          <p:nvPr/>
        </p:nvSpPr>
        <p:spPr>
          <a:xfrm>
            <a:off x="8988620" y="2886132"/>
            <a:ext cx="1917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End-Effector Position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895646-ED5B-2A4A-AF0D-AC307FA79CD3}"/>
              </a:ext>
            </a:extLst>
          </p:cNvPr>
          <p:cNvSpPr txBox="1"/>
          <p:nvPr/>
        </p:nvSpPr>
        <p:spPr>
          <a:xfrm>
            <a:off x="8696803" y="852486"/>
            <a:ext cx="1491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Motion Planning &amp; Arm Movement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78103E-4A1F-B345-A28B-6ECB655E5A24}"/>
              </a:ext>
            </a:extLst>
          </p:cNvPr>
          <p:cNvSpPr txBox="1"/>
          <p:nvPr/>
        </p:nvSpPr>
        <p:spPr>
          <a:xfrm>
            <a:off x="619125" y="5025799"/>
            <a:ext cx="39189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Notes: </a:t>
            </a:r>
          </a:p>
          <a:p>
            <a:pPr marL="342900" indent="-342900">
              <a:buAutoNum type="arabicPeriod"/>
            </a:pPr>
            <a:r>
              <a:rPr lang="en-US" sz="1400" dirty="0"/>
              <a:t>Circle-shaped components are implemented by our own code.</a:t>
            </a:r>
          </a:p>
          <a:p>
            <a:pPr marL="342900" indent="-342900">
              <a:buAutoNum type="arabicPeriod"/>
            </a:pPr>
            <a:r>
              <a:rPr lang="en-US" sz="1400" dirty="0"/>
              <a:t>Rectangular-shaped components represent the imported packages.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8B0A60-8955-3345-B283-F038A3B4A6FE}"/>
              </a:ext>
            </a:extLst>
          </p:cNvPr>
          <p:cNvSpPr txBox="1"/>
          <p:nvPr/>
        </p:nvSpPr>
        <p:spPr>
          <a:xfrm>
            <a:off x="521959" y="946038"/>
            <a:ext cx="3838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Overview Diagram of the NRI-authoring-Backend Codebase </a:t>
            </a:r>
          </a:p>
        </p:txBody>
      </p:sp>
    </p:spTree>
    <p:extLst>
      <p:ext uri="{BB962C8B-B14F-4D97-AF65-F5344CB8AC3E}">
        <p14:creationId xmlns:p14="http://schemas.microsoft.com/office/powerpoint/2010/main" val="1625837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77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Jieru Hu</dc:creator>
  <cp:lastModifiedBy>Jieru Hu</cp:lastModifiedBy>
  <cp:revision>9</cp:revision>
  <dcterms:created xsi:type="dcterms:W3CDTF">2018-06-10T16:56:27Z</dcterms:created>
  <dcterms:modified xsi:type="dcterms:W3CDTF">2018-06-12T15:54:01Z</dcterms:modified>
</cp:coreProperties>
</file>