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368" r:id="rId3"/>
    <p:sldId id="369" r:id="rId4"/>
    <p:sldId id="370" r:id="rId5"/>
    <p:sldId id="37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851" autoAdjust="0"/>
  </p:normalViewPr>
  <p:slideViewPr>
    <p:cSldViewPr snapToGrid="0">
      <p:cViewPr varScale="1">
        <p:scale>
          <a:sx n="68" d="100"/>
          <a:sy n="6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DE ANDRADE FALECO" userId="7af3727c-9eae-455c-8e01-ff34c5ac8bb3" providerId="ADAL" clId="{75ED4A01-545C-4F41-BB94-39206B98CF7F}"/>
    <pc:docChg chg="undo custSel addSld modSld sldOrd">
      <pc:chgData name="FELIPE DE ANDRADE FALECO" userId="7af3727c-9eae-455c-8e01-ff34c5ac8bb3" providerId="ADAL" clId="{75ED4A01-545C-4F41-BB94-39206B98CF7F}" dt="2022-09-14T16:49:59.119" v="1476" actId="20577"/>
      <pc:docMkLst>
        <pc:docMk/>
      </pc:docMkLst>
      <pc:sldChg chg="modSp add mod ord">
        <pc:chgData name="FELIPE DE ANDRADE FALECO" userId="7af3727c-9eae-455c-8e01-ff34c5ac8bb3" providerId="ADAL" clId="{75ED4A01-545C-4F41-BB94-39206B98CF7F}" dt="2022-09-14T16:49:59.119" v="1476" actId="20577"/>
        <pc:sldMkLst>
          <pc:docMk/>
          <pc:sldMk cId="892802988" sldId="260"/>
        </pc:sldMkLst>
        <pc:spChg chg="mod">
          <ac:chgData name="FELIPE DE ANDRADE FALECO" userId="7af3727c-9eae-455c-8e01-ff34c5ac8bb3" providerId="ADAL" clId="{75ED4A01-545C-4F41-BB94-39206B98CF7F}" dt="2022-09-13T19:51:46.965" v="19" actId="20577"/>
          <ac:spMkLst>
            <pc:docMk/>
            <pc:sldMk cId="892802988" sldId="260"/>
            <ac:spMk id="8" creationId="{2202745A-1713-D021-E6F5-E2D7BBEDC8DA}"/>
          </ac:spMkLst>
        </pc:spChg>
        <pc:spChg chg="mod">
          <ac:chgData name="FELIPE DE ANDRADE FALECO" userId="7af3727c-9eae-455c-8e01-ff34c5ac8bb3" providerId="ADAL" clId="{75ED4A01-545C-4F41-BB94-39206B98CF7F}" dt="2022-09-14T16:49:59.119" v="1476" actId="20577"/>
          <ac:spMkLst>
            <pc:docMk/>
            <pc:sldMk cId="892802988" sldId="260"/>
            <ac:spMk id="9" creationId="{0D2CC0CF-079A-87BD-236B-0138B74E7F10}"/>
          </ac:spMkLst>
        </pc:spChg>
      </pc:sldChg>
      <pc:sldChg chg="modSp mod ord">
        <pc:chgData name="FELIPE DE ANDRADE FALECO" userId="7af3727c-9eae-455c-8e01-ff34c5ac8bb3" providerId="ADAL" clId="{75ED4A01-545C-4F41-BB94-39206B98CF7F}" dt="2022-09-13T20:42:19.740" v="693" actId="20577"/>
        <pc:sldMkLst>
          <pc:docMk/>
          <pc:sldMk cId="2913231791" sldId="367"/>
        </pc:sldMkLst>
        <pc:graphicFrameChg chg="modGraphic">
          <ac:chgData name="FELIPE DE ANDRADE FALECO" userId="7af3727c-9eae-455c-8e01-ff34c5ac8bb3" providerId="ADAL" clId="{75ED4A01-545C-4F41-BB94-39206B98CF7F}" dt="2022-09-13T20:42:19.740" v="693" actId="20577"/>
          <ac:graphicFrameMkLst>
            <pc:docMk/>
            <pc:sldMk cId="2913231791" sldId="367"/>
            <ac:graphicFrameMk id="9" creationId="{E7514CC5-B7D2-42BE-8715-41652FD06FA6}"/>
          </ac:graphicFrameMkLst>
        </pc:graphicFrameChg>
      </pc:sldChg>
      <pc:sldChg chg="modSp mod">
        <pc:chgData name="FELIPE DE ANDRADE FALECO" userId="7af3727c-9eae-455c-8e01-ff34c5ac8bb3" providerId="ADAL" clId="{75ED4A01-545C-4F41-BB94-39206B98CF7F}" dt="2022-09-13T20:38:12.204" v="682" actId="20577"/>
        <pc:sldMkLst>
          <pc:docMk/>
          <pc:sldMk cId="695716515" sldId="368"/>
        </pc:sldMkLst>
        <pc:graphicFrameChg chg="modGraphic">
          <ac:chgData name="FELIPE DE ANDRADE FALECO" userId="7af3727c-9eae-455c-8e01-ff34c5ac8bb3" providerId="ADAL" clId="{75ED4A01-545C-4F41-BB94-39206B98CF7F}" dt="2022-09-13T20:38:12.204" v="682" actId="20577"/>
          <ac:graphicFrameMkLst>
            <pc:docMk/>
            <pc:sldMk cId="695716515" sldId="368"/>
            <ac:graphicFrameMk id="9" creationId="{E7514CC5-B7D2-42BE-8715-41652FD06FA6}"/>
          </ac:graphicFrameMkLst>
        </pc:graphicFrameChg>
      </pc:sldChg>
      <pc:sldChg chg="modSp mod">
        <pc:chgData name="FELIPE DE ANDRADE FALECO" userId="7af3727c-9eae-455c-8e01-ff34c5ac8bb3" providerId="ADAL" clId="{75ED4A01-545C-4F41-BB94-39206B98CF7F}" dt="2022-09-13T20:40:13.217" v="686" actId="20577"/>
        <pc:sldMkLst>
          <pc:docMk/>
          <pc:sldMk cId="2943886542" sldId="369"/>
        </pc:sldMkLst>
        <pc:graphicFrameChg chg="modGraphic">
          <ac:chgData name="FELIPE DE ANDRADE FALECO" userId="7af3727c-9eae-455c-8e01-ff34c5ac8bb3" providerId="ADAL" clId="{75ED4A01-545C-4F41-BB94-39206B98CF7F}" dt="2022-09-13T20:40:13.217" v="686" actId="20577"/>
          <ac:graphicFrameMkLst>
            <pc:docMk/>
            <pc:sldMk cId="2943886542" sldId="369"/>
            <ac:graphicFrameMk id="9" creationId="{E7514CC5-B7D2-42BE-8715-41652FD06FA6}"/>
          </ac:graphicFrameMkLst>
        </pc:graphicFrameChg>
      </pc:sldChg>
      <pc:sldChg chg="modSp mod">
        <pc:chgData name="FELIPE DE ANDRADE FALECO" userId="7af3727c-9eae-455c-8e01-ff34c5ac8bb3" providerId="ADAL" clId="{75ED4A01-545C-4F41-BB94-39206B98CF7F}" dt="2022-09-13T20:41:31.072" v="691" actId="20577"/>
        <pc:sldMkLst>
          <pc:docMk/>
          <pc:sldMk cId="1093241935" sldId="370"/>
        </pc:sldMkLst>
        <pc:graphicFrameChg chg="modGraphic">
          <ac:chgData name="FELIPE DE ANDRADE FALECO" userId="7af3727c-9eae-455c-8e01-ff34c5ac8bb3" providerId="ADAL" clId="{75ED4A01-545C-4F41-BB94-39206B98CF7F}" dt="2022-09-13T20:41:31.072" v="691" actId="20577"/>
          <ac:graphicFrameMkLst>
            <pc:docMk/>
            <pc:sldMk cId="1093241935" sldId="370"/>
            <ac:graphicFrameMk id="9" creationId="{E7514CC5-B7D2-42BE-8715-41652FD06FA6}"/>
          </ac:graphicFrameMkLst>
        </pc:graphicFrameChg>
      </pc:sldChg>
      <pc:sldChg chg="modSp mod ord">
        <pc:chgData name="FELIPE DE ANDRADE FALECO" userId="7af3727c-9eae-455c-8e01-ff34c5ac8bb3" providerId="ADAL" clId="{75ED4A01-545C-4F41-BB94-39206B98CF7F}" dt="2022-09-13T20:44:17.873" v="700"/>
        <pc:sldMkLst>
          <pc:docMk/>
          <pc:sldMk cId="1227633972" sldId="371"/>
        </pc:sldMkLst>
        <pc:graphicFrameChg chg="modGraphic">
          <ac:chgData name="FELIPE DE ANDRADE FALECO" userId="7af3727c-9eae-455c-8e01-ff34c5ac8bb3" providerId="ADAL" clId="{75ED4A01-545C-4F41-BB94-39206B98CF7F}" dt="2022-09-13T20:43:54.643" v="698" actId="20577"/>
          <ac:graphicFrameMkLst>
            <pc:docMk/>
            <pc:sldMk cId="1227633972" sldId="371"/>
            <ac:graphicFrameMk id="9" creationId="{E7514CC5-B7D2-42BE-8715-41652FD06FA6}"/>
          </ac:graphicFrameMkLst>
        </pc:graphicFrameChg>
      </pc:sldChg>
      <pc:sldChg chg="modSp add mod">
        <pc:chgData name="FELIPE DE ANDRADE FALECO" userId="7af3727c-9eae-455c-8e01-ff34c5ac8bb3" providerId="ADAL" clId="{75ED4A01-545C-4F41-BB94-39206B98CF7F}" dt="2022-09-13T20:26:32.500" v="526" actId="20577"/>
        <pc:sldMkLst>
          <pc:docMk/>
          <pc:sldMk cId="1971942331" sldId="377"/>
        </pc:sldMkLst>
        <pc:spChg chg="mod">
          <ac:chgData name="FELIPE DE ANDRADE FALECO" userId="7af3727c-9eae-455c-8e01-ff34c5ac8bb3" providerId="ADAL" clId="{75ED4A01-545C-4F41-BB94-39206B98CF7F}" dt="2022-09-13T20:26:32.500" v="526" actId="20577"/>
          <ac:spMkLst>
            <pc:docMk/>
            <pc:sldMk cId="1971942331" sldId="377"/>
            <ac:spMk id="5" creationId="{E84D24AD-77E4-0AC0-93E2-F38AB1257662}"/>
          </ac:spMkLst>
        </pc:spChg>
        <pc:spChg chg="mod">
          <ac:chgData name="FELIPE DE ANDRADE FALECO" userId="7af3727c-9eae-455c-8e01-ff34c5ac8bb3" providerId="ADAL" clId="{75ED4A01-545C-4F41-BB94-39206B98CF7F}" dt="2022-09-13T19:52:07.576" v="22" actId="20577"/>
          <ac:spMkLst>
            <pc:docMk/>
            <pc:sldMk cId="1971942331" sldId="377"/>
            <ac:spMk id="6" creationId="{FC6B4A84-6342-CE1C-E1E2-6F91A99134F3}"/>
          </ac:spMkLst>
        </pc:spChg>
      </pc:sldChg>
      <pc:sldChg chg="modSp add mod">
        <pc:chgData name="FELIPE DE ANDRADE FALECO" userId="7af3727c-9eae-455c-8e01-ff34c5ac8bb3" providerId="ADAL" clId="{75ED4A01-545C-4F41-BB94-39206B98CF7F}" dt="2022-09-13T20:59:06.629" v="1174" actId="20577"/>
        <pc:sldMkLst>
          <pc:docMk/>
          <pc:sldMk cId="3027436542" sldId="378"/>
        </pc:sldMkLst>
        <pc:spChg chg="mod">
          <ac:chgData name="FELIPE DE ANDRADE FALECO" userId="7af3727c-9eae-455c-8e01-ff34c5ac8bb3" providerId="ADAL" clId="{75ED4A01-545C-4F41-BB94-39206B98CF7F}" dt="2022-09-13T20:59:06.629" v="1174" actId="20577"/>
          <ac:spMkLst>
            <pc:docMk/>
            <pc:sldMk cId="3027436542" sldId="378"/>
            <ac:spMk id="5" creationId="{E84D24AD-77E4-0AC0-93E2-F38AB1257662}"/>
          </ac:spMkLst>
        </pc:spChg>
        <pc:spChg chg="mod">
          <ac:chgData name="FELIPE DE ANDRADE FALECO" userId="7af3727c-9eae-455c-8e01-ff34c5ac8bb3" providerId="ADAL" clId="{75ED4A01-545C-4F41-BB94-39206B98CF7F}" dt="2022-09-13T20:57:21.792" v="1102" actId="20577"/>
          <ac:spMkLst>
            <pc:docMk/>
            <pc:sldMk cId="3027436542" sldId="378"/>
            <ac:spMk id="6" creationId="{FC6B4A84-6342-CE1C-E1E2-6F91A99134F3}"/>
          </ac:spMkLst>
        </pc:spChg>
        <pc:graphicFrameChg chg="mod modGraphic">
          <ac:chgData name="FELIPE DE ANDRADE FALECO" userId="7af3727c-9eae-455c-8e01-ff34c5ac8bb3" providerId="ADAL" clId="{75ED4A01-545C-4F41-BB94-39206B98CF7F}" dt="2022-09-13T20:35:01.706" v="674" actId="1076"/>
          <ac:graphicFrameMkLst>
            <pc:docMk/>
            <pc:sldMk cId="3027436542" sldId="378"/>
            <ac:graphicFrameMk id="2" creationId="{8B22A0FC-D2F3-331E-933B-A0639A7F6E13}"/>
          </ac:graphicFrameMkLst>
        </pc:graphicFrameChg>
      </pc:sldChg>
      <pc:sldChg chg="modSp add mod ord">
        <pc:chgData name="FELIPE DE ANDRADE FALECO" userId="7af3727c-9eae-455c-8e01-ff34c5ac8bb3" providerId="ADAL" clId="{75ED4A01-545C-4F41-BB94-39206B98CF7F}" dt="2022-09-13T21:20:21.417" v="1464" actId="255"/>
        <pc:sldMkLst>
          <pc:docMk/>
          <pc:sldMk cId="2988382712" sldId="388"/>
        </pc:sldMkLst>
        <pc:spChg chg="mod">
          <ac:chgData name="FELIPE DE ANDRADE FALECO" userId="7af3727c-9eae-455c-8e01-ff34c5ac8bb3" providerId="ADAL" clId="{75ED4A01-545C-4F41-BB94-39206B98CF7F}" dt="2022-09-13T21:20:21.417" v="1464" actId="255"/>
          <ac:spMkLst>
            <pc:docMk/>
            <pc:sldMk cId="2988382712" sldId="388"/>
            <ac:spMk id="5" creationId="{E84D24AD-77E4-0AC0-93E2-F38AB1257662}"/>
          </ac:spMkLst>
        </pc:spChg>
      </pc:sldChg>
      <pc:sldChg chg="addSp delSp modSp new mod">
        <pc:chgData name="FELIPE DE ANDRADE FALECO" userId="7af3727c-9eae-455c-8e01-ff34c5ac8bb3" providerId="ADAL" clId="{75ED4A01-545C-4F41-BB94-39206B98CF7F}" dt="2022-09-13T21:19:30.355" v="1461" actId="1076"/>
        <pc:sldMkLst>
          <pc:docMk/>
          <pc:sldMk cId="3518808068" sldId="389"/>
        </pc:sldMkLst>
        <pc:spChg chg="del">
          <ac:chgData name="FELIPE DE ANDRADE FALECO" userId="7af3727c-9eae-455c-8e01-ff34c5ac8bb3" providerId="ADAL" clId="{75ED4A01-545C-4F41-BB94-39206B98CF7F}" dt="2022-09-13T21:04:48.069" v="1262" actId="478"/>
          <ac:spMkLst>
            <pc:docMk/>
            <pc:sldMk cId="3518808068" sldId="389"/>
            <ac:spMk id="2" creationId="{EEB91437-4D0E-9B73-E1A6-5D24C3C53E62}"/>
          </ac:spMkLst>
        </pc:spChg>
        <pc:spChg chg="del">
          <ac:chgData name="FELIPE DE ANDRADE FALECO" userId="7af3727c-9eae-455c-8e01-ff34c5ac8bb3" providerId="ADAL" clId="{75ED4A01-545C-4F41-BB94-39206B98CF7F}" dt="2022-09-13T21:04:49.576" v="1263" actId="478"/>
          <ac:spMkLst>
            <pc:docMk/>
            <pc:sldMk cId="3518808068" sldId="389"/>
            <ac:spMk id="3" creationId="{C4261BD3-D45A-344E-C2EC-42B94BAB4813}"/>
          </ac:spMkLst>
        </pc:spChg>
        <pc:spChg chg="add mod">
          <ac:chgData name="FELIPE DE ANDRADE FALECO" userId="7af3727c-9eae-455c-8e01-ff34c5ac8bb3" providerId="ADAL" clId="{75ED4A01-545C-4F41-BB94-39206B98CF7F}" dt="2022-09-13T21:18:58.421" v="1454" actId="1076"/>
          <ac:spMkLst>
            <pc:docMk/>
            <pc:sldMk cId="3518808068" sldId="389"/>
            <ac:spMk id="4" creationId="{4FA29B7B-532A-2130-A400-0EC1E168B8A6}"/>
          </ac:spMkLst>
        </pc:spChg>
        <pc:spChg chg="add mod">
          <ac:chgData name="FELIPE DE ANDRADE FALECO" userId="7af3727c-9eae-455c-8e01-ff34c5ac8bb3" providerId="ADAL" clId="{75ED4A01-545C-4F41-BB94-39206B98CF7F}" dt="2022-09-13T21:19:13.473" v="1457" actId="1076"/>
          <ac:spMkLst>
            <pc:docMk/>
            <pc:sldMk cId="3518808068" sldId="389"/>
            <ac:spMk id="12" creationId="{12E33440-AE92-D38A-9D4C-61ECD9FA2E7C}"/>
          </ac:spMkLst>
        </pc:spChg>
        <pc:spChg chg="add mod">
          <ac:chgData name="FELIPE DE ANDRADE FALECO" userId="7af3727c-9eae-455c-8e01-ff34c5ac8bb3" providerId="ADAL" clId="{75ED4A01-545C-4F41-BB94-39206B98CF7F}" dt="2022-09-13T21:19:30.355" v="1461" actId="1076"/>
          <ac:spMkLst>
            <pc:docMk/>
            <pc:sldMk cId="3518808068" sldId="389"/>
            <ac:spMk id="13" creationId="{390CC62F-0959-6B12-871E-8033B6040474}"/>
          </ac:spMkLst>
        </pc:spChg>
        <pc:spChg chg="add mod">
          <ac:chgData name="FELIPE DE ANDRADE FALECO" userId="7af3727c-9eae-455c-8e01-ff34c5ac8bb3" providerId="ADAL" clId="{75ED4A01-545C-4F41-BB94-39206B98CF7F}" dt="2022-09-13T21:10:52.840" v="1359" actId="20577"/>
          <ac:spMkLst>
            <pc:docMk/>
            <pc:sldMk cId="3518808068" sldId="389"/>
            <ac:spMk id="18" creationId="{05D08009-D0E1-696C-543C-62A3222C48EF}"/>
          </ac:spMkLst>
        </pc:spChg>
        <pc:spChg chg="add mod">
          <ac:chgData name="FELIPE DE ANDRADE FALECO" userId="7af3727c-9eae-455c-8e01-ff34c5ac8bb3" providerId="ADAL" clId="{75ED4A01-545C-4F41-BB94-39206B98CF7F}" dt="2022-09-13T21:12:07.753" v="1385" actId="1076"/>
          <ac:spMkLst>
            <pc:docMk/>
            <pc:sldMk cId="3518808068" sldId="389"/>
            <ac:spMk id="20" creationId="{17349E77-F0A6-1BCB-06E0-FF3140154B54}"/>
          </ac:spMkLst>
        </pc:spChg>
        <pc:spChg chg="add mod">
          <ac:chgData name="FELIPE DE ANDRADE FALECO" userId="7af3727c-9eae-455c-8e01-ff34c5ac8bb3" providerId="ADAL" clId="{75ED4A01-545C-4F41-BB94-39206B98CF7F}" dt="2022-09-13T21:12:44.079" v="1389" actId="20577"/>
          <ac:spMkLst>
            <pc:docMk/>
            <pc:sldMk cId="3518808068" sldId="389"/>
            <ac:spMk id="23" creationId="{F84CC38C-2E14-3EAB-4AB0-99F0D63EDCC9}"/>
          </ac:spMkLst>
        </pc:spChg>
        <pc:spChg chg="add mod">
          <ac:chgData name="FELIPE DE ANDRADE FALECO" userId="7af3727c-9eae-455c-8e01-ff34c5ac8bb3" providerId="ADAL" clId="{75ED4A01-545C-4F41-BB94-39206B98CF7F}" dt="2022-09-13T21:16:59.284" v="1435" actId="20577"/>
          <ac:spMkLst>
            <pc:docMk/>
            <pc:sldMk cId="3518808068" sldId="389"/>
            <ac:spMk id="25" creationId="{897DEA8A-B5D2-86AB-759D-3A3B6F844189}"/>
          </ac:spMkLst>
        </pc:spChg>
        <pc:spChg chg="add mod">
          <ac:chgData name="FELIPE DE ANDRADE FALECO" userId="7af3727c-9eae-455c-8e01-ff34c5ac8bb3" providerId="ADAL" clId="{75ED4A01-545C-4F41-BB94-39206B98CF7F}" dt="2022-09-13T21:13:53.491" v="1395" actId="1076"/>
          <ac:spMkLst>
            <pc:docMk/>
            <pc:sldMk cId="3518808068" sldId="389"/>
            <ac:spMk id="28" creationId="{64A8991B-03BD-9833-D9CC-356ED16A896A}"/>
          </ac:spMkLst>
        </pc:spChg>
        <pc:spChg chg="add mod">
          <ac:chgData name="FELIPE DE ANDRADE FALECO" userId="7af3727c-9eae-455c-8e01-ff34c5ac8bb3" providerId="ADAL" clId="{75ED4A01-545C-4F41-BB94-39206B98CF7F}" dt="2022-09-13T21:14:06.101" v="1397" actId="1076"/>
          <ac:spMkLst>
            <pc:docMk/>
            <pc:sldMk cId="3518808068" sldId="389"/>
            <ac:spMk id="30" creationId="{1AEF968A-3814-9198-E51B-83C4C65564C1}"/>
          </ac:spMkLst>
        </pc:spChg>
        <pc:spChg chg="add mod">
          <ac:chgData name="FELIPE DE ANDRADE FALECO" userId="7af3727c-9eae-455c-8e01-ff34c5ac8bb3" providerId="ADAL" clId="{75ED4A01-545C-4F41-BB94-39206B98CF7F}" dt="2022-09-13T21:14:18.968" v="1399" actId="1076"/>
          <ac:spMkLst>
            <pc:docMk/>
            <pc:sldMk cId="3518808068" sldId="389"/>
            <ac:spMk id="32" creationId="{15927B4C-7FE4-7D24-82E1-202ABEC15F1E}"/>
          </ac:spMkLst>
        </pc:spChg>
        <pc:spChg chg="add mod">
          <ac:chgData name="FELIPE DE ANDRADE FALECO" userId="7af3727c-9eae-455c-8e01-ff34c5ac8bb3" providerId="ADAL" clId="{75ED4A01-545C-4F41-BB94-39206B98CF7F}" dt="2022-09-13T21:17:01.509" v="1437" actId="20577"/>
          <ac:spMkLst>
            <pc:docMk/>
            <pc:sldMk cId="3518808068" sldId="389"/>
            <ac:spMk id="35" creationId="{FCB013F6-07B7-EB51-E09E-136646E4DCD2}"/>
          </ac:spMkLst>
        </pc:spChg>
        <pc:spChg chg="add mod">
          <ac:chgData name="FELIPE DE ANDRADE FALECO" userId="7af3727c-9eae-455c-8e01-ff34c5ac8bb3" providerId="ADAL" clId="{75ED4A01-545C-4F41-BB94-39206B98CF7F}" dt="2022-09-13T21:16:17.276" v="1425" actId="1076"/>
          <ac:spMkLst>
            <pc:docMk/>
            <pc:sldMk cId="3518808068" sldId="389"/>
            <ac:spMk id="37" creationId="{5D027533-22EB-4F6B-6DFB-D1EF565D3DAF}"/>
          </ac:spMkLst>
        </pc:spChg>
        <pc:spChg chg="add mod">
          <ac:chgData name="FELIPE DE ANDRADE FALECO" userId="7af3727c-9eae-455c-8e01-ff34c5ac8bb3" providerId="ADAL" clId="{75ED4A01-545C-4F41-BB94-39206B98CF7F}" dt="2022-09-13T21:16:11.488" v="1424" actId="20577"/>
          <ac:spMkLst>
            <pc:docMk/>
            <pc:sldMk cId="3518808068" sldId="389"/>
            <ac:spMk id="42" creationId="{406928AF-85A4-BFDB-1E1B-695358612FEB}"/>
          </ac:spMkLst>
        </pc:spChg>
        <pc:spChg chg="add mod">
          <ac:chgData name="FELIPE DE ANDRADE FALECO" userId="7af3727c-9eae-455c-8e01-ff34c5ac8bb3" providerId="ADAL" clId="{75ED4A01-545C-4F41-BB94-39206B98CF7F}" dt="2022-09-13T21:16:35.511" v="1433" actId="20577"/>
          <ac:spMkLst>
            <pc:docMk/>
            <pc:sldMk cId="3518808068" sldId="389"/>
            <ac:spMk id="45" creationId="{727A4AF2-383E-7FDE-1717-8F28CCA6E44D}"/>
          </ac:spMkLst>
        </pc:spChg>
        <pc:spChg chg="add mod">
          <ac:chgData name="FELIPE DE ANDRADE FALECO" userId="7af3727c-9eae-455c-8e01-ff34c5ac8bb3" providerId="ADAL" clId="{75ED4A01-545C-4F41-BB94-39206B98CF7F}" dt="2022-09-13T21:17:22.041" v="1442" actId="20577"/>
          <ac:spMkLst>
            <pc:docMk/>
            <pc:sldMk cId="3518808068" sldId="389"/>
            <ac:spMk id="48" creationId="{66DC07A8-0213-458A-4132-4D16B0DF2A8C}"/>
          </ac:spMkLst>
        </pc:spChg>
        <pc:spChg chg="add mod">
          <ac:chgData name="FELIPE DE ANDRADE FALECO" userId="7af3727c-9eae-455c-8e01-ff34c5ac8bb3" providerId="ADAL" clId="{75ED4A01-545C-4F41-BB94-39206B98CF7F}" dt="2022-09-13T21:18:03.697" v="1445" actId="1076"/>
          <ac:spMkLst>
            <pc:docMk/>
            <pc:sldMk cId="3518808068" sldId="389"/>
            <ac:spMk id="51" creationId="{857A5402-A28B-0E2E-4F02-2694F214E579}"/>
          </ac:spMkLst>
        </pc:spChg>
        <pc:spChg chg="add mod">
          <ac:chgData name="FELIPE DE ANDRADE FALECO" userId="7af3727c-9eae-455c-8e01-ff34c5ac8bb3" providerId="ADAL" clId="{75ED4A01-545C-4F41-BB94-39206B98CF7F}" dt="2022-09-13T21:18:23.899" v="1447" actId="1076"/>
          <ac:spMkLst>
            <pc:docMk/>
            <pc:sldMk cId="3518808068" sldId="389"/>
            <ac:spMk id="53" creationId="{897FC79C-9863-92A7-BEB8-836B2B61F091}"/>
          </ac:spMkLst>
        </pc:spChg>
        <pc:spChg chg="add mod">
          <ac:chgData name="FELIPE DE ANDRADE FALECO" userId="7af3727c-9eae-455c-8e01-ff34c5ac8bb3" providerId="ADAL" clId="{75ED4A01-545C-4F41-BB94-39206B98CF7F}" dt="2022-09-13T21:18:34.354" v="1449" actId="1076"/>
          <ac:spMkLst>
            <pc:docMk/>
            <pc:sldMk cId="3518808068" sldId="389"/>
            <ac:spMk id="55" creationId="{F12583A4-389D-2975-9010-CB7DFACC34DB}"/>
          </ac:spMkLst>
        </pc:spChg>
        <pc:spChg chg="add mod">
          <ac:chgData name="FELIPE DE ANDRADE FALECO" userId="7af3727c-9eae-455c-8e01-ff34c5ac8bb3" providerId="ADAL" clId="{75ED4A01-545C-4F41-BB94-39206B98CF7F}" dt="2022-09-13T21:18:50.909" v="1453" actId="14100"/>
          <ac:spMkLst>
            <pc:docMk/>
            <pc:sldMk cId="3518808068" sldId="389"/>
            <ac:spMk id="58" creationId="{D4D6436F-BE6B-3779-AB83-D4A1B38CFDB3}"/>
          </ac:spMkLst>
        </pc:spChg>
        <pc:picChg chg="add mod">
          <ac:chgData name="FELIPE DE ANDRADE FALECO" userId="7af3727c-9eae-455c-8e01-ff34c5ac8bb3" providerId="ADAL" clId="{75ED4A01-545C-4F41-BB94-39206B98CF7F}" dt="2022-09-13T21:05:06.330" v="1268"/>
          <ac:picMkLst>
            <pc:docMk/>
            <pc:sldMk cId="3518808068" sldId="389"/>
            <ac:picMk id="5" creationId="{2400A4D8-E3C9-AF61-A3F2-809DEF2FAA2A}"/>
          </ac:picMkLst>
        </pc:picChg>
        <pc:picChg chg="add mod modCrop">
          <ac:chgData name="FELIPE DE ANDRADE FALECO" userId="7af3727c-9eae-455c-8e01-ff34c5ac8bb3" providerId="ADAL" clId="{75ED4A01-545C-4F41-BB94-39206B98CF7F}" dt="2022-09-13T21:08:13.847" v="1307" actId="1076"/>
          <ac:picMkLst>
            <pc:docMk/>
            <pc:sldMk cId="3518808068" sldId="389"/>
            <ac:picMk id="7" creationId="{1913F1B7-8ADC-8490-1CC9-6433C56BEB09}"/>
          </ac:picMkLst>
        </pc:picChg>
        <pc:picChg chg="add mod modCrop">
          <ac:chgData name="FELIPE DE ANDRADE FALECO" userId="7af3727c-9eae-455c-8e01-ff34c5ac8bb3" providerId="ADAL" clId="{75ED4A01-545C-4F41-BB94-39206B98CF7F}" dt="2022-09-13T21:08:24.116" v="1311" actId="14100"/>
          <ac:picMkLst>
            <pc:docMk/>
            <pc:sldMk cId="3518808068" sldId="389"/>
            <ac:picMk id="9" creationId="{BE2BD1C6-8B97-86DA-81DA-3A7EAD8631C8}"/>
          </ac:picMkLst>
        </pc:picChg>
        <pc:cxnChg chg="add mod">
          <ac:chgData name="FELIPE DE ANDRADE FALECO" userId="7af3727c-9eae-455c-8e01-ff34c5ac8bb3" providerId="ADAL" clId="{75ED4A01-545C-4F41-BB94-39206B98CF7F}" dt="2022-09-13T21:08:53.493" v="1315" actId="1582"/>
          <ac:cxnSpMkLst>
            <pc:docMk/>
            <pc:sldMk cId="3518808068" sldId="389"/>
            <ac:cxnSpMk id="11" creationId="{8950F259-AC37-C1A4-D22C-08DE0825B46B}"/>
          </ac:cxnSpMkLst>
        </pc:cxnChg>
        <pc:cxnChg chg="add mod">
          <ac:chgData name="FELIPE DE ANDRADE FALECO" userId="7af3727c-9eae-455c-8e01-ff34c5ac8bb3" providerId="ADAL" clId="{75ED4A01-545C-4F41-BB94-39206B98CF7F}" dt="2022-09-13T21:10:07.843" v="1345" actId="14100"/>
          <ac:cxnSpMkLst>
            <pc:docMk/>
            <pc:sldMk cId="3518808068" sldId="389"/>
            <ac:cxnSpMk id="15" creationId="{43F2058F-31AE-12CD-AB76-33A16ABA27A4}"/>
          </ac:cxnSpMkLst>
        </pc:cxnChg>
        <pc:cxnChg chg="add mod">
          <ac:chgData name="FELIPE DE ANDRADE FALECO" userId="7af3727c-9eae-455c-8e01-ff34c5ac8bb3" providerId="ADAL" clId="{75ED4A01-545C-4F41-BB94-39206B98CF7F}" dt="2022-09-13T21:11:08.931" v="1363" actId="1076"/>
          <ac:cxnSpMkLst>
            <pc:docMk/>
            <pc:sldMk cId="3518808068" sldId="389"/>
            <ac:cxnSpMk id="19" creationId="{16C464E7-3934-ED0E-2BBB-E78B6887DF9D}"/>
          </ac:cxnSpMkLst>
        </pc:cxnChg>
        <pc:cxnChg chg="add mod">
          <ac:chgData name="FELIPE DE ANDRADE FALECO" userId="7af3727c-9eae-455c-8e01-ff34c5ac8bb3" providerId="ADAL" clId="{75ED4A01-545C-4F41-BB94-39206B98CF7F}" dt="2022-09-13T21:12:19.735" v="1387" actId="1076"/>
          <ac:cxnSpMkLst>
            <pc:docMk/>
            <pc:sldMk cId="3518808068" sldId="389"/>
            <ac:cxnSpMk id="22" creationId="{7F1F5DE3-7C8C-0052-03BA-5983E418D811}"/>
          </ac:cxnSpMkLst>
        </pc:cxnChg>
        <pc:cxnChg chg="add mod">
          <ac:chgData name="FELIPE DE ANDRADE FALECO" userId="7af3727c-9eae-455c-8e01-ff34c5ac8bb3" providerId="ADAL" clId="{75ED4A01-545C-4F41-BB94-39206B98CF7F}" dt="2022-09-13T21:13:36.297" v="1392" actId="14100"/>
          <ac:cxnSpMkLst>
            <pc:docMk/>
            <pc:sldMk cId="3518808068" sldId="389"/>
            <ac:cxnSpMk id="24" creationId="{37AB393F-1892-EBF3-D51A-D402DC08B2D2}"/>
          </ac:cxnSpMkLst>
        </pc:cxnChg>
        <pc:cxnChg chg="add mod">
          <ac:chgData name="FELIPE DE ANDRADE FALECO" userId="7af3727c-9eae-455c-8e01-ff34c5ac8bb3" providerId="ADAL" clId="{75ED4A01-545C-4F41-BB94-39206B98CF7F}" dt="2022-09-13T21:13:53.491" v="1395" actId="1076"/>
          <ac:cxnSpMkLst>
            <pc:docMk/>
            <pc:sldMk cId="3518808068" sldId="389"/>
            <ac:cxnSpMk id="27" creationId="{ADEB3875-8BEE-21F6-DF97-587083BF6E2E}"/>
          </ac:cxnSpMkLst>
        </pc:cxnChg>
        <pc:cxnChg chg="add mod">
          <ac:chgData name="FELIPE DE ANDRADE FALECO" userId="7af3727c-9eae-455c-8e01-ff34c5ac8bb3" providerId="ADAL" clId="{75ED4A01-545C-4F41-BB94-39206B98CF7F}" dt="2022-09-13T21:14:06.101" v="1397" actId="1076"/>
          <ac:cxnSpMkLst>
            <pc:docMk/>
            <pc:sldMk cId="3518808068" sldId="389"/>
            <ac:cxnSpMk id="29" creationId="{0B660626-1FCB-371B-6118-DF4E4BF094E0}"/>
          </ac:cxnSpMkLst>
        </pc:cxnChg>
        <pc:cxnChg chg="add mod">
          <ac:chgData name="FELIPE DE ANDRADE FALECO" userId="7af3727c-9eae-455c-8e01-ff34c5ac8bb3" providerId="ADAL" clId="{75ED4A01-545C-4F41-BB94-39206B98CF7F}" dt="2022-09-13T21:14:24.025" v="1400" actId="14100"/>
          <ac:cxnSpMkLst>
            <pc:docMk/>
            <pc:sldMk cId="3518808068" sldId="389"/>
            <ac:cxnSpMk id="31" creationId="{6189FD7A-8329-D6C8-FA0D-2E7340C948EC}"/>
          </ac:cxnSpMkLst>
        </pc:cxnChg>
        <pc:cxnChg chg="add mod">
          <ac:chgData name="FELIPE DE ANDRADE FALECO" userId="7af3727c-9eae-455c-8e01-ff34c5ac8bb3" providerId="ADAL" clId="{75ED4A01-545C-4F41-BB94-39206B98CF7F}" dt="2022-09-13T21:14:35.011" v="1402" actId="1076"/>
          <ac:cxnSpMkLst>
            <pc:docMk/>
            <pc:sldMk cId="3518808068" sldId="389"/>
            <ac:cxnSpMk id="34" creationId="{F027C83C-2662-4236-8DCF-922DAE6A336F}"/>
          </ac:cxnSpMkLst>
        </pc:cxnChg>
        <pc:cxnChg chg="add mod">
          <ac:chgData name="FELIPE DE ANDRADE FALECO" userId="7af3727c-9eae-455c-8e01-ff34c5ac8bb3" providerId="ADAL" clId="{75ED4A01-545C-4F41-BB94-39206B98CF7F}" dt="2022-09-13T21:16:20.122" v="1426" actId="14100"/>
          <ac:cxnSpMkLst>
            <pc:docMk/>
            <pc:sldMk cId="3518808068" sldId="389"/>
            <ac:cxnSpMk id="36" creationId="{DC4600A3-B774-C3BE-33D1-6926F6F695F2}"/>
          </ac:cxnSpMkLst>
        </pc:cxnChg>
        <pc:cxnChg chg="add mod">
          <ac:chgData name="FELIPE DE ANDRADE FALECO" userId="7af3727c-9eae-455c-8e01-ff34c5ac8bb3" providerId="ADAL" clId="{75ED4A01-545C-4F41-BB94-39206B98CF7F}" dt="2022-09-13T21:15:48.484" v="1420" actId="14100"/>
          <ac:cxnSpMkLst>
            <pc:docMk/>
            <pc:sldMk cId="3518808068" sldId="389"/>
            <ac:cxnSpMk id="40" creationId="{0A1A6B42-0470-2D9C-BA62-F0DE9BC4CAFB}"/>
          </ac:cxnSpMkLst>
        </pc:cxnChg>
        <pc:cxnChg chg="add mod">
          <ac:chgData name="FELIPE DE ANDRADE FALECO" userId="7af3727c-9eae-455c-8e01-ff34c5ac8bb3" providerId="ADAL" clId="{75ED4A01-545C-4F41-BB94-39206B98CF7F}" dt="2022-09-13T21:16:33.214" v="1429" actId="14100"/>
          <ac:cxnSpMkLst>
            <pc:docMk/>
            <pc:sldMk cId="3518808068" sldId="389"/>
            <ac:cxnSpMk id="44" creationId="{9239F828-A1C0-1757-5190-8A4A22C4E060}"/>
          </ac:cxnSpMkLst>
        </pc:cxnChg>
        <pc:cxnChg chg="add mod">
          <ac:chgData name="FELIPE DE ANDRADE FALECO" userId="7af3727c-9eae-455c-8e01-ff34c5ac8bb3" providerId="ADAL" clId="{75ED4A01-545C-4F41-BB94-39206B98CF7F}" dt="2022-09-13T21:17:19.438" v="1440" actId="14100"/>
          <ac:cxnSpMkLst>
            <pc:docMk/>
            <pc:sldMk cId="3518808068" sldId="389"/>
            <ac:cxnSpMk id="47" creationId="{893F8FDD-3263-3643-BA39-7BAC1F7A1723}"/>
          </ac:cxnSpMkLst>
        </pc:cxnChg>
        <pc:cxnChg chg="add mod">
          <ac:chgData name="FELIPE DE ANDRADE FALECO" userId="7af3727c-9eae-455c-8e01-ff34c5ac8bb3" providerId="ADAL" clId="{75ED4A01-545C-4F41-BB94-39206B98CF7F}" dt="2022-09-13T21:18:03.697" v="1445" actId="1076"/>
          <ac:cxnSpMkLst>
            <pc:docMk/>
            <pc:sldMk cId="3518808068" sldId="389"/>
            <ac:cxnSpMk id="50" creationId="{AD56899D-F535-F2BF-E338-1E4ECD921EB5}"/>
          </ac:cxnSpMkLst>
        </pc:cxnChg>
        <pc:cxnChg chg="add mod">
          <ac:chgData name="FELIPE DE ANDRADE FALECO" userId="7af3727c-9eae-455c-8e01-ff34c5ac8bb3" providerId="ADAL" clId="{75ED4A01-545C-4F41-BB94-39206B98CF7F}" dt="2022-09-13T21:18:23.899" v="1447" actId="1076"/>
          <ac:cxnSpMkLst>
            <pc:docMk/>
            <pc:sldMk cId="3518808068" sldId="389"/>
            <ac:cxnSpMk id="52" creationId="{D431F3BE-9654-D9B6-6BA3-C5B1BE35A64E}"/>
          </ac:cxnSpMkLst>
        </pc:cxnChg>
        <pc:cxnChg chg="add mod">
          <ac:chgData name="FELIPE DE ANDRADE FALECO" userId="7af3727c-9eae-455c-8e01-ff34c5ac8bb3" providerId="ADAL" clId="{75ED4A01-545C-4F41-BB94-39206B98CF7F}" dt="2022-09-13T21:18:39.922" v="1450" actId="14100"/>
          <ac:cxnSpMkLst>
            <pc:docMk/>
            <pc:sldMk cId="3518808068" sldId="389"/>
            <ac:cxnSpMk id="54" creationId="{F5631CD1-C749-9C5D-4E91-CAAB9B441D67}"/>
          </ac:cxnSpMkLst>
        </pc:cxnChg>
        <pc:cxnChg chg="add mod">
          <ac:chgData name="FELIPE DE ANDRADE FALECO" userId="7af3727c-9eae-455c-8e01-ff34c5ac8bb3" providerId="ADAL" clId="{75ED4A01-545C-4F41-BB94-39206B98CF7F}" dt="2022-09-13T21:18:50.909" v="1453" actId="14100"/>
          <ac:cxnSpMkLst>
            <pc:docMk/>
            <pc:sldMk cId="3518808068" sldId="389"/>
            <ac:cxnSpMk id="57" creationId="{4EE8F6D5-7FF2-D4ED-F9BE-3D401CBDD160}"/>
          </ac:cxnSpMkLst>
        </pc:cxnChg>
      </pc:sldChg>
      <pc:sldChg chg="addSp delSp modSp new mod">
        <pc:chgData name="FELIPE DE ANDRADE FALECO" userId="7af3727c-9eae-455c-8e01-ff34c5ac8bb3" providerId="ADAL" clId="{75ED4A01-545C-4F41-BB94-39206B98CF7F}" dt="2022-09-14T16:49:36.673" v="1474" actId="1076"/>
        <pc:sldMkLst>
          <pc:docMk/>
          <pc:sldMk cId="586214855" sldId="390"/>
        </pc:sldMkLst>
        <pc:spChg chg="del">
          <ac:chgData name="FELIPE DE ANDRADE FALECO" userId="7af3727c-9eae-455c-8e01-ff34c5ac8bb3" providerId="ADAL" clId="{75ED4A01-545C-4F41-BB94-39206B98CF7F}" dt="2022-09-14T16:49:01.491" v="1466" actId="478"/>
          <ac:spMkLst>
            <pc:docMk/>
            <pc:sldMk cId="586214855" sldId="390"/>
            <ac:spMk id="2" creationId="{9EF27456-2070-42C5-D851-60261633C753}"/>
          </ac:spMkLst>
        </pc:spChg>
        <pc:spChg chg="del">
          <ac:chgData name="FELIPE DE ANDRADE FALECO" userId="7af3727c-9eae-455c-8e01-ff34c5ac8bb3" providerId="ADAL" clId="{75ED4A01-545C-4F41-BB94-39206B98CF7F}" dt="2022-09-14T16:49:02.725" v="1467" actId="478"/>
          <ac:spMkLst>
            <pc:docMk/>
            <pc:sldMk cId="586214855" sldId="390"/>
            <ac:spMk id="3" creationId="{5056586B-C594-2FFD-31E7-2EC3667F860B}"/>
          </ac:spMkLst>
        </pc:spChg>
        <pc:picChg chg="add mod modCrop">
          <ac:chgData name="FELIPE DE ANDRADE FALECO" userId="7af3727c-9eae-455c-8e01-ff34c5ac8bb3" providerId="ADAL" clId="{75ED4A01-545C-4F41-BB94-39206B98CF7F}" dt="2022-09-14T16:49:36.673" v="1474" actId="1076"/>
          <ac:picMkLst>
            <pc:docMk/>
            <pc:sldMk cId="586214855" sldId="390"/>
            <ac:picMk id="5" creationId="{D71EA3D5-1965-427E-CA9E-9173984D0D84}"/>
          </ac:picMkLst>
        </pc:picChg>
      </pc:sldChg>
    </pc:docChg>
  </pc:docChgLst>
  <pc:docChgLst>
    <pc:chgData name="FELIPE DE ANDRADE FALECO" userId="7af3727c-9eae-455c-8e01-ff34c5ac8bb3" providerId="ADAL" clId="{011BF615-E052-4A15-8A85-512DD0E0D029}"/>
    <pc:docChg chg="undo custSel addSld delSld modSld">
      <pc:chgData name="FELIPE DE ANDRADE FALECO" userId="7af3727c-9eae-455c-8e01-ff34c5ac8bb3" providerId="ADAL" clId="{011BF615-E052-4A15-8A85-512DD0E0D029}" dt="2022-12-23T13:16:55.558" v="308" actId="14100"/>
      <pc:docMkLst>
        <pc:docMk/>
      </pc:docMkLst>
      <pc:sldChg chg="delSp modSp mod">
        <pc:chgData name="FELIPE DE ANDRADE FALECO" userId="7af3727c-9eae-455c-8e01-ff34c5ac8bb3" providerId="ADAL" clId="{011BF615-E052-4A15-8A85-512DD0E0D029}" dt="2022-12-23T13:06:13.660" v="172" actId="1076"/>
        <pc:sldMkLst>
          <pc:docMk/>
          <pc:sldMk cId="892802988" sldId="260"/>
        </pc:sldMkLst>
        <pc:spChg chg="del">
          <ac:chgData name="FELIPE DE ANDRADE FALECO" userId="7af3727c-9eae-455c-8e01-ff34c5ac8bb3" providerId="ADAL" clId="{011BF615-E052-4A15-8A85-512DD0E0D029}" dt="2022-12-23T12:53:53.448" v="25" actId="478"/>
          <ac:spMkLst>
            <pc:docMk/>
            <pc:sldMk cId="892802988" sldId="260"/>
            <ac:spMk id="3" creationId="{501C6848-EFF5-C35D-8956-8CB8EC7A589B}"/>
          </ac:spMkLst>
        </pc:spChg>
        <pc:spChg chg="mod">
          <ac:chgData name="FELIPE DE ANDRADE FALECO" userId="7af3727c-9eae-455c-8e01-ff34c5ac8bb3" providerId="ADAL" clId="{011BF615-E052-4A15-8A85-512DD0E0D029}" dt="2022-12-23T13:06:13.660" v="172" actId="1076"/>
          <ac:spMkLst>
            <pc:docMk/>
            <pc:sldMk cId="892802988" sldId="260"/>
            <ac:spMk id="8" creationId="{2202745A-1713-D021-E6F5-E2D7BBEDC8DA}"/>
          </ac:spMkLst>
        </pc:spChg>
        <pc:spChg chg="del">
          <ac:chgData name="FELIPE DE ANDRADE FALECO" userId="7af3727c-9eae-455c-8e01-ff34c5ac8bb3" providerId="ADAL" clId="{011BF615-E052-4A15-8A85-512DD0E0D029}" dt="2022-12-23T12:53:54.818" v="26" actId="478"/>
          <ac:spMkLst>
            <pc:docMk/>
            <pc:sldMk cId="892802988" sldId="260"/>
            <ac:spMk id="9" creationId="{0D2CC0CF-079A-87BD-236B-0138B74E7F10}"/>
          </ac:spMkLst>
        </pc:spChg>
        <pc:picChg chg="del">
          <ac:chgData name="FELIPE DE ANDRADE FALECO" userId="7af3727c-9eae-455c-8e01-ff34c5ac8bb3" providerId="ADAL" clId="{011BF615-E052-4A15-8A85-512DD0E0D029}" dt="2022-12-23T12:53:56.412" v="27" actId="478"/>
          <ac:picMkLst>
            <pc:docMk/>
            <pc:sldMk cId="892802988" sldId="260"/>
            <ac:picMk id="10" creationId="{86C12E0F-8BF0-DEE6-6A30-6D264477C1F3}"/>
          </ac:picMkLst>
        </pc:picChg>
        <pc:picChg chg="del">
          <ac:chgData name="FELIPE DE ANDRADE FALECO" userId="7af3727c-9eae-455c-8e01-ff34c5ac8bb3" providerId="ADAL" clId="{011BF615-E052-4A15-8A85-512DD0E0D029}" dt="2022-12-23T12:53:56.758" v="28" actId="478"/>
          <ac:picMkLst>
            <pc:docMk/>
            <pc:sldMk cId="892802988" sldId="260"/>
            <ac:picMk id="11" creationId="{7DEF29E3-1006-0C6C-6A21-7C780CA5B450}"/>
          </ac:picMkLst>
        </pc:picChg>
      </pc:sldChg>
      <pc:sldChg chg="addSp delSp modSp mod">
        <pc:chgData name="FELIPE DE ANDRADE FALECO" userId="7af3727c-9eae-455c-8e01-ff34c5ac8bb3" providerId="ADAL" clId="{011BF615-E052-4A15-8A85-512DD0E0D029}" dt="2022-12-23T13:08:28.568" v="209" actId="14100"/>
        <pc:sldMkLst>
          <pc:docMk/>
          <pc:sldMk cId="695716515" sldId="368"/>
        </pc:sldMkLst>
        <pc:spChg chg="mod">
          <ac:chgData name="FELIPE DE ANDRADE FALECO" userId="7af3727c-9eae-455c-8e01-ff34c5ac8bb3" providerId="ADAL" clId="{011BF615-E052-4A15-8A85-512DD0E0D029}" dt="2022-12-23T12:55:05.177" v="40" actId="20577"/>
          <ac:spMkLst>
            <pc:docMk/>
            <pc:sldMk cId="695716515" sldId="368"/>
            <ac:spMk id="2" creationId="{2CB58DF2-5E6B-1B13-912A-AFBF3A9698DA}"/>
          </ac:spMkLst>
        </pc:spChg>
        <pc:spChg chg="add mod ord">
          <ac:chgData name="FELIPE DE ANDRADE FALECO" userId="7af3727c-9eae-455c-8e01-ff34c5ac8bb3" providerId="ADAL" clId="{011BF615-E052-4A15-8A85-512DD0E0D029}" dt="2022-12-23T13:05:35.762" v="163" actId="1076"/>
          <ac:spMkLst>
            <pc:docMk/>
            <pc:sldMk cId="695716515" sldId="368"/>
            <ac:spMk id="3" creationId="{1D2BBDC4-31DF-C7C2-63A9-E9800AB4D285}"/>
          </ac:spMkLst>
        </pc:spChg>
        <pc:spChg chg="del">
          <ac:chgData name="FELIPE DE ANDRADE FALECO" userId="7af3727c-9eae-455c-8e01-ff34c5ac8bb3" providerId="ADAL" clId="{011BF615-E052-4A15-8A85-512DD0E0D029}" dt="2022-12-23T12:54:40.569" v="32" actId="478"/>
          <ac:spMkLst>
            <pc:docMk/>
            <pc:sldMk cId="695716515" sldId="368"/>
            <ac:spMk id="12" creationId="{105B0511-2957-E684-9B57-3E0304A133EA}"/>
          </ac:spMkLst>
        </pc:spChg>
        <pc:grpChg chg="add del">
          <ac:chgData name="FELIPE DE ANDRADE FALECO" userId="7af3727c-9eae-455c-8e01-ff34c5ac8bb3" providerId="ADAL" clId="{011BF615-E052-4A15-8A85-512DD0E0D029}" dt="2022-12-23T12:54:59.124" v="39" actId="478"/>
          <ac:grpSpMkLst>
            <pc:docMk/>
            <pc:sldMk cId="695716515" sldId="368"/>
            <ac:grpSpMk id="13" creationId="{760BD2BF-4B5A-8D00-931C-EF76913E3355}"/>
          </ac:grpSpMkLst>
        </pc:grpChg>
        <pc:graphicFrameChg chg="mod modGraphic">
          <ac:chgData name="FELIPE DE ANDRADE FALECO" userId="7af3727c-9eae-455c-8e01-ff34c5ac8bb3" providerId="ADAL" clId="{011BF615-E052-4A15-8A85-512DD0E0D029}" dt="2022-12-23T13:02:43.919" v="145" actId="20577"/>
          <ac:graphicFrameMkLst>
            <pc:docMk/>
            <pc:sldMk cId="695716515" sldId="368"/>
            <ac:graphicFrameMk id="9" creationId="{E7514CC5-B7D2-42BE-8715-41652FD06FA6}"/>
          </ac:graphicFrameMkLst>
        </pc:graphicFrameChg>
        <pc:picChg chg="add mod">
          <ac:chgData name="FELIPE DE ANDRADE FALECO" userId="7af3727c-9eae-455c-8e01-ff34c5ac8bb3" providerId="ADAL" clId="{011BF615-E052-4A15-8A85-512DD0E0D029}" dt="2022-12-23T13:08:28.568" v="209" actId="14100"/>
          <ac:picMkLst>
            <pc:docMk/>
            <pc:sldMk cId="695716515" sldId="368"/>
            <ac:picMk id="11" creationId="{93B62CD3-0E55-DDCE-FB1F-2F7A84E62712}"/>
          </ac:picMkLst>
        </pc:picChg>
        <pc:cxnChg chg="add mod ord">
          <ac:chgData name="FELIPE DE ANDRADE FALECO" userId="7af3727c-9eae-455c-8e01-ff34c5ac8bb3" providerId="ADAL" clId="{011BF615-E052-4A15-8A85-512DD0E0D029}" dt="2022-12-23T13:05:42.165" v="164" actId="1076"/>
          <ac:cxnSpMkLst>
            <pc:docMk/>
            <pc:sldMk cId="695716515" sldId="368"/>
            <ac:cxnSpMk id="4" creationId="{58BB270D-DEF1-A314-B09B-19C0A0285405}"/>
          </ac:cxnSpMkLst>
        </pc:cxnChg>
      </pc:sldChg>
      <pc:sldChg chg="addSp delSp modSp add mod">
        <pc:chgData name="FELIPE DE ANDRADE FALECO" userId="7af3727c-9eae-455c-8e01-ff34c5ac8bb3" providerId="ADAL" clId="{011BF615-E052-4A15-8A85-512DD0E0D029}" dt="2022-12-23T13:09:12.223" v="211"/>
        <pc:sldMkLst>
          <pc:docMk/>
          <pc:sldMk cId="398059848" sldId="369"/>
        </pc:sldMkLst>
        <pc:spChg chg="mod">
          <ac:chgData name="FELIPE DE ANDRADE FALECO" userId="7af3727c-9eae-455c-8e01-ff34c5ac8bb3" providerId="ADAL" clId="{011BF615-E052-4A15-8A85-512DD0E0D029}" dt="2022-12-23T13:06:21.816" v="177" actId="20577"/>
          <ac:spMkLst>
            <pc:docMk/>
            <pc:sldMk cId="398059848" sldId="369"/>
            <ac:spMk id="2" creationId="{2CB58DF2-5E6B-1B13-912A-AFBF3A9698DA}"/>
          </ac:spMkLst>
        </pc:spChg>
        <pc:graphicFrameChg chg="modGraphic">
          <ac:chgData name="FELIPE DE ANDRADE FALECO" userId="7af3727c-9eae-455c-8e01-ff34c5ac8bb3" providerId="ADAL" clId="{011BF615-E052-4A15-8A85-512DD0E0D029}" dt="2022-12-23T13:07:59.348" v="202" actId="20577"/>
          <ac:graphicFrameMkLst>
            <pc:docMk/>
            <pc:sldMk cId="398059848" sldId="369"/>
            <ac:graphicFrameMk id="9" creationId="{E7514CC5-B7D2-42BE-8715-41652FD06FA6}"/>
          </ac:graphicFrameMkLst>
        </pc:graphicFrameChg>
        <pc:picChg chg="add mod ord">
          <ac:chgData name="FELIPE DE ANDRADE FALECO" userId="7af3727c-9eae-455c-8e01-ff34c5ac8bb3" providerId="ADAL" clId="{011BF615-E052-4A15-8A85-512DD0E0D029}" dt="2022-12-23T13:08:22.758" v="208" actId="14100"/>
          <ac:picMkLst>
            <pc:docMk/>
            <pc:sldMk cId="398059848" sldId="369"/>
            <ac:picMk id="7" creationId="{6790BBCE-C0A5-E33C-4BA4-1B013CBE16AA}"/>
          </ac:picMkLst>
        </pc:picChg>
        <pc:picChg chg="add del mod">
          <ac:chgData name="FELIPE DE ANDRADE FALECO" userId="7af3727c-9eae-455c-8e01-ff34c5ac8bb3" providerId="ADAL" clId="{011BF615-E052-4A15-8A85-512DD0E0D029}" dt="2022-12-23T13:09:12.223" v="211"/>
          <ac:picMkLst>
            <pc:docMk/>
            <pc:sldMk cId="398059848" sldId="369"/>
            <ac:picMk id="10" creationId="{9C5C2D0F-55EE-6F87-083E-6DBC2275172C}"/>
          </ac:picMkLst>
        </pc:picChg>
        <pc:picChg chg="del">
          <ac:chgData name="FELIPE DE ANDRADE FALECO" userId="7af3727c-9eae-455c-8e01-ff34c5ac8bb3" providerId="ADAL" clId="{011BF615-E052-4A15-8A85-512DD0E0D029}" dt="2022-12-23T13:06:25.822" v="178" actId="478"/>
          <ac:picMkLst>
            <pc:docMk/>
            <pc:sldMk cId="398059848" sldId="369"/>
            <ac:picMk id="11" creationId="{93B62CD3-0E55-DDCE-FB1F-2F7A84E62712}"/>
          </ac:picMkLst>
        </pc:picChg>
      </pc:sldChg>
      <pc:sldChg chg="addSp delSp modSp add mod">
        <pc:chgData name="FELIPE DE ANDRADE FALECO" userId="7af3727c-9eae-455c-8e01-ff34c5ac8bb3" providerId="ADAL" clId="{011BF615-E052-4A15-8A85-512DD0E0D029}" dt="2022-12-23T13:12:57.400" v="251"/>
        <pc:sldMkLst>
          <pc:docMk/>
          <pc:sldMk cId="3236100093" sldId="370"/>
        </pc:sldMkLst>
        <pc:spChg chg="mod">
          <ac:chgData name="FELIPE DE ANDRADE FALECO" userId="7af3727c-9eae-455c-8e01-ff34c5ac8bb3" providerId="ADAL" clId="{011BF615-E052-4A15-8A85-512DD0E0D029}" dt="2022-12-23T13:09:23.354" v="219" actId="20577"/>
          <ac:spMkLst>
            <pc:docMk/>
            <pc:sldMk cId="3236100093" sldId="370"/>
            <ac:spMk id="2" creationId="{2CB58DF2-5E6B-1B13-912A-AFBF3A9698DA}"/>
          </ac:spMkLst>
        </pc:spChg>
        <pc:spChg chg="mod">
          <ac:chgData name="FELIPE DE ANDRADE FALECO" userId="7af3727c-9eae-455c-8e01-ff34c5ac8bb3" providerId="ADAL" clId="{011BF615-E052-4A15-8A85-512DD0E0D029}" dt="2022-12-23T13:12:35.203" v="249" actId="1076"/>
          <ac:spMkLst>
            <pc:docMk/>
            <pc:sldMk cId="3236100093" sldId="370"/>
            <ac:spMk id="3" creationId="{1D2BBDC4-31DF-C7C2-63A9-E9800AB4D285}"/>
          </ac:spMkLst>
        </pc:spChg>
        <pc:graphicFrameChg chg="modGraphic">
          <ac:chgData name="FELIPE DE ANDRADE FALECO" userId="7af3727c-9eae-455c-8e01-ff34c5ac8bb3" providerId="ADAL" clId="{011BF615-E052-4A15-8A85-512DD0E0D029}" dt="2022-12-23T13:11:27.983" v="239" actId="20577"/>
          <ac:graphicFrameMkLst>
            <pc:docMk/>
            <pc:sldMk cId="3236100093" sldId="370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011BF615-E052-4A15-8A85-512DD0E0D029}" dt="2022-12-23T13:10:05.069" v="220" actId="478"/>
          <ac:picMkLst>
            <pc:docMk/>
            <pc:sldMk cId="3236100093" sldId="370"/>
            <ac:picMk id="7" creationId="{6790BBCE-C0A5-E33C-4BA4-1B013CBE16AA}"/>
          </ac:picMkLst>
        </pc:picChg>
        <pc:picChg chg="add mod ord">
          <ac:chgData name="FELIPE DE ANDRADE FALECO" userId="7af3727c-9eae-455c-8e01-ff34c5ac8bb3" providerId="ADAL" clId="{011BF615-E052-4A15-8A85-512DD0E0D029}" dt="2022-12-23T13:12:16.845" v="245" actId="167"/>
          <ac:picMkLst>
            <pc:docMk/>
            <pc:sldMk cId="3236100093" sldId="370"/>
            <ac:picMk id="8" creationId="{15570787-C832-B450-ABB5-09D98606494D}"/>
          </ac:picMkLst>
        </pc:picChg>
        <pc:picChg chg="add del mod">
          <ac:chgData name="FELIPE DE ANDRADE FALECO" userId="7af3727c-9eae-455c-8e01-ff34c5ac8bb3" providerId="ADAL" clId="{011BF615-E052-4A15-8A85-512DD0E0D029}" dt="2022-12-23T13:12:57.400" v="251"/>
          <ac:picMkLst>
            <pc:docMk/>
            <pc:sldMk cId="3236100093" sldId="370"/>
            <ac:picMk id="13" creationId="{D888BCFD-E779-89E2-2216-517B80B73F7D}"/>
          </ac:picMkLst>
        </pc:picChg>
        <pc:cxnChg chg="mod">
          <ac:chgData name="FELIPE DE ANDRADE FALECO" userId="7af3727c-9eae-455c-8e01-ff34c5ac8bb3" providerId="ADAL" clId="{011BF615-E052-4A15-8A85-512DD0E0D029}" dt="2022-12-23T13:12:27.816" v="248" actId="14100"/>
          <ac:cxnSpMkLst>
            <pc:docMk/>
            <pc:sldMk cId="3236100093" sldId="370"/>
            <ac:cxnSpMk id="4" creationId="{58BB270D-DEF1-A314-B09B-19C0A0285405}"/>
          </ac:cxnSpMkLst>
        </pc:cxnChg>
      </pc:sldChg>
      <pc:sldChg chg="addSp delSp modSp add mod">
        <pc:chgData name="FELIPE DE ANDRADE FALECO" userId="7af3727c-9eae-455c-8e01-ff34c5ac8bb3" providerId="ADAL" clId="{011BF615-E052-4A15-8A85-512DD0E0D029}" dt="2022-12-23T13:16:55.558" v="308" actId="14100"/>
        <pc:sldMkLst>
          <pc:docMk/>
          <pc:sldMk cId="818484588" sldId="371"/>
        </pc:sldMkLst>
        <pc:spChg chg="mod">
          <ac:chgData name="FELIPE DE ANDRADE FALECO" userId="7af3727c-9eae-455c-8e01-ff34c5ac8bb3" providerId="ADAL" clId="{011BF615-E052-4A15-8A85-512DD0E0D029}" dt="2022-12-23T13:13:08.101" v="261" actId="20577"/>
          <ac:spMkLst>
            <pc:docMk/>
            <pc:sldMk cId="818484588" sldId="371"/>
            <ac:spMk id="2" creationId="{2CB58DF2-5E6B-1B13-912A-AFBF3A9698DA}"/>
          </ac:spMkLst>
        </pc:spChg>
        <pc:spChg chg="mod">
          <ac:chgData name="FELIPE DE ANDRADE FALECO" userId="7af3727c-9eae-455c-8e01-ff34c5ac8bb3" providerId="ADAL" clId="{011BF615-E052-4A15-8A85-512DD0E0D029}" dt="2022-12-23T13:16:39.301" v="307" actId="1076"/>
          <ac:spMkLst>
            <pc:docMk/>
            <pc:sldMk cId="818484588" sldId="371"/>
            <ac:spMk id="3" creationId="{1D2BBDC4-31DF-C7C2-63A9-E9800AB4D285}"/>
          </ac:spMkLst>
        </pc:spChg>
        <pc:graphicFrameChg chg="modGraphic">
          <ac:chgData name="FELIPE DE ANDRADE FALECO" userId="7af3727c-9eae-455c-8e01-ff34c5ac8bb3" providerId="ADAL" clId="{011BF615-E052-4A15-8A85-512DD0E0D029}" dt="2022-12-23T13:14:59.996" v="287" actId="20577"/>
          <ac:graphicFrameMkLst>
            <pc:docMk/>
            <pc:sldMk cId="818484588" sldId="371"/>
            <ac:graphicFrameMk id="9" creationId="{E7514CC5-B7D2-42BE-8715-41652FD06FA6}"/>
          </ac:graphicFrameMkLst>
        </pc:graphicFrameChg>
        <pc:picChg chg="add del mod ord">
          <ac:chgData name="FELIPE DE ANDRADE FALECO" userId="7af3727c-9eae-455c-8e01-ff34c5ac8bb3" providerId="ADAL" clId="{011BF615-E052-4A15-8A85-512DD0E0D029}" dt="2022-12-23T13:15:57.686" v="294" actId="478"/>
          <ac:picMkLst>
            <pc:docMk/>
            <pc:sldMk cId="818484588" sldId="371"/>
            <ac:picMk id="7" creationId="{705FCA8D-05B5-1736-092C-09DA8B7BD7CD}"/>
          </ac:picMkLst>
        </pc:picChg>
        <pc:picChg chg="del">
          <ac:chgData name="FELIPE DE ANDRADE FALECO" userId="7af3727c-9eae-455c-8e01-ff34c5ac8bb3" providerId="ADAL" clId="{011BF615-E052-4A15-8A85-512DD0E0D029}" dt="2022-12-23T13:13:02.863" v="253" actId="478"/>
          <ac:picMkLst>
            <pc:docMk/>
            <pc:sldMk cId="818484588" sldId="371"/>
            <ac:picMk id="8" creationId="{15570787-C832-B450-ABB5-09D98606494D}"/>
          </ac:picMkLst>
        </pc:picChg>
        <pc:picChg chg="add mod ord">
          <ac:chgData name="FELIPE DE ANDRADE FALECO" userId="7af3727c-9eae-455c-8e01-ff34c5ac8bb3" providerId="ADAL" clId="{011BF615-E052-4A15-8A85-512DD0E0D029}" dt="2022-12-23T13:16:14.838" v="300" actId="167"/>
          <ac:picMkLst>
            <pc:docMk/>
            <pc:sldMk cId="818484588" sldId="371"/>
            <ac:picMk id="11" creationId="{74E581AF-9EBE-DFD6-E5AE-8DF67D5363E0}"/>
          </ac:picMkLst>
        </pc:picChg>
        <pc:cxnChg chg="mod">
          <ac:chgData name="FELIPE DE ANDRADE FALECO" userId="7af3727c-9eae-455c-8e01-ff34c5ac8bb3" providerId="ADAL" clId="{011BF615-E052-4A15-8A85-512DD0E0D029}" dt="2022-12-23T13:16:55.558" v="308" actId="14100"/>
          <ac:cxnSpMkLst>
            <pc:docMk/>
            <pc:sldMk cId="818484588" sldId="371"/>
            <ac:cxnSpMk id="4" creationId="{58BB270D-DEF1-A314-B09B-19C0A0285405}"/>
          </ac:cxnSpMkLst>
        </pc:cxnChg>
      </pc:sldChg>
      <pc:sldChg chg="del">
        <pc:chgData name="FELIPE DE ANDRADE FALECO" userId="7af3727c-9eae-455c-8e01-ff34c5ac8bb3" providerId="ADAL" clId="{011BF615-E052-4A15-8A85-512DD0E0D029}" dt="2022-12-23T13:06:04.957" v="167" actId="47"/>
        <pc:sldMkLst>
          <pc:docMk/>
          <pc:sldMk cId="1227633972" sldId="371"/>
        </pc:sldMkLst>
      </pc:sldChg>
      <pc:sldChg chg="del">
        <pc:chgData name="FELIPE DE ANDRADE FALECO" userId="7af3727c-9eae-455c-8e01-ff34c5ac8bb3" providerId="ADAL" clId="{011BF615-E052-4A15-8A85-512DD0E0D029}" dt="2022-12-23T12:54:03.181" v="29" actId="47"/>
        <pc:sldMkLst>
          <pc:docMk/>
          <pc:sldMk cId="1971942331" sldId="377"/>
        </pc:sldMkLst>
      </pc:sldChg>
      <pc:sldChg chg="del">
        <pc:chgData name="FELIPE DE ANDRADE FALECO" userId="7af3727c-9eae-455c-8e01-ff34c5ac8bb3" providerId="ADAL" clId="{011BF615-E052-4A15-8A85-512DD0E0D029}" dt="2022-12-23T12:54:04.800" v="30" actId="47"/>
        <pc:sldMkLst>
          <pc:docMk/>
          <pc:sldMk cId="3027436542" sldId="378"/>
        </pc:sldMkLst>
      </pc:sldChg>
      <pc:sldChg chg="del">
        <pc:chgData name="FELIPE DE ANDRADE FALECO" userId="7af3727c-9eae-455c-8e01-ff34c5ac8bb3" providerId="ADAL" clId="{011BF615-E052-4A15-8A85-512DD0E0D029}" dt="2022-12-23T13:06:08.356" v="171" actId="47"/>
        <pc:sldMkLst>
          <pc:docMk/>
          <pc:sldMk cId="2988382712" sldId="388"/>
        </pc:sldMkLst>
      </pc:sldChg>
      <pc:sldChg chg="del">
        <pc:chgData name="FELIPE DE ANDRADE FALECO" userId="7af3727c-9eae-455c-8e01-ff34c5ac8bb3" providerId="ADAL" clId="{011BF615-E052-4A15-8A85-512DD0E0D029}" dt="2022-12-23T13:06:05.776" v="168" actId="47"/>
        <pc:sldMkLst>
          <pc:docMk/>
          <pc:sldMk cId="3518808068" sldId="389"/>
        </pc:sldMkLst>
      </pc:sldChg>
      <pc:sldChg chg="del">
        <pc:chgData name="FELIPE DE ANDRADE FALECO" userId="7af3727c-9eae-455c-8e01-ff34c5ac8bb3" providerId="ADAL" clId="{011BF615-E052-4A15-8A85-512DD0E0D029}" dt="2022-12-23T12:54:05.838" v="31" actId="47"/>
        <pc:sldMkLst>
          <pc:docMk/>
          <pc:sldMk cId="586214855" sldId="390"/>
        </pc:sldMkLst>
      </pc:sldChg>
      <pc:sldChg chg="del">
        <pc:chgData name="FELIPE DE ANDRADE FALECO" userId="7af3727c-9eae-455c-8e01-ff34c5ac8bb3" providerId="ADAL" clId="{011BF615-E052-4A15-8A85-512DD0E0D029}" dt="2022-12-23T13:06:02.097" v="165" actId="47"/>
        <pc:sldMkLst>
          <pc:docMk/>
          <pc:sldMk cId="165841441" sldId="391"/>
        </pc:sldMkLst>
      </pc:sldChg>
      <pc:sldChg chg="del">
        <pc:chgData name="FELIPE DE ANDRADE FALECO" userId="7af3727c-9eae-455c-8e01-ff34c5ac8bb3" providerId="ADAL" clId="{011BF615-E052-4A15-8A85-512DD0E0D029}" dt="2022-12-23T13:06:03.179" v="166" actId="47"/>
        <pc:sldMkLst>
          <pc:docMk/>
          <pc:sldMk cId="1463110513" sldId="392"/>
        </pc:sldMkLst>
      </pc:sldChg>
      <pc:sldChg chg="del">
        <pc:chgData name="FELIPE DE ANDRADE FALECO" userId="7af3727c-9eae-455c-8e01-ff34c5ac8bb3" providerId="ADAL" clId="{011BF615-E052-4A15-8A85-512DD0E0D029}" dt="2022-12-23T13:06:06.325" v="169" actId="47"/>
        <pc:sldMkLst>
          <pc:docMk/>
          <pc:sldMk cId="4227520328" sldId="393"/>
        </pc:sldMkLst>
      </pc:sldChg>
      <pc:sldChg chg="del">
        <pc:chgData name="FELIPE DE ANDRADE FALECO" userId="7af3727c-9eae-455c-8e01-ff34c5ac8bb3" providerId="ADAL" clId="{011BF615-E052-4A15-8A85-512DD0E0D029}" dt="2022-12-23T13:06:07.868" v="170" actId="47"/>
        <pc:sldMkLst>
          <pc:docMk/>
          <pc:sldMk cId="294215766" sldId="394"/>
        </pc:sldMkLst>
      </pc:sldChg>
    </pc:docChg>
  </pc:docChgLst>
  <pc:docChgLst>
    <pc:chgData name="FELIPE DE ANDRADE FALECO" userId="7af3727c-9eae-455c-8e01-ff34c5ac8bb3" providerId="ADAL" clId="{E63BF0E5-4910-43C1-95BA-0DBC374B0AE5}"/>
    <pc:docChg chg="undo custSel addSld delSld modSld">
      <pc:chgData name="FELIPE DE ANDRADE FALECO" userId="7af3727c-9eae-455c-8e01-ff34c5ac8bb3" providerId="ADAL" clId="{E63BF0E5-4910-43C1-95BA-0DBC374B0AE5}" dt="2022-12-04T18:50:32.546" v="1275" actId="164"/>
      <pc:docMkLst>
        <pc:docMk/>
      </pc:docMkLst>
      <pc:sldChg chg="modSp mod">
        <pc:chgData name="FELIPE DE ANDRADE FALECO" userId="7af3727c-9eae-455c-8e01-ff34c5ac8bb3" providerId="ADAL" clId="{E63BF0E5-4910-43C1-95BA-0DBC374B0AE5}" dt="2022-12-04T16:37:12.811" v="58" actId="20577"/>
        <pc:sldMkLst>
          <pc:docMk/>
          <pc:sldMk cId="892802988" sldId="260"/>
        </pc:sldMkLst>
        <pc:spChg chg="mod">
          <ac:chgData name="FELIPE DE ANDRADE FALECO" userId="7af3727c-9eae-455c-8e01-ff34c5ac8bb3" providerId="ADAL" clId="{E63BF0E5-4910-43C1-95BA-0DBC374B0AE5}" dt="2022-12-04T16:36:58.748" v="49" actId="122"/>
          <ac:spMkLst>
            <pc:docMk/>
            <pc:sldMk cId="892802988" sldId="260"/>
            <ac:spMk id="3" creationId="{501C6848-EFF5-C35D-8956-8CB8EC7A589B}"/>
          </ac:spMkLst>
        </pc:spChg>
        <pc:spChg chg="mod">
          <ac:chgData name="FELIPE DE ANDRADE FALECO" userId="7af3727c-9eae-455c-8e01-ff34c5ac8bb3" providerId="ADAL" clId="{E63BF0E5-4910-43C1-95BA-0DBC374B0AE5}" dt="2022-12-04T16:36:42.347" v="48" actId="14100"/>
          <ac:spMkLst>
            <pc:docMk/>
            <pc:sldMk cId="892802988" sldId="260"/>
            <ac:spMk id="8" creationId="{2202745A-1713-D021-E6F5-E2D7BBEDC8DA}"/>
          </ac:spMkLst>
        </pc:spChg>
        <pc:spChg chg="mod">
          <ac:chgData name="FELIPE DE ANDRADE FALECO" userId="7af3727c-9eae-455c-8e01-ff34c5ac8bb3" providerId="ADAL" clId="{E63BF0E5-4910-43C1-95BA-0DBC374B0AE5}" dt="2022-12-04T16:37:12.811" v="58" actId="20577"/>
          <ac:spMkLst>
            <pc:docMk/>
            <pc:sldMk cId="892802988" sldId="260"/>
            <ac:spMk id="9" creationId="{0D2CC0CF-079A-87BD-236B-0138B74E7F10}"/>
          </ac:spMkLst>
        </pc:spChg>
      </pc:sldChg>
      <pc:sldChg chg="del">
        <pc:chgData name="FELIPE DE ANDRADE FALECO" userId="7af3727c-9eae-455c-8e01-ff34c5ac8bb3" providerId="ADAL" clId="{E63BF0E5-4910-43C1-95BA-0DBC374B0AE5}" dt="2022-12-04T17:39:17.149" v="656" actId="47"/>
        <pc:sldMkLst>
          <pc:docMk/>
          <pc:sldMk cId="2913231791" sldId="367"/>
        </pc:sldMkLst>
      </pc:sldChg>
      <pc:sldChg chg="addSp delSp modSp mod">
        <pc:chgData name="FELIPE DE ANDRADE FALECO" userId="7af3727c-9eae-455c-8e01-ff34c5ac8bb3" providerId="ADAL" clId="{E63BF0E5-4910-43C1-95BA-0DBC374B0AE5}" dt="2022-12-04T18:27:42.611" v="885" actId="1076"/>
        <pc:sldMkLst>
          <pc:docMk/>
          <pc:sldMk cId="695716515" sldId="368"/>
        </pc:sldMkLst>
        <pc:spChg chg="add mod">
          <ac:chgData name="FELIPE DE ANDRADE FALECO" userId="7af3727c-9eae-455c-8e01-ff34c5ac8bb3" providerId="ADAL" clId="{E63BF0E5-4910-43C1-95BA-0DBC374B0AE5}" dt="2022-12-04T17:20:26.679" v="417" actId="20577"/>
          <ac:spMkLst>
            <pc:docMk/>
            <pc:sldMk cId="695716515" sldId="368"/>
            <ac:spMk id="2" creationId="{2CB58DF2-5E6B-1B13-912A-AFBF3A9698DA}"/>
          </ac:spMkLst>
        </pc:spChg>
        <pc:spChg chg="del">
          <ac:chgData name="FELIPE DE ANDRADE FALECO" userId="7af3727c-9eae-455c-8e01-ff34c5ac8bb3" providerId="ADAL" clId="{E63BF0E5-4910-43C1-95BA-0DBC374B0AE5}" dt="2022-12-04T17:18:21.407" v="406" actId="478"/>
          <ac:spMkLst>
            <pc:docMk/>
            <pc:sldMk cId="695716515" sldId="368"/>
            <ac:spMk id="5" creationId="{B3B691C2-462C-9531-8A86-092267B3B2A9}"/>
          </ac:spMkLst>
        </pc:spChg>
        <pc:spChg chg="add mod">
          <ac:chgData name="FELIPE DE ANDRADE FALECO" userId="7af3727c-9eae-455c-8e01-ff34c5ac8bb3" providerId="ADAL" clId="{E63BF0E5-4910-43C1-95BA-0DBC374B0AE5}" dt="2022-12-04T17:28:26.657" v="535" actId="164"/>
          <ac:spMkLst>
            <pc:docMk/>
            <pc:sldMk cId="695716515" sldId="368"/>
            <ac:spMk id="8" creationId="{4BE8776E-5A4A-CCF7-BCC9-DBE03190D5FF}"/>
          </ac:spMkLst>
        </pc:spChg>
        <pc:spChg chg="add mod">
          <ac:chgData name="FELIPE DE ANDRADE FALECO" userId="7af3727c-9eae-455c-8e01-ff34c5ac8bb3" providerId="ADAL" clId="{E63BF0E5-4910-43C1-95BA-0DBC374B0AE5}" dt="2022-12-04T17:28:26.657" v="535" actId="164"/>
          <ac:spMkLst>
            <pc:docMk/>
            <pc:sldMk cId="695716515" sldId="368"/>
            <ac:spMk id="12" creationId="{105B0511-2957-E684-9B57-3E0304A133EA}"/>
          </ac:spMkLst>
        </pc:spChg>
        <pc:grpChg chg="add mod">
          <ac:chgData name="FELIPE DE ANDRADE FALECO" userId="7af3727c-9eae-455c-8e01-ff34c5ac8bb3" providerId="ADAL" clId="{E63BF0E5-4910-43C1-95BA-0DBC374B0AE5}" dt="2022-12-04T18:27:42.611" v="885" actId="1076"/>
          <ac:grpSpMkLst>
            <pc:docMk/>
            <pc:sldMk cId="695716515" sldId="368"/>
            <ac:grpSpMk id="13" creationId="{760BD2BF-4B5A-8D00-931C-EF76913E3355}"/>
          </ac:grpSpMkLst>
        </pc:grpChg>
        <pc:graphicFrameChg chg="mod modGraphic">
          <ac:chgData name="FELIPE DE ANDRADE FALECO" userId="7af3727c-9eae-455c-8e01-ff34c5ac8bb3" providerId="ADAL" clId="{E63BF0E5-4910-43C1-95BA-0DBC374B0AE5}" dt="2022-12-04T17:28:54.777" v="562" actId="20577"/>
          <ac:graphicFrameMkLst>
            <pc:docMk/>
            <pc:sldMk cId="695716515" sldId="368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E63BF0E5-4910-43C1-95BA-0DBC374B0AE5}" dt="2022-12-04T17:20:13.127" v="408" actId="478"/>
          <ac:picMkLst>
            <pc:docMk/>
            <pc:sldMk cId="695716515" sldId="368"/>
            <ac:picMk id="4" creationId="{C8C678BA-66B4-0034-192B-8CF7BB83A566}"/>
          </ac:picMkLst>
        </pc:picChg>
        <pc:picChg chg="add mod">
          <ac:chgData name="FELIPE DE ANDRADE FALECO" userId="7af3727c-9eae-455c-8e01-ff34c5ac8bb3" providerId="ADAL" clId="{E63BF0E5-4910-43C1-95BA-0DBC374B0AE5}" dt="2022-12-04T17:28:26.657" v="535" actId="164"/>
          <ac:picMkLst>
            <pc:docMk/>
            <pc:sldMk cId="695716515" sldId="368"/>
            <ac:picMk id="7" creationId="{C0DF5E04-C255-32DE-90E4-884949C891FB}"/>
          </ac:picMkLst>
        </pc:picChg>
        <pc:cxnChg chg="add mod">
          <ac:chgData name="FELIPE DE ANDRADE FALECO" userId="7af3727c-9eae-455c-8e01-ff34c5ac8bb3" providerId="ADAL" clId="{E63BF0E5-4910-43C1-95BA-0DBC374B0AE5}" dt="2022-12-04T17:28:26.657" v="535" actId="164"/>
          <ac:cxnSpMkLst>
            <pc:docMk/>
            <pc:sldMk cId="695716515" sldId="368"/>
            <ac:cxnSpMk id="10" creationId="{3C3BD5B2-32CB-BFC0-D365-DE6DDCF2C376}"/>
          </ac:cxnSpMkLst>
        </pc:cxnChg>
      </pc:sldChg>
      <pc:sldChg chg="del">
        <pc:chgData name="FELIPE DE ANDRADE FALECO" userId="7af3727c-9eae-455c-8e01-ff34c5ac8bb3" providerId="ADAL" clId="{E63BF0E5-4910-43C1-95BA-0DBC374B0AE5}" dt="2022-12-04T17:29:52.227" v="563" actId="47"/>
        <pc:sldMkLst>
          <pc:docMk/>
          <pc:sldMk cId="2943886542" sldId="369"/>
        </pc:sldMkLst>
      </pc:sldChg>
      <pc:sldChg chg="del">
        <pc:chgData name="FELIPE DE ANDRADE FALECO" userId="7af3727c-9eae-455c-8e01-ff34c5ac8bb3" providerId="ADAL" clId="{E63BF0E5-4910-43C1-95BA-0DBC374B0AE5}" dt="2022-12-04T17:29:53.487" v="564" actId="47"/>
        <pc:sldMkLst>
          <pc:docMk/>
          <pc:sldMk cId="1093241935" sldId="370"/>
        </pc:sldMkLst>
      </pc:sldChg>
      <pc:sldChg chg="addSp delSp modSp mod">
        <pc:chgData name="FELIPE DE ANDRADE FALECO" userId="7af3727c-9eae-455c-8e01-ff34c5ac8bb3" providerId="ADAL" clId="{E63BF0E5-4910-43C1-95BA-0DBC374B0AE5}" dt="2022-12-04T18:49:52.814" v="1272" actId="20577"/>
        <pc:sldMkLst>
          <pc:docMk/>
          <pc:sldMk cId="1227633972" sldId="371"/>
        </pc:sldMkLst>
        <pc:spChg chg="add mod">
          <ac:chgData name="FELIPE DE ANDRADE FALECO" userId="7af3727c-9eae-455c-8e01-ff34c5ac8bb3" providerId="ADAL" clId="{E63BF0E5-4910-43C1-95BA-0DBC374B0AE5}" dt="2022-12-04T17:39:07.377" v="655" actId="20577"/>
          <ac:spMkLst>
            <pc:docMk/>
            <pc:sldMk cId="1227633972" sldId="371"/>
            <ac:spMk id="2" creationId="{126E4901-3ABE-5535-F29B-DAC7FC6CAB01}"/>
          </ac:spMkLst>
        </pc:spChg>
        <pc:spChg chg="add mod">
          <ac:chgData name="FELIPE DE ANDRADE FALECO" userId="7af3727c-9eae-455c-8e01-ff34c5ac8bb3" providerId="ADAL" clId="{E63BF0E5-4910-43C1-95BA-0DBC374B0AE5}" dt="2022-12-04T18:27:28.795" v="878" actId="164"/>
          <ac:spMkLst>
            <pc:docMk/>
            <pc:sldMk cId="1227633972" sldId="371"/>
            <ac:spMk id="7" creationId="{8FE19ED7-AF6F-2CAF-1B7F-DC170F799570}"/>
          </ac:spMkLst>
        </pc:spChg>
        <pc:spChg chg="add mod">
          <ac:chgData name="FELIPE DE ANDRADE FALECO" userId="7af3727c-9eae-455c-8e01-ff34c5ac8bb3" providerId="ADAL" clId="{E63BF0E5-4910-43C1-95BA-0DBC374B0AE5}" dt="2022-12-04T18:49:52.814" v="1272" actId="20577"/>
          <ac:spMkLst>
            <pc:docMk/>
            <pc:sldMk cId="1227633972" sldId="371"/>
            <ac:spMk id="10" creationId="{F45BE94E-C03A-B972-31F5-958BBF81ED45}"/>
          </ac:spMkLst>
        </pc:spChg>
        <pc:spChg chg="del">
          <ac:chgData name="FELIPE DE ANDRADE FALECO" userId="7af3727c-9eae-455c-8e01-ff34c5ac8bb3" providerId="ADAL" clId="{E63BF0E5-4910-43C1-95BA-0DBC374B0AE5}" dt="2022-12-04T17:36:25.367" v="638" actId="478"/>
          <ac:spMkLst>
            <pc:docMk/>
            <pc:sldMk cId="1227633972" sldId="371"/>
            <ac:spMk id="24" creationId="{C03D4E54-EFCE-4BD5-BA66-42B2236AD38C}"/>
          </ac:spMkLst>
        </pc:spChg>
        <pc:grpChg chg="add mod">
          <ac:chgData name="FELIPE DE ANDRADE FALECO" userId="7af3727c-9eae-455c-8e01-ff34c5ac8bb3" providerId="ADAL" clId="{E63BF0E5-4910-43C1-95BA-0DBC374B0AE5}" dt="2022-12-04T18:27:28.795" v="878" actId="164"/>
          <ac:grpSpMkLst>
            <pc:docMk/>
            <pc:sldMk cId="1227633972" sldId="371"/>
            <ac:grpSpMk id="3" creationId="{A54C36AC-DBE8-3B32-5701-155277795B13}"/>
          </ac:grpSpMkLst>
        </pc:grpChg>
        <pc:graphicFrameChg chg="mod modGraphic">
          <ac:chgData name="FELIPE DE ANDRADE FALECO" userId="7af3727c-9eae-455c-8e01-ff34c5ac8bb3" providerId="ADAL" clId="{E63BF0E5-4910-43C1-95BA-0DBC374B0AE5}" dt="2022-12-04T17:45:00.197" v="723" actId="20577"/>
          <ac:graphicFrameMkLst>
            <pc:docMk/>
            <pc:sldMk cId="1227633972" sldId="371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E63BF0E5-4910-43C1-95BA-0DBC374B0AE5}" dt="2022-12-04T17:36:31.632" v="648" actId="478"/>
          <ac:picMkLst>
            <pc:docMk/>
            <pc:sldMk cId="1227633972" sldId="371"/>
            <ac:picMk id="4" creationId="{7ADB5D80-0B0E-998B-B83A-8EC19978E31E}"/>
          </ac:picMkLst>
        </pc:picChg>
        <pc:picChg chg="add del mod">
          <ac:chgData name="FELIPE DE ANDRADE FALECO" userId="7af3727c-9eae-455c-8e01-ff34c5ac8bb3" providerId="ADAL" clId="{E63BF0E5-4910-43C1-95BA-0DBC374B0AE5}" dt="2022-12-04T17:40:31.401" v="664" actId="478"/>
          <ac:picMkLst>
            <pc:docMk/>
            <pc:sldMk cId="1227633972" sldId="371"/>
            <ac:picMk id="5" creationId="{C37E2C94-B5FB-A6B7-EE4A-FB5A06B2841E}"/>
          </ac:picMkLst>
        </pc:picChg>
        <pc:picChg chg="add mod ord">
          <ac:chgData name="FELIPE DE ANDRADE FALECO" userId="7af3727c-9eae-455c-8e01-ff34c5ac8bb3" providerId="ADAL" clId="{E63BF0E5-4910-43C1-95BA-0DBC374B0AE5}" dt="2022-12-04T18:27:28.795" v="878" actId="164"/>
          <ac:picMkLst>
            <pc:docMk/>
            <pc:sldMk cId="1227633972" sldId="371"/>
            <ac:picMk id="12" creationId="{2DBF5A43-EF9C-7C9D-4A51-7CA02BCB3D4B}"/>
          </ac:picMkLst>
        </pc:picChg>
        <pc:cxnChg chg="add mod">
          <ac:chgData name="FELIPE DE ANDRADE FALECO" userId="7af3727c-9eae-455c-8e01-ff34c5ac8bb3" providerId="ADAL" clId="{E63BF0E5-4910-43C1-95BA-0DBC374B0AE5}" dt="2022-12-04T18:27:28.795" v="878" actId="164"/>
          <ac:cxnSpMkLst>
            <pc:docMk/>
            <pc:sldMk cId="1227633972" sldId="371"/>
            <ac:cxnSpMk id="8" creationId="{F03BB25F-C0A6-0D1A-40FF-2819F0906255}"/>
          </ac:cxnSpMkLst>
        </pc:cxnChg>
      </pc:sldChg>
      <pc:sldChg chg="modSp mod">
        <pc:chgData name="FELIPE DE ANDRADE FALECO" userId="7af3727c-9eae-455c-8e01-ff34c5ac8bb3" providerId="ADAL" clId="{E63BF0E5-4910-43C1-95BA-0DBC374B0AE5}" dt="2022-12-04T17:14:12.368" v="254" actId="5793"/>
        <pc:sldMkLst>
          <pc:docMk/>
          <pc:sldMk cId="1971942331" sldId="377"/>
        </pc:sldMkLst>
        <pc:spChg chg="mod">
          <ac:chgData name="FELIPE DE ANDRADE FALECO" userId="7af3727c-9eae-455c-8e01-ff34c5ac8bb3" providerId="ADAL" clId="{E63BF0E5-4910-43C1-95BA-0DBC374B0AE5}" dt="2022-12-04T17:14:12.368" v="254" actId="5793"/>
          <ac:spMkLst>
            <pc:docMk/>
            <pc:sldMk cId="1971942331" sldId="377"/>
            <ac:spMk id="5" creationId="{E84D24AD-77E4-0AC0-93E2-F38AB1257662}"/>
          </ac:spMkLst>
        </pc:spChg>
        <pc:spChg chg="mod">
          <ac:chgData name="FELIPE DE ANDRADE FALECO" userId="7af3727c-9eae-455c-8e01-ff34c5ac8bb3" providerId="ADAL" clId="{E63BF0E5-4910-43C1-95BA-0DBC374B0AE5}" dt="2022-12-04T16:39:01.953" v="223" actId="20577"/>
          <ac:spMkLst>
            <pc:docMk/>
            <pc:sldMk cId="1971942331" sldId="377"/>
            <ac:spMk id="6" creationId="{FC6B4A84-6342-CE1C-E1E2-6F91A99134F3}"/>
          </ac:spMkLst>
        </pc:spChg>
      </pc:sldChg>
      <pc:sldChg chg="addSp delSp modSp mod">
        <pc:chgData name="FELIPE DE ANDRADE FALECO" userId="7af3727c-9eae-455c-8e01-ff34c5ac8bb3" providerId="ADAL" clId="{E63BF0E5-4910-43C1-95BA-0DBC374B0AE5}" dt="2022-12-04T17:16:53.821" v="398" actId="20577"/>
        <pc:sldMkLst>
          <pc:docMk/>
          <pc:sldMk cId="3027436542" sldId="378"/>
        </pc:sldMkLst>
        <pc:spChg chg="add mod">
          <ac:chgData name="FELIPE DE ANDRADE FALECO" userId="7af3727c-9eae-455c-8e01-ff34c5ac8bb3" providerId="ADAL" clId="{E63BF0E5-4910-43C1-95BA-0DBC374B0AE5}" dt="2022-12-04T17:14:24.427" v="256"/>
          <ac:spMkLst>
            <pc:docMk/>
            <pc:sldMk cId="3027436542" sldId="378"/>
            <ac:spMk id="3" creationId="{DA7A41EB-447A-3FC2-42A3-EA0BA3504EB5}"/>
          </ac:spMkLst>
        </pc:spChg>
        <pc:spChg chg="mod">
          <ac:chgData name="FELIPE DE ANDRADE FALECO" userId="7af3727c-9eae-455c-8e01-ff34c5ac8bb3" providerId="ADAL" clId="{E63BF0E5-4910-43C1-95BA-0DBC374B0AE5}" dt="2022-12-04T17:15:05.223" v="311" actId="20577"/>
          <ac:spMkLst>
            <pc:docMk/>
            <pc:sldMk cId="3027436542" sldId="378"/>
            <ac:spMk id="5" creationId="{E84D24AD-77E4-0AC0-93E2-F38AB1257662}"/>
          </ac:spMkLst>
        </pc:spChg>
        <pc:spChg chg="del">
          <ac:chgData name="FELIPE DE ANDRADE FALECO" userId="7af3727c-9eae-455c-8e01-ff34c5ac8bb3" providerId="ADAL" clId="{E63BF0E5-4910-43C1-95BA-0DBC374B0AE5}" dt="2022-12-04T17:14:20.809" v="255" actId="478"/>
          <ac:spMkLst>
            <pc:docMk/>
            <pc:sldMk cId="3027436542" sldId="378"/>
            <ac:spMk id="6" creationId="{FC6B4A84-6342-CE1C-E1E2-6F91A99134F3}"/>
          </ac:spMkLst>
        </pc:spChg>
        <pc:graphicFrameChg chg="del">
          <ac:chgData name="FELIPE DE ANDRADE FALECO" userId="7af3727c-9eae-455c-8e01-ff34c5ac8bb3" providerId="ADAL" clId="{E63BF0E5-4910-43C1-95BA-0DBC374B0AE5}" dt="2022-12-04T17:15:42.147" v="312" actId="478"/>
          <ac:graphicFrameMkLst>
            <pc:docMk/>
            <pc:sldMk cId="3027436542" sldId="378"/>
            <ac:graphicFrameMk id="2" creationId="{8B22A0FC-D2F3-331E-933B-A0639A7F6E13}"/>
          </ac:graphicFrameMkLst>
        </pc:graphicFrameChg>
        <pc:graphicFrameChg chg="add mod modGraphic">
          <ac:chgData name="FELIPE DE ANDRADE FALECO" userId="7af3727c-9eae-455c-8e01-ff34c5ac8bb3" providerId="ADAL" clId="{E63BF0E5-4910-43C1-95BA-0DBC374B0AE5}" dt="2022-12-04T17:16:53.821" v="398" actId="20577"/>
          <ac:graphicFrameMkLst>
            <pc:docMk/>
            <pc:sldMk cId="3027436542" sldId="378"/>
            <ac:graphicFrameMk id="7" creationId="{6A11BEF4-227D-3E51-C713-C933179D94A5}"/>
          </ac:graphicFrameMkLst>
        </pc:graphicFrameChg>
      </pc:sldChg>
      <pc:sldChg chg="modSp mod">
        <pc:chgData name="FELIPE DE ANDRADE FALECO" userId="7af3727c-9eae-455c-8e01-ff34c5ac8bb3" providerId="ADAL" clId="{E63BF0E5-4910-43C1-95BA-0DBC374B0AE5}" dt="2022-12-04T18:49:05.340" v="1259" actId="255"/>
        <pc:sldMkLst>
          <pc:docMk/>
          <pc:sldMk cId="2988382712" sldId="388"/>
        </pc:sldMkLst>
        <pc:spChg chg="mod">
          <ac:chgData name="FELIPE DE ANDRADE FALECO" userId="7af3727c-9eae-455c-8e01-ff34c5ac8bb3" providerId="ADAL" clId="{E63BF0E5-4910-43C1-95BA-0DBC374B0AE5}" dt="2022-12-04T18:49:05.340" v="1259" actId="255"/>
          <ac:spMkLst>
            <pc:docMk/>
            <pc:sldMk cId="2988382712" sldId="388"/>
            <ac:spMk id="5" creationId="{E84D24AD-77E4-0AC0-93E2-F38AB1257662}"/>
          </ac:spMkLst>
        </pc:spChg>
      </pc:sldChg>
      <pc:sldChg chg="addSp delSp modSp mod">
        <pc:chgData name="FELIPE DE ANDRADE FALECO" userId="7af3727c-9eae-455c-8e01-ff34c5ac8bb3" providerId="ADAL" clId="{E63BF0E5-4910-43C1-95BA-0DBC374B0AE5}" dt="2022-12-04T18:40:21.436" v="1056" actId="1036"/>
        <pc:sldMkLst>
          <pc:docMk/>
          <pc:sldMk cId="3518808068" sldId="389"/>
        </pc:sldMkLst>
        <pc:spChg chg="mod">
          <ac:chgData name="FELIPE DE ANDRADE FALECO" userId="7af3727c-9eae-455c-8e01-ff34c5ac8bb3" providerId="ADAL" clId="{E63BF0E5-4910-43C1-95BA-0DBC374B0AE5}" dt="2022-12-04T17:45:52.077" v="735" actId="20577"/>
          <ac:spMkLst>
            <pc:docMk/>
            <pc:sldMk cId="3518808068" sldId="389"/>
            <ac:spMk id="4" creationId="{4FA29B7B-532A-2130-A400-0EC1E168B8A6}"/>
          </ac:spMkLst>
        </pc:spChg>
        <pc:spChg chg="mod">
          <ac:chgData name="FELIPE DE ANDRADE FALECO" userId="7af3727c-9eae-455c-8e01-ff34c5ac8bb3" providerId="ADAL" clId="{E63BF0E5-4910-43C1-95BA-0DBC374B0AE5}" dt="2022-12-04T18:40:21.436" v="1056" actId="1036"/>
          <ac:spMkLst>
            <pc:docMk/>
            <pc:sldMk cId="3518808068" sldId="389"/>
            <ac:spMk id="12" creationId="{12E33440-AE92-D38A-9D4C-61ECD9FA2E7C}"/>
          </ac:spMkLst>
        </pc:spChg>
        <pc:spChg chg="mod">
          <ac:chgData name="FELIPE DE ANDRADE FALECO" userId="7af3727c-9eae-455c-8e01-ff34c5ac8bb3" providerId="ADAL" clId="{E63BF0E5-4910-43C1-95BA-0DBC374B0AE5}" dt="2022-12-04T18:40:21.436" v="1056" actId="1036"/>
          <ac:spMkLst>
            <pc:docMk/>
            <pc:sldMk cId="3518808068" sldId="389"/>
            <ac:spMk id="13" creationId="{390CC62F-0959-6B12-871E-8033B6040474}"/>
          </ac:spMkLst>
        </pc:spChg>
        <pc:spChg chg="mod">
          <ac:chgData name="FELIPE DE ANDRADE FALECO" userId="7af3727c-9eae-455c-8e01-ff34c5ac8bb3" providerId="ADAL" clId="{E63BF0E5-4910-43C1-95BA-0DBC374B0AE5}" dt="2022-12-04T18:24:57.878" v="822" actId="1038"/>
          <ac:spMkLst>
            <pc:docMk/>
            <pc:sldMk cId="3518808068" sldId="389"/>
            <ac:spMk id="18" creationId="{05D08009-D0E1-696C-543C-62A3222C48EF}"/>
          </ac:spMkLst>
        </pc:spChg>
        <pc:spChg chg="mod">
          <ac:chgData name="FELIPE DE ANDRADE FALECO" userId="7af3727c-9eae-455c-8e01-ff34c5ac8bb3" providerId="ADAL" clId="{E63BF0E5-4910-43C1-95BA-0DBC374B0AE5}" dt="2022-12-04T18:25:10.815" v="841" actId="1038"/>
          <ac:spMkLst>
            <pc:docMk/>
            <pc:sldMk cId="3518808068" sldId="389"/>
            <ac:spMk id="25" creationId="{897DEA8A-B5D2-86AB-759D-3A3B6F844189}"/>
          </ac:spMkLst>
        </pc:spChg>
        <pc:spChg chg="mod">
          <ac:chgData name="FELIPE DE ANDRADE FALECO" userId="7af3727c-9eae-455c-8e01-ff34c5ac8bb3" providerId="ADAL" clId="{E63BF0E5-4910-43C1-95BA-0DBC374B0AE5}" dt="2022-12-04T18:21:22.203" v="764" actId="20577"/>
          <ac:spMkLst>
            <pc:docMk/>
            <pc:sldMk cId="3518808068" sldId="389"/>
            <ac:spMk id="28" creationId="{64A8991B-03BD-9833-D9CC-356ED16A896A}"/>
          </ac:spMkLst>
        </pc:spChg>
        <pc:spChg chg="mod">
          <ac:chgData name="FELIPE DE ANDRADE FALECO" userId="7af3727c-9eae-455c-8e01-ff34c5ac8bb3" providerId="ADAL" clId="{E63BF0E5-4910-43C1-95BA-0DBC374B0AE5}" dt="2022-12-04T18:21:38.519" v="768" actId="1076"/>
          <ac:spMkLst>
            <pc:docMk/>
            <pc:sldMk cId="3518808068" sldId="389"/>
            <ac:spMk id="30" creationId="{1AEF968A-3814-9198-E51B-83C4C65564C1}"/>
          </ac:spMkLst>
        </pc:spChg>
        <pc:spChg chg="mod">
          <ac:chgData name="FELIPE DE ANDRADE FALECO" userId="7af3727c-9eae-455c-8e01-ff34c5ac8bb3" providerId="ADAL" clId="{E63BF0E5-4910-43C1-95BA-0DBC374B0AE5}" dt="2022-12-04T18:21:57.390" v="773" actId="1076"/>
          <ac:spMkLst>
            <pc:docMk/>
            <pc:sldMk cId="3518808068" sldId="389"/>
            <ac:spMk id="32" creationId="{15927B4C-7FE4-7D24-82E1-202ABEC15F1E}"/>
          </ac:spMkLst>
        </pc:spChg>
        <pc:spChg chg="mod">
          <ac:chgData name="FELIPE DE ANDRADE FALECO" userId="7af3727c-9eae-455c-8e01-ff34c5ac8bb3" providerId="ADAL" clId="{E63BF0E5-4910-43C1-95BA-0DBC374B0AE5}" dt="2022-12-04T18:23:04.708" v="784" actId="1076"/>
          <ac:spMkLst>
            <pc:docMk/>
            <pc:sldMk cId="3518808068" sldId="389"/>
            <ac:spMk id="35" creationId="{FCB013F6-07B7-EB51-E09E-136646E4DCD2}"/>
          </ac:spMkLst>
        </pc:spChg>
        <pc:spChg chg="mod">
          <ac:chgData name="FELIPE DE ANDRADE FALECO" userId="7af3727c-9eae-455c-8e01-ff34c5ac8bb3" providerId="ADAL" clId="{E63BF0E5-4910-43C1-95BA-0DBC374B0AE5}" dt="2022-12-04T18:40:11.999" v="1042" actId="1036"/>
          <ac:spMkLst>
            <pc:docMk/>
            <pc:sldMk cId="3518808068" sldId="389"/>
            <ac:spMk id="37" creationId="{5D027533-22EB-4F6B-6DFB-D1EF565D3DAF}"/>
          </ac:spMkLst>
        </pc:spChg>
        <pc:spChg chg="mod">
          <ac:chgData name="FELIPE DE ANDRADE FALECO" userId="7af3727c-9eae-455c-8e01-ff34c5ac8bb3" providerId="ADAL" clId="{E63BF0E5-4910-43C1-95BA-0DBC374B0AE5}" dt="2022-12-04T18:40:11.999" v="1042" actId="1036"/>
          <ac:spMkLst>
            <pc:docMk/>
            <pc:sldMk cId="3518808068" sldId="389"/>
            <ac:spMk id="42" creationId="{406928AF-85A4-BFDB-1E1B-695358612FEB}"/>
          </ac:spMkLst>
        </pc:spChg>
        <pc:spChg chg="mod">
          <ac:chgData name="FELIPE DE ANDRADE FALECO" userId="7af3727c-9eae-455c-8e01-ff34c5ac8bb3" providerId="ADAL" clId="{E63BF0E5-4910-43C1-95BA-0DBC374B0AE5}" dt="2022-12-04T18:40:11.999" v="1042" actId="1036"/>
          <ac:spMkLst>
            <pc:docMk/>
            <pc:sldMk cId="3518808068" sldId="389"/>
            <ac:spMk id="45" creationId="{727A4AF2-383E-7FDE-1717-8F28CCA6E44D}"/>
          </ac:spMkLst>
        </pc:spChg>
        <pc:spChg chg="mod">
          <ac:chgData name="FELIPE DE ANDRADE FALECO" userId="7af3727c-9eae-455c-8e01-ff34c5ac8bb3" providerId="ADAL" clId="{E63BF0E5-4910-43C1-95BA-0DBC374B0AE5}" dt="2022-12-04T18:40:11.999" v="1042" actId="1036"/>
          <ac:spMkLst>
            <pc:docMk/>
            <pc:sldMk cId="3518808068" sldId="389"/>
            <ac:spMk id="48" creationId="{66DC07A8-0213-458A-4132-4D16B0DF2A8C}"/>
          </ac:spMkLst>
        </pc:spChg>
        <pc:spChg chg="mod">
          <ac:chgData name="FELIPE DE ANDRADE FALECO" userId="7af3727c-9eae-455c-8e01-ff34c5ac8bb3" providerId="ADAL" clId="{E63BF0E5-4910-43C1-95BA-0DBC374B0AE5}" dt="2022-12-04T18:22:18.121" v="776" actId="1076"/>
          <ac:spMkLst>
            <pc:docMk/>
            <pc:sldMk cId="3518808068" sldId="389"/>
            <ac:spMk id="51" creationId="{857A5402-A28B-0E2E-4F02-2694F214E579}"/>
          </ac:spMkLst>
        </pc:spChg>
        <pc:spChg chg="mod">
          <ac:chgData name="FELIPE DE ANDRADE FALECO" userId="7af3727c-9eae-455c-8e01-ff34c5ac8bb3" providerId="ADAL" clId="{E63BF0E5-4910-43C1-95BA-0DBC374B0AE5}" dt="2022-12-04T18:21:49.348" v="771" actId="1076"/>
          <ac:spMkLst>
            <pc:docMk/>
            <pc:sldMk cId="3518808068" sldId="389"/>
            <ac:spMk id="53" creationId="{897FC79C-9863-92A7-BEB8-836B2B61F091}"/>
          </ac:spMkLst>
        </pc:spChg>
        <pc:spChg chg="mod">
          <ac:chgData name="FELIPE DE ANDRADE FALECO" userId="7af3727c-9eae-455c-8e01-ff34c5ac8bb3" providerId="ADAL" clId="{E63BF0E5-4910-43C1-95BA-0DBC374B0AE5}" dt="2022-12-04T18:22:42.131" v="779" actId="1076"/>
          <ac:spMkLst>
            <pc:docMk/>
            <pc:sldMk cId="3518808068" sldId="389"/>
            <ac:spMk id="55" creationId="{F12583A4-389D-2975-9010-CB7DFACC34DB}"/>
          </ac:spMkLst>
        </pc:spChg>
        <pc:spChg chg="mod">
          <ac:chgData name="FELIPE DE ANDRADE FALECO" userId="7af3727c-9eae-455c-8e01-ff34c5ac8bb3" providerId="ADAL" clId="{E63BF0E5-4910-43C1-95BA-0DBC374B0AE5}" dt="2022-12-04T18:23:23.430" v="787" actId="1076"/>
          <ac:spMkLst>
            <pc:docMk/>
            <pc:sldMk cId="3518808068" sldId="389"/>
            <ac:spMk id="58" creationId="{D4D6436F-BE6B-3779-AB83-D4A1B38CFDB3}"/>
          </ac:spMkLst>
        </pc:spChg>
        <pc:picChg chg="add del mod">
          <ac:chgData name="FELIPE DE ANDRADE FALECO" userId="7af3727c-9eae-455c-8e01-ff34c5ac8bb3" providerId="ADAL" clId="{E63BF0E5-4910-43C1-95BA-0DBC374B0AE5}" dt="2022-12-04T18:20:20.342" v="750" actId="478"/>
          <ac:picMkLst>
            <pc:docMk/>
            <pc:sldMk cId="3518808068" sldId="389"/>
            <ac:picMk id="3" creationId="{C22EA93A-EEC9-867C-E64A-72A68DB02C1C}"/>
          </ac:picMkLst>
        </pc:picChg>
        <pc:picChg chg="del">
          <ac:chgData name="FELIPE DE ANDRADE FALECO" userId="7af3727c-9eae-455c-8e01-ff34c5ac8bb3" providerId="ADAL" clId="{E63BF0E5-4910-43C1-95BA-0DBC374B0AE5}" dt="2022-12-04T17:46:49.237" v="747" actId="478"/>
          <ac:picMkLst>
            <pc:docMk/>
            <pc:sldMk cId="3518808068" sldId="389"/>
            <ac:picMk id="7" creationId="{1913F1B7-8ADC-8490-1CC9-6433C56BEB09}"/>
          </ac:picMkLst>
        </pc:picChg>
        <pc:picChg chg="add mod ord modCrop">
          <ac:chgData name="FELIPE DE ANDRADE FALECO" userId="7af3727c-9eae-455c-8e01-ff34c5ac8bb3" providerId="ADAL" clId="{E63BF0E5-4910-43C1-95BA-0DBC374B0AE5}" dt="2022-12-04T18:21:19.086" v="762" actId="1076"/>
          <ac:picMkLst>
            <pc:docMk/>
            <pc:sldMk cId="3518808068" sldId="389"/>
            <ac:picMk id="7" creationId="{2BDFD217-2B7C-A550-94E3-163BAA09DB1F}"/>
          </ac:picMkLst>
        </pc:picChg>
        <pc:picChg chg="del">
          <ac:chgData name="FELIPE DE ANDRADE FALECO" userId="7af3727c-9eae-455c-8e01-ff34c5ac8bb3" providerId="ADAL" clId="{E63BF0E5-4910-43C1-95BA-0DBC374B0AE5}" dt="2022-12-04T17:46:49.854" v="748" actId="478"/>
          <ac:picMkLst>
            <pc:docMk/>
            <pc:sldMk cId="3518808068" sldId="389"/>
            <ac:picMk id="9" creationId="{BE2BD1C6-8B97-86DA-81DA-3A7EAD8631C8}"/>
          </ac:picMkLst>
        </pc:picChg>
        <pc:picChg chg="add mod ord modCrop">
          <ac:chgData name="FELIPE DE ANDRADE FALECO" userId="7af3727c-9eae-455c-8e01-ff34c5ac8bb3" providerId="ADAL" clId="{E63BF0E5-4910-43C1-95BA-0DBC374B0AE5}" dt="2022-12-04T18:24:35.234" v="798" actId="1076"/>
          <ac:picMkLst>
            <pc:docMk/>
            <pc:sldMk cId="3518808068" sldId="389"/>
            <ac:picMk id="41" creationId="{A6F19AC7-3EF9-49A8-34C1-E218892774A9}"/>
          </ac:picMkLst>
        </pc:picChg>
        <pc:cxnChg chg="mod">
          <ac:chgData name="FELIPE DE ANDRADE FALECO" userId="7af3727c-9eae-455c-8e01-ff34c5ac8bb3" providerId="ADAL" clId="{E63BF0E5-4910-43C1-95BA-0DBC374B0AE5}" dt="2022-12-04T18:24:57.878" v="822" actId="1038"/>
          <ac:cxnSpMkLst>
            <pc:docMk/>
            <pc:sldMk cId="3518808068" sldId="389"/>
            <ac:cxnSpMk id="15" creationId="{43F2058F-31AE-12CD-AB76-33A16ABA27A4}"/>
          </ac:cxnSpMkLst>
        </pc:cxnChg>
        <pc:cxnChg chg="mod">
          <ac:chgData name="FELIPE DE ANDRADE FALECO" userId="7af3727c-9eae-455c-8e01-ff34c5ac8bb3" providerId="ADAL" clId="{E63BF0E5-4910-43C1-95BA-0DBC374B0AE5}" dt="2022-12-04T18:25:02.257" v="823" actId="14100"/>
          <ac:cxnSpMkLst>
            <pc:docMk/>
            <pc:sldMk cId="3518808068" sldId="389"/>
            <ac:cxnSpMk id="19" creationId="{16C464E7-3934-ED0E-2BBB-E78B6887DF9D}"/>
          </ac:cxnSpMkLst>
        </pc:cxnChg>
        <pc:cxnChg chg="mod">
          <ac:chgData name="FELIPE DE ANDRADE FALECO" userId="7af3727c-9eae-455c-8e01-ff34c5ac8bb3" providerId="ADAL" clId="{E63BF0E5-4910-43C1-95BA-0DBC374B0AE5}" dt="2022-12-04T18:25:05.662" v="824" actId="14100"/>
          <ac:cxnSpMkLst>
            <pc:docMk/>
            <pc:sldMk cId="3518808068" sldId="389"/>
            <ac:cxnSpMk id="22" creationId="{7F1F5DE3-7C8C-0052-03BA-5983E418D811}"/>
          </ac:cxnSpMkLst>
        </pc:cxnChg>
        <pc:cxnChg chg="mod">
          <ac:chgData name="FELIPE DE ANDRADE FALECO" userId="7af3727c-9eae-455c-8e01-ff34c5ac8bb3" providerId="ADAL" clId="{E63BF0E5-4910-43C1-95BA-0DBC374B0AE5}" dt="2022-12-04T18:25:14.401" v="842" actId="14100"/>
          <ac:cxnSpMkLst>
            <pc:docMk/>
            <pc:sldMk cId="3518808068" sldId="389"/>
            <ac:cxnSpMk id="24" creationId="{37AB393F-1892-EBF3-D51A-D402DC08B2D2}"/>
          </ac:cxnSpMkLst>
        </pc:cxnChg>
        <pc:cxnChg chg="mod">
          <ac:chgData name="FELIPE DE ANDRADE FALECO" userId="7af3727c-9eae-455c-8e01-ff34c5ac8bb3" providerId="ADAL" clId="{E63BF0E5-4910-43C1-95BA-0DBC374B0AE5}" dt="2022-12-04T18:22:56.055" v="782" actId="14100"/>
          <ac:cxnSpMkLst>
            <pc:docMk/>
            <pc:sldMk cId="3518808068" sldId="389"/>
            <ac:cxnSpMk id="29" creationId="{0B660626-1FCB-371B-6118-DF4E4BF094E0}"/>
          </ac:cxnSpMkLst>
        </pc:cxnChg>
        <pc:cxnChg chg="mod">
          <ac:chgData name="FELIPE DE ANDRADE FALECO" userId="7af3727c-9eae-455c-8e01-ff34c5ac8bb3" providerId="ADAL" clId="{E63BF0E5-4910-43C1-95BA-0DBC374B0AE5}" dt="2022-12-04T18:22:58.210" v="783" actId="14100"/>
          <ac:cxnSpMkLst>
            <pc:docMk/>
            <pc:sldMk cId="3518808068" sldId="389"/>
            <ac:cxnSpMk id="31" creationId="{6189FD7A-8329-D6C8-FA0D-2E7340C948EC}"/>
          </ac:cxnSpMkLst>
        </pc:cxnChg>
        <pc:cxnChg chg="mod">
          <ac:chgData name="FELIPE DE ANDRADE FALECO" userId="7af3727c-9eae-455c-8e01-ff34c5ac8bb3" providerId="ADAL" clId="{E63BF0E5-4910-43C1-95BA-0DBC374B0AE5}" dt="2022-12-04T18:22:49.368" v="781" actId="14100"/>
          <ac:cxnSpMkLst>
            <pc:docMk/>
            <pc:sldMk cId="3518808068" sldId="389"/>
            <ac:cxnSpMk id="34" creationId="{F027C83C-2662-4236-8DCF-922DAE6A336F}"/>
          </ac:cxnSpMkLst>
        </pc:cxnChg>
        <pc:cxnChg chg="mod">
          <ac:chgData name="FELIPE DE ANDRADE FALECO" userId="7af3727c-9eae-455c-8e01-ff34c5ac8bb3" providerId="ADAL" clId="{E63BF0E5-4910-43C1-95BA-0DBC374B0AE5}" dt="2022-12-04T18:40:08.684" v="1028" actId="14100"/>
          <ac:cxnSpMkLst>
            <pc:docMk/>
            <pc:sldMk cId="3518808068" sldId="389"/>
            <ac:cxnSpMk id="36" creationId="{DC4600A3-B774-C3BE-33D1-6926F6F695F2}"/>
          </ac:cxnSpMkLst>
        </pc:cxnChg>
        <pc:cxnChg chg="mod">
          <ac:chgData name="FELIPE DE ANDRADE FALECO" userId="7af3727c-9eae-455c-8e01-ff34c5ac8bb3" providerId="ADAL" clId="{E63BF0E5-4910-43C1-95BA-0DBC374B0AE5}" dt="2022-12-04T18:40:06.113" v="1027" actId="14100"/>
          <ac:cxnSpMkLst>
            <pc:docMk/>
            <pc:sldMk cId="3518808068" sldId="389"/>
            <ac:cxnSpMk id="40" creationId="{0A1A6B42-0470-2D9C-BA62-F0DE9BC4CAFB}"/>
          </ac:cxnSpMkLst>
        </pc:cxnChg>
        <pc:cxnChg chg="mod">
          <ac:chgData name="FELIPE DE ANDRADE FALECO" userId="7af3727c-9eae-455c-8e01-ff34c5ac8bb3" providerId="ADAL" clId="{E63BF0E5-4910-43C1-95BA-0DBC374B0AE5}" dt="2022-12-04T18:40:02.308" v="1024" actId="14100"/>
          <ac:cxnSpMkLst>
            <pc:docMk/>
            <pc:sldMk cId="3518808068" sldId="389"/>
            <ac:cxnSpMk id="44" creationId="{9239F828-A1C0-1757-5190-8A4A22C4E060}"/>
          </ac:cxnSpMkLst>
        </pc:cxnChg>
        <pc:cxnChg chg="mod">
          <ac:chgData name="FELIPE DE ANDRADE FALECO" userId="7af3727c-9eae-455c-8e01-ff34c5ac8bb3" providerId="ADAL" clId="{E63BF0E5-4910-43C1-95BA-0DBC374B0AE5}" dt="2022-12-04T18:39:59.521" v="1023" actId="14100"/>
          <ac:cxnSpMkLst>
            <pc:docMk/>
            <pc:sldMk cId="3518808068" sldId="389"/>
            <ac:cxnSpMk id="47" creationId="{893F8FDD-3263-3643-BA39-7BAC1F7A1723}"/>
          </ac:cxnSpMkLst>
        </pc:cxnChg>
        <pc:cxnChg chg="mod">
          <ac:chgData name="FELIPE DE ANDRADE FALECO" userId="7af3727c-9eae-455c-8e01-ff34c5ac8bb3" providerId="ADAL" clId="{E63BF0E5-4910-43C1-95BA-0DBC374B0AE5}" dt="2022-12-04T18:22:07.142" v="775" actId="14100"/>
          <ac:cxnSpMkLst>
            <pc:docMk/>
            <pc:sldMk cId="3518808068" sldId="389"/>
            <ac:cxnSpMk id="50" creationId="{AD56899D-F535-F2BF-E338-1E4ECD921EB5}"/>
          </ac:cxnSpMkLst>
        </pc:cxnChg>
        <pc:cxnChg chg="mod">
          <ac:chgData name="FELIPE DE ANDRADE FALECO" userId="7af3727c-9eae-455c-8e01-ff34c5ac8bb3" providerId="ADAL" clId="{E63BF0E5-4910-43C1-95BA-0DBC374B0AE5}" dt="2022-12-04T18:21:44.272" v="770" actId="14100"/>
          <ac:cxnSpMkLst>
            <pc:docMk/>
            <pc:sldMk cId="3518808068" sldId="389"/>
            <ac:cxnSpMk id="52" creationId="{D431F3BE-9654-D9B6-6BA3-C5B1BE35A64E}"/>
          </ac:cxnSpMkLst>
        </pc:cxnChg>
        <pc:cxnChg chg="mod">
          <ac:chgData name="FELIPE DE ANDRADE FALECO" userId="7af3727c-9eae-455c-8e01-ff34c5ac8bb3" providerId="ADAL" clId="{E63BF0E5-4910-43C1-95BA-0DBC374B0AE5}" dt="2022-12-04T18:22:25.811" v="778" actId="14100"/>
          <ac:cxnSpMkLst>
            <pc:docMk/>
            <pc:sldMk cId="3518808068" sldId="389"/>
            <ac:cxnSpMk id="54" creationId="{F5631CD1-C749-9C5D-4E91-CAAB9B441D67}"/>
          </ac:cxnSpMkLst>
        </pc:cxnChg>
        <pc:cxnChg chg="mod">
          <ac:chgData name="FELIPE DE ANDRADE FALECO" userId="7af3727c-9eae-455c-8e01-ff34c5ac8bb3" providerId="ADAL" clId="{E63BF0E5-4910-43C1-95BA-0DBC374B0AE5}" dt="2022-12-04T18:23:10.215" v="786" actId="14100"/>
          <ac:cxnSpMkLst>
            <pc:docMk/>
            <pc:sldMk cId="3518808068" sldId="389"/>
            <ac:cxnSpMk id="57" creationId="{4EE8F6D5-7FF2-D4ED-F9BE-3D401CBDD160}"/>
          </ac:cxnSpMkLst>
        </pc:cxnChg>
      </pc:sldChg>
      <pc:sldChg chg="addSp delSp modSp mod">
        <pc:chgData name="FELIPE DE ANDRADE FALECO" userId="7af3727c-9eae-455c-8e01-ff34c5ac8bb3" providerId="ADAL" clId="{E63BF0E5-4910-43C1-95BA-0DBC374B0AE5}" dt="2022-12-04T17:17:42.905" v="405" actId="1076"/>
        <pc:sldMkLst>
          <pc:docMk/>
          <pc:sldMk cId="586214855" sldId="390"/>
        </pc:sldMkLst>
        <pc:picChg chg="add mod modCrop">
          <ac:chgData name="FELIPE DE ANDRADE FALECO" userId="7af3727c-9eae-455c-8e01-ff34c5ac8bb3" providerId="ADAL" clId="{E63BF0E5-4910-43C1-95BA-0DBC374B0AE5}" dt="2022-12-04T17:17:42.905" v="405" actId="1076"/>
          <ac:picMkLst>
            <pc:docMk/>
            <pc:sldMk cId="586214855" sldId="390"/>
            <ac:picMk id="3" creationId="{279876FD-6916-7CEF-B4E5-4A2CCBCA2B56}"/>
          </ac:picMkLst>
        </pc:picChg>
        <pc:picChg chg="del">
          <ac:chgData name="FELIPE DE ANDRADE FALECO" userId="7af3727c-9eae-455c-8e01-ff34c5ac8bb3" providerId="ADAL" clId="{E63BF0E5-4910-43C1-95BA-0DBC374B0AE5}" dt="2022-12-04T17:17:02.867" v="399" actId="478"/>
          <ac:picMkLst>
            <pc:docMk/>
            <pc:sldMk cId="586214855" sldId="390"/>
            <ac:picMk id="5" creationId="{D71EA3D5-1965-427E-CA9E-9173984D0D84}"/>
          </ac:picMkLst>
        </pc:picChg>
      </pc:sldChg>
      <pc:sldChg chg="addSp delSp modSp add mod">
        <pc:chgData name="FELIPE DE ANDRADE FALECO" userId="7af3727c-9eae-455c-8e01-ff34c5ac8bb3" providerId="ADAL" clId="{E63BF0E5-4910-43C1-95BA-0DBC374B0AE5}" dt="2022-12-04T18:27:38.765" v="883" actId="1076"/>
        <pc:sldMkLst>
          <pc:docMk/>
          <pc:sldMk cId="165841441" sldId="391"/>
        </pc:sldMkLst>
        <pc:spChg chg="mod">
          <ac:chgData name="FELIPE DE ANDRADE FALECO" userId="7af3727c-9eae-455c-8e01-ff34c5ac8bb3" providerId="ADAL" clId="{E63BF0E5-4910-43C1-95BA-0DBC374B0AE5}" dt="2022-12-04T17:30:01.057" v="569" actId="20577"/>
          <ac:spMkLst>
            <pc:docMk/>
            <pc:sldMk cId="165841441" sldId="391"/>
            <ac:spMk id="2" creationId="{2CB58DF2-5E6B-1B13-912A-AFBF3A9698DA}"/>
          </ac:spMkLst>
        </pc:spChg>
        <pc:spChg chg="add mod">
          <ac:chgData name="FELIPE DE ANDRADE FALECO" userId="7af3727c-9eae-455c-8e01-ff34c5ac8bb3" providerId="ADAL" clId="{E63BF0E5-4910-43C1-95BA-0DBC374B0AE5}" dt="2022-12-04T17:34:45.964" v="611" actId="164"/>
          <ac:spMkLst>
            <pc:docMk/>
            <pc:sldMk cId="165841441" sldId="391"/>
            <ac:spMk id="5" creationId="{4ED74066-2346-C79E-650E-6D1C0C5613C9}"/>
          </ac:spMkLst>
        </pc:spChg>
        <pc:spChg chg="add mod">
          <ac:chgData name="FELIPE DE ANDRADE FALECO" userId="7af3727c-9eae-455c-8e01-ff34c5ac8bb3" providerId="ADAL" clId="{E63BF0E5-4910-43C1-95BA-0DBC374B0AE5}" dt="2022-12-04T17:34:45.964" v="611" actId="164"/>
          <ac:spMkLst>
            <pc:docMk/>
            <pc:sldMk cId="165841441" sldId="391"/>
            <ac:spMk id="14" creationId="{7C2F8357-675B-7A56-5CC6-264A6B04D8E2}"/>
          </ac:spMkLst>
        </pc:spChg>
        <pc:grpChg chg="del">
          <ac:chgData name="FELIPE DE ANDRADE FALECO" userId="7af3727c-9eae-455c-8e01-ff34c5ac8bb3" providerId="ADAL" clId="{E63BF0E5-4910-43C1-95BA-0DBC374B0AE5}" dt="2022-12-04T17:30:04.167" v="570" actId="478"/>
          <ac:grpSpMkLst>
            <pc:docMk/>
            <pc:sldMk cId="165841441" sldId="391"/>
            <ac:grpSpMk id="13" creationId="{760BD2BF-4B5A-8D00-931C-EF76913E3355}"/>
          </ac:grpSpMkLst>
        </pc:grpChg>
        <pc:grpChg chg="add mod">
          <ac:chgData name="FELIPE DE ANDRADE FALECO" userId="7af3727c-9eae-455c-8e01-ff34c5ac8bb3" providerId="ADAL" clId="{E63BF0E5-4910-43C1-95BA-0DBC374B0AE5}" dt="2022-12-04T18:27:38.765" v="883" actId="1076"/>
          <ac:grpSpMkLst>
            <pc:docMk/>
            <pc:sldMk cId="165841441" sldId="391"/>
            <ac:grpSpMk id="15" creationId="{4A91EA32-D569-61B9-3193-B1A647272F25}"/>
          </ac:grpSpMkLst>
        </pc:grpChg>
        <pc:graphicFrameChg chg="modGraphic">
          <ac:chgData name="FELIPE DE ANDRADE FALECO" userId="7af3727c-9eae-455c-8e01-ff34c5ac8bb3" providerId="ADAL" clId="{E63BF0E5-4910-43C1-95BA-0DBC374B0AE5}" dt="2022-12-04T17:31:53.077" v="585" actId="20577"/>
          <ac:graphicFrameMkLst>
            <pc:docMk/>
            <pc:sldMk cId="165841441" sldId="391"/>
            <ac:graphicFrameMk id="9" creationId="{E7514CC5-B7D2-42BE-8715-41652FD06FA6}"/>
          </ac:graphicFrameMkLst>
        </pc:graphicFrameChg>
        <pc:picChg chg="add mod">
          <ac:chgData name="FELIPE DE ANDRADE FALECO" userId="7af3727c-9eae-455c-8e01-ff34c5ac8bb3" providerId="ADAL" clId="{E63BF0E5-4910-43C1-95BA-0DBC374B0AE5}" dt="2022-12-04T17:34:45.964" v="611" actId="164"/>
          <ac:picMkLst>
            <pc:docMk/>
            <pc:sldMk cId="165841441" sldId="391"/>
            <ac:picMk id="4" creationId="{CA9FA562-BD17-5984-D4E5-C8C28CC5578E}"/>
          </ac:picMkLst>
        </pc:picChg>
        <pc:cxnChg chg="add mod">
          <ac:chgData name="FELIPE DE ANDRADE FALECO" userId="7af3727c-9eae-455c-8e01-ff34c5ac8bb3" providerId="ADAL" clId="{E63BF0E5-4910-43C1-95BA-0DBC374B0AE5}" dt="2022-12-04T17:34:45.964" v="611" actId="164"/>
          <ac:cxnSpMkLst>
            <pc:docMk/>
            <pc:sldMk cId="165841441" sldId="391"/>
            <ac:cxnSpMk id="11" creationId="{EB948817-49B4-3D54-5297-0142FC690BE9}"/>
          </ac:cxnSpMkLst>
        </pc:cxnChg>
      </pc:sldChg>
      <pc:sldChg chg="addSp delSp modSp add mod">
        <pc:chgData name="FELIPE DE ANDRADE FALECO" userId="7af3727c-9eae-455c-8e01-ff34c5ac8bb3" providerId="ADAL" clId="{E63BF0E5-4910-43C1-95BA-0DBC374B0AE5}" dt="2022-12-04T18:27:36.281" v="881" actId="164"/>
        <pc:sldMkLst>
          <pc:docMk/>
          <pc:sldMk cId="1463110513" sldId="392"/>
        </pc:sldMkLst>
        <pc:spChg chg="mod">
          <ac:chgData name="FELIPE DE ANDRADE FALECO" userId="7af3727c-9eae-455c-8e01-ff34c5ac8bb3" providerId="ADAL" clId="{E63BF0E5-4910-43C1-95BA-0DBC374B0AE5}" dt="2022-12-04T17:33:56.617" v="599" actId="20577"/>
          <ac:spMkLst>
            <pc:docMk/>
            <pc:sldMk cId="1463110513" sldId="392"/>
            <ac:spMk id="2" creationId="{2CB58DF2-5E6B-1B13-912A-AFBF3A9698DA}"/>
          </ac:spMkLst>
        </pc:spChg>
        <pc:spChg chg="mod">
          <ac:chgData name="FELIPE DE ANDRADE FALECO" userId="7af3727c-9eae-455c-8e01-ff34c5ac8bb3" providerId="ADAL" clId="{E63BF0E5-4910-43C1-95BA-0DBC374B0AE5}" dt="2022-12-04T18:27:36.281" v="881" actId="164"/>
          <ac:spMkLst>
            <pc:docMk/>
            <pc:sldMk cId="1463110513" sldId="392"/>
            <ac:spMk id="5" creationId="{4ED74066-2346-C79E-650E-6D1C0C5613C9}"/>
          </ac:spMkLst>
        </pc:spChg>
        <pc:spChg chg="mod">
          <ac:chgData name="FELIPE DE ANDRADE FALECO" userId="7af3727c-9eae-455c-8e01-ff34c5ac8bb3" providerId="ADAL" clId="{E63BF0E5-4910-43C1-95BA-0DBC374B0AE5}" dt="2022-12-04T17:35:58.815" v="637" actId="20577"/>
          <ac:spMkLst>
            <pc:docMk/>
            <pc:sldMk cId="1463110513" sldId="392"/>
            <ac:spMk id="14" creationId="{7C2F8357-675B-7A56-5CC6-264A6B04D8E2}"/>
          </ac:spMkLst>
        </pc:spChg>
        <pc:grpChg chg="add mod">
          <ac:chgData name="FELIPE DE ANDRADE FALECO" userId="7af3727c-9eae-455c-8e01-ff34c5ac8bb3" providerId="ADAL" clId="{E63BF0E5-4910-43C1-95BA-0DBC374B0AE5}" dt="2022-12-04T18:27:36.281" v="881" actId="164"/>
          <ac:grpSpMkLst>
            <pc:docMk/>
            <pc:sldMk cId="1463110513" sldId="392"/>
            <ac:grpSpMk id="3" creationId="{47FF9DED-9DC6-B1A9-3025-B4648D63DC7A}"/>
          </ac:grpSpMkLst>
        </pc:grpChg>
        <pc:graphicFrameChg chg="modGraphic">
          <ac:chgData name="FELIPE DE ANDRADE FALECO" userId="7af3727c-9eae-455c-8e01-ff34c5ac8bb3" providerId="ADAL" clId="{E63BF0E5-4910-43C1-95BA-0DBC374B0AE5}" dt="2022-12-04T17:35:37.127" v="625" actId="20577"/>
          <ac:graphicFrameMkLst>
            <pc:docMk/>
            <pc:sldMk cId="1463110513" sldId="392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E63BF0E5-4910-43C1-95BA-0DBC374B0AE5}" dt="2022-12-04T17:33:58.879" v="600" actId="478"/>
          <ac:picMkLst>
            <pc:docMk/>
            <pc:sldMk cId="1463110513" sldId="392"/>
            <ac:picMk id="4" creationId="{CA9FA562-BD17-5984-D4E5-C8C28CC5578E}"/>
          </ac:picMkLst>
        </pc:picChg>
        <pc:picChg chg="add mod ord">
          <ac:chgData name="FELIPE DE ANDRADE FALECO" userId="7af3727c-9eae-455c-8e01-ff34c5ac8bb3" providerId="ADAL" clId="{E63BF0E5-4910-43C1-95BA-0DBC374B0AE5}" dt="2022-12-04T18:27:36.281" v="881" actId="164"/>
          <ac:picMkLst>
            <pc:docMk/>
            <pc:sldMk cId="1463110513" sldId="392"/>
            <ac:picMk id="7" creationId="{ECDFD8A1-7442-E129-D6EE-79EC970E0875}"/>
          </ac:picMkLst>
        </pc:picChg>
        <pc:cxnChg chg="mod">
          <ac:chgData name="FELIPE DE ANDRADE FALECO" userId="7af3727c-9eae-455c-8e01-ff34c5ac8bb3" providerId="ADAL" clId="{E63BF0E5-4910-43C1-95BA-0DBC374B0AE5}" dt="2022-12-04T18:27:36.281" v="881" actId="164"/>
          <ac:cxnSpMkLst>
            <pc:docMk/>
            <pc:sldMk cId="1463110513" sldId="392"/>
            <ac:cxnSpMk id="11" creationId="{EB948817-49B4-3D54-5297-0142FC690BE9}"/>
          </ac:cxnSpMkLst>
        </pc:cxnChg>
      </pc:sldChg>
      <pc:sldChg chg="addSp delSp modSp add mod">
        <pc:chgData name="FELIPE DE ANDRADE FALECO" userId="7af3727c-9eae-455c-8e01-ff34c5ac8bb3" providerId="ADAL" clId="{E63BF0E5-4910-43C1-95BA-0DBC374B0AE5}" dt="2022-12-04T18:50:32.546" v="1275" actId="164"/>
        <pc:sldMkLst>
          <pc:docMk/>
          <pc:sldMk cId="4227520328" sldId="393"/>
        </pc:sldMkLst>
        <pc:spChg chg="mod">
          <ac:chgData name="FELIPE DE ANDRADE FALECO" userId="7af3727c-9eae-455c-8e01-ff34c5ac8bb3" providerId="ADAL" clId="{E63BF0E5-4910-43C1-95BA-0DBC374B0AE5}" dt="2022-12-04T18:31:12.190" v="894" actId="20577"/>
          <ac:spMkLst>
            <pc:docMk/>
            <pc:sldMk cId="4227520328" sldId="393"/>
            <ac:spMk id="2" creationId="{2CB58DF2-5E6B-1B13-912A-AFBF3A9698DA}"/>
          </ac:spMkLst>
        </pc:spChg>
        <pc:spChg chg="add mod">
          <ac:chgData name="FELIPE DE ANDRADE FALECO" userId="7af3727c-9eae-455c-8e01-ff34c5ac8bb3" providerId="ADAL" clId="{E63BF0E5-4910-43C1-95BA-0DBC374B0AE5}" dt="2022-12-04T18:50:32.546" v="1275" actId="164"/>
          <ac:spMkLst>
            <pc:docMk/>
            <pc:sldMk cId="4227520328" sldId="393"/>
            <ac:spMk id="14" creationId="{BF7BC885-640F-3D7B-E250-484029B16AB8}"/>
          </ac:spMkLst>
        </pc:spChg>
        <pc:spChg chg="add mod">
          <ac:chgData name="FELIPE DE ANDRADE FALECO" userId="7af3727c-9eae-455c-8e01-ff34c5ac8bb3" providerId="ADAL" clId="{E63BF0E5-4910-43C1-95BA-0DBC374B0AE5}" dt="2022-12-04T18:50:32.546" v="1275" actId="164"/>
          <ac:spMkLst>
            <pc:docMk/>
            <pc:sldMk cId="4227520328" sldId="393"/>
            <ac:spMk id="16" creationId="{8EA9A040-48E4-7651-B105-11FBC5B5C66D}"/>
          </ac:spMkLst>
        </pc:spChg>
        <pc:grpChg chg="add del">
          <ac:chgData name="FELIPE DE ANDRADE FALECO" userId="7af3727c-9eae-455c-8e01-ff34c5ac8bb3" providerId="ADAL" clId="{E63BF0E5-4910-43C1-95BA-0DBC374B0AE5}" dt="2022-12-04T18:31:18.434" v="895" actId="478"/>
          <ac:grpSpMkLst>
            <pc:docMk/>
            <pc:sldMk cId="4227520328" sldId="393"/>
            <ac:grpSpMk id="13" creationId="{760BD2BF-4B5A-8D00-931C-EF76913E3355}"/>
          </ac:grpSpMkLst>
        </pc:grpChg>
        <pc:grpChg chg="add mod">
          <ac:chgData name="FELIPE DE ANDRADE FALECO" userId="7af3727c-9eae-455c-8e01-ff34c5ac8bb3" providerId="ADAL" clId="{E63BF0E5-4910-43C1-95BA-0DBC374B0AE5}" dt="2022-12-04T18:50:32.546" v="1275" actId="164"/>
          <ac:grpSpMkLst>
            <pc:docMk/>
            <pc:sldMk cId="4227520328" sldId="393"/>
            <ac:grpSpMk id="17" creationId="{CF0C28C8-DBC8-08A7-97CA-7A117BEF523B}"/>
          </ac:grpSpMkLst>
        </pc:grpChg>
        <pc:graphicFrameChg chg="modGraphic">
          <ac:chgData name="FELIPE DE ANDRADE FALECO" userId="7af3727c-9eae-455c-8e01-ff34c5ac8bb3" providerId="ADAL" clId="{E63BF0E5-4910-43C1-95BA-0DBC374B0AE5}" dt="2022-12-04T18:34:04.700" v="939" actId="20577"/>
          <ac:graphicFrameMkLst>
            <pc:docMk/>
            <pc:sldMk cId="4227520328" sldId="393"/>
            <ac:graphicFrameMk id="9" creationId="{E7514CC5-B7D2-42BE-8715-41652FD06FA6}"/>
          </ac:graphicFrameMkLst>
        </pc:graphicFrameChg>
        <pc:picChg chg="add del mod">
          <ac:chgData name="FELIPE DE ANDRADE FALECO" userId="7af3727c-9eae-455c-8e01-ff34c5ac8bb3" providerId="ADAL" clId="{E63BF0E5-4910-43C1-95BA-0DBC374B0AE5}" dt="2022-12-04T18:31:22.894" v="899" actId="478"/>
          <ac:picMkLst>
            <pc:docMk/>
            <pc:sldMk cId="4227520328" sldId="393"/>
            <ac:picMk id="4" creationId="{8C736561-6F31-BE38-919C-3036DEED0FE4}"/>
          </ac:picMkLst>
        </pc:picChg>
        <pc:picChg chg="add mod">
          <ac:chgData name="FELIPE DE ANDRADE FALECO" userId="7af3727c-9eae-455c-8e01-ff34c5ac8bb3" providerId="ADAL" clId="{E63BF0E5-4910-43C1-95BA-0DBC374B0AE5}" dt="2022-12-04T18:50:32.546" v="1275" actId="164"/>
          <ac:picMkLst>
            <pc:docMk/>
            <pc:sldMk cId="4227520328" sldId="393"/>
            <ac:picMk id="11" creationId="{FFF975ED-4DA6-6363-472C-BDC8014755A8}"/>
          </ac:picMkLst>
        </pc:picChg>
        <pc:cxnChg chg="add mod">
          <ac:chgData name="FELIPE DE ANDRADE FALECO" userId="7af3727c-9eae-455c-8e01-ff34c5ac8bb3" providerId="ADAL" clId="{E63BF0E5-4910-43C1-95BA-0DBC374B0AE5}" dt="2022-12-04T18:50:32.546" v="1275" actId="164"/>
          <ac:cxnSpMkLst>
            <pc:docMk/>
            <pc:sldMk cId="4227520328" sldId="393"/>
            <ac:cxnSpMk id="15" creationId="{B18FC595-DEA1-8DE1-BB95-3EC522A796B1}"/>
          </ac:cxnSpMkLst>
        </pc:cxnChg>
      </pc:sldChg>
      <pc:sldChg chg="addSp delSp modSp add mod">
        <pc:chgData name="FELIPE DE ANDRADE FALECO" userId="7af3727c-9eae-455c-8e01-ff34c5ac8bb3" providerId="ADAL" clId="{E63BF0E5-4910-43C1-95BA-0DBC374B0AE5}" dt="2022-12-04T18:43:59.893" v="1102" actId="1076"/>
        <pc:sldMkLst>
          <pc:docMk/>
          <pc:sldMk cId="294215766" sldId="394"/>
        </pc:sldMkLst>
        <pc:spChg chg="mod">
          <ac:chgData name="FELIPE DE ANDRADE FALECO" userId="7af3727c-9eae-455c-8e01-ff34c5ac8bb3" providerId="ADAL" clId="{E63BF0E5-4910-43C1-95BA-0DBC374B0AE5}" dt="2022-12-04T18:36:50.007" v="979" actId="20577"/>
          <ac:spMkLst>
            <pc:docMk/>
            <pc:sldMk cId="294215766" sldId="394"/>
            <ac:spMk id="4" creationId="{4FA29B7B-532A-2130-A400-0EC1E168B8A6}"/>
          </ac:spMkLst>
        </pc:spChg>
        <pc:spChg chg="mod">
          <ac:chgData name="FELIPE DE ANDRADE FALECO" userId="7af3727c-9eae-455c-8e01-ff34c5ac8bb3" providerId="ADAL" clId="{E63BF0E5-4910-43C1-95BA-0DBC374B0AE5}" dt="2022-12-04T18:39:47.972" v="1022" actId="1076"/>
          <ac:spMkLst>
            <pc:docMk/>
            <pc:sldMk cId="294215766" sldId="394"/>
            <ac:spMk id="13" creationId="{390CC62F-0959-6B12-871E-8033B6040474}"/>
          </ac:spMkLst>
        </pc:spChg>
        <pc:spChg chg="mod">
          <ac:chgData name="FELIPE DE ANDRADE FALECO" userId="7af3727c-9eae-455c-8e01-ff34c5ac8bb3" providerId="ADAL" clId="{E63BF0E5-4910-43C1-95BA-0DBC374B0AE5}" dt="2022-12-04T18:43:07.579" v="1087" actId="1076"/>
          <ac:spMkLst>
            <pc:docMk/>
            <pc:sldMk cId="294215766" sldId="394"/>
            <ac:spMk id="18" creationId="{05D08009-D0E1-696C-543C-62A3222C48EF}"/>
          </ac:spMkLst>
        </pc:spChg>
        <pc:spChg chg="mod">
          <ac:chgData name="FELIPE DE ANDRADE FALECO" userId="7af3727c-9eae-455c-8e01-ff34c5ac8bb3" providerId="ADAL" clId="{E63BF0E5-4910-43C1-95BA-0DBC374B0AE5}" dt="2022-12-04T18:42:56.487" v="1083" actId="1076"/>
          <ac:spMkLst>
            <pc:docMk/>
            <pc:sldMk cId="294215766" sldId="394"/>
            <ac:spMk id="20" creationId="{17349E77-F0A6-1BCB-06E0-FF3140154B54}"/>
          </ac:spMkLst>
        </pc:spChg>
        <pc:spChg chg="mod">
          <ac:chgData name="FELIPE DE ANDRADE FALECO" userId="7af3727c-9eae-455c-8e01-ff34c5ac8bb3" providerId="ADAL" clId="{E63BF0E5-4910-43C1-95BA-0DBC374B0AE5}" dt="2022-12-04T18:42:48.652" v="1080" actId="1076"/>
          <ac:spMkLst>
            <pc:docMk/>
            <pc:sldMk cId="294215766" sldId="394"/>
            <ac:spMk id="23" creationId="{F84CC38C-2E14-3EAB-4AB0-99F0D63EDCC9}"/>
          </ac:spMkLst>
        </pc:spChg>
        <pc:spChg chg="mod">
          <ac:chgData name="FELIPE DE ANDRADE FALECO" userId="7af3727c-9eae-455c-8e01-ff34c5ac8bb3" providerId="ADAL" clId="{E63BF0E5-4910-43C1-95BA-0DBC374B0AE5}" dt="2022-12-04T18:42:38.405" v="1077" actId="1076"/>
          <ac:spMkLst>
            <pc:docMk/>
            <pc:sldMk cId="294215766" sldId="394"/>
            <ac:spMk id="25" creationId="{897DEA8A-B5D2-86AB-759D-3A3B6F844189}"/>
          </ac:spMkLst>
        </pc:spChg>
        <pc:spChg chg="mod">
          <ac:chgData name="FELIPE DE ANDRADE FALECO" userId="7af3727c-9eae-455c-8e01-ff34c5ac8bb3" providerId="ADAL" clId="{E63BF0E5-4910-43C1-95BA-0DBC374B0AE5}" dt="2022-12-04T18:38:48.833" v="1007" actId="1076"/>
          <ac:spMkLst>
            <pc:docMk/>
            <pc:sldMk cId="294215766" sldId="394"/>
            <ac:spMk id="28" creationId="{64A8991B-03BD-9833-D9CC-356ED16A896A}"/>
          </ac:spMkLst>
        </pc:spChg>
        <pc:spChg chg="mod">
          <ac:chgData name="FELIPE DE ANDRADE FALECO" userId="7af3727c-9eae-455c-8e01-ff34c5ac8bb3" providerId="ADAL" clId="{E63BF0E5-4910-43C1-95BA-0DBC374B0AE5}" dt="2022-12-04T18:38:37.153" v="1004" actId="1076"/>
          <ac:spMkLst>
            <pc:docMk/>
            <pc:sldMk cId="294215766" sldId="394"/>
            <ac:spMk id="30" creationId="{1AEF968A-3814-9198-E51B-83C4C65564C1}"/>
          </ac:spMkLst>
        </pc:spChg>
        <pc:spChg chg="mod">
          <ac:chgData name="FELIPE DE ANDRADE FALECO" userId="7af3727c-9eae-455c-8e01-ff34c5ac8bb3" providerId="ADAL" clId="{E63BF0E5-4910-43C1-95BA-0DBC374B0AE5}" dt="2022-12-04T18:38:27.120" v="1001" actId="1076"/>
          <ac:spMkLst>
            <pc:docMk/>
            <pc:sldMk cId="294215766" sldId="394"/>
            <ac:spMk id="32" creationId="{15927B4C-7FE4-7D24-82E1-202ABEC15F1E}"/>
          </ac:spMkLst>
        </pc:spChg>
        <pc:spChg chg="mod">
          <ac:chgData name="FELIPE DE ANDRADE FALECO" userId="7af3727c-9eae-455c-8e01-ff34c5ac8bb3" providerId="ADAL" clId="{E63BF0E5-4910-43C1-95BA-0DBC374B0AE5}" dt="2022-12-04T18:38:18.251" v="998" actId="1076"/>
          <ac:spMkLst>
            <pc:docMk/>
            <pc:sldMk cId="294215766" sldId="394"/>
            <ac:spMk id="35" creationId="{FCB013F6-07B7-EB51-E09E-136646E4DCD2}"/>
          </ac:spMkLst>
        </pc:spChg>
        <pc:spChg chg="mod">
          <ac:chgData name="FELIPE DE ANDRADE FALECO" userId="7af3727c-9eae-455c-8e01-ff34c5ac8bb3" providerId="ADAL" clId="{E63BF0E5-4910-43C1-95BA-0DBC374B0AE5}" dt="2022-12-04T18:43:59.893" v="1102" actId="1076"/>
          <ac:spMkLst>
            <pc:docMk/>
            <pc:sldMk cId="294215766" sldId="394"/>
            <ac:spMk id="37" creationId="{5D027533-22EB-4F6B-6DFB-D1EF565D3DAF}"/>
          </ac:spMkLst>
        </pc:spChg>
        <pc:spChg chg="mod">
          <ac:chgData name="FELIPE DE ANDRADE FALECO" userId="7af3727c-9eae-455c-8e01-ff34c5ac8bb3" providerId="ADAL" clId="{E63BF0E5-4910-43C1-95BA-0DBC374B0AE5}" dt="2022-12-04T18:43:31.887" v="1094" actId="1076"/>
          <ac:spMkLst>
            <pc:docMk/>
            <pc:sldMk cId="294215766" sldId="394"/>
            <ac:spMk id="42" creationId="{406928AF-85A4-BFDB-1E1B-695358612FEB}"/>
          </ac:spMkLst>
        </pc:spChg>
        <pc:spChg chg="mod">
          <ac:chgData name="FELIPE DE ANDRADE FALECO" userId="7af3727c-9eae-455c-8e01-ff34c5ac8bb3" providerId="ADAL" clId="{E63BF0E5-4910-43C1-95BA-0DBC374B0AE5}" dt="2022-12-04T18:43:23.260" v="1091" actId="1076"/>
          <ac:spMkLst>
            <pc:docMk/>
            <pc:sldMk cId="294215766" sldId="394"/>
            <ac:spMk id="45" creationId="{727A4AF2-383E-7FDE-1717-8F28CCA6E44D}"/>
          </ac:spMkLst>
        </pc:spChg>
        <pc:spChg chg="mod">
          <ac:chgData name="FELIPE DE ANDRADE FALECO" userId="7af3727c-9eae-455c-8e01-ff34c5ac8bb3" providerId="ADAL" clId="{E63BF0E5-4910-43C1-95BA-0DBC374B0AE5}" dt="2022-12-04T18:43:15.186" v="1089" actId="1076"/>
          <ac:spMkLst>
            <pc:docMk/>
            <pc:sldMk cId="294215766" sldId="394"/>
            <ac:spMk id="48" creationId="{66DC07A8-0213-458A-4132-4D16B0DF2A8C}"/>
          </ac:spMkLst>
        </pc:spChg>
        <pc:spChg chg="mod">
          <ac:chgData name="FELIPE DE ANDRADE FALECO" userId="7af3727c-9eae-455c-8e01-ff34c5ac8bb3" providerId="ADAL" clId="{E63BF0E5-4910-43C1-95BA-0DBC374B0AE5}" dt="2022-12-04T18:39:34.424" v="1021" actId="1076"/>
          <ac:spMkLst>
            <pc:docMk/>
            <pc:sldMk cId="294215766" sldId="394"/>
            <ac:spMk id="51" creationId="{857A5402-A28B-0E2E-4F02-2694F214E579}"/>
          </ac:spMkLst>
        </pc:spChg>
        <pc:spChg chg="mod">
          <ac:chgData name="FELIPE DE ANDRADE FALECO" userId="7af3727c-9eae-455c-8e01-ff34c5ac8bb3" providerId="ADAL" clId="{E63BF0E5-4910-43C1-95BA-0DBC374B0AE5}" dt="2022-12-04T18:39:23.789" v="1019" actId="1076"/>
          <ac:spMkLst>
            <pc:docMk/>
            <pc:sldMk cId="294215766" sldId="394"/>
            <ac:spMk id="53" creationId="{897FC79C-9863-92A7-BEB8-836B2B61F091}"/>
          </ac:spMkLst>
        </pc:spChg>
        <pc:spChg chg="mod">
          <ac:chgData name="FELIPE DE ANDRADE FALECO" userId="7af3727c-9eae-455c-8e01-ff34c5ac8bb3" providerId="ADAL" clId="{E63BF0E5-4910-43C1-95BA-0DBC374B0AE5}" dt="2022-12-04T18:39:16.155" v="1017" actId="1076"/>
          <ac:spMkLst>
            <pc:docMk/>
            <pc:sldMk cId="294215766" sldId="394"/>
            <ac:spMk id="55" creationId="{F12583A4-389D-2975-9010-CB7DFACC34DB}"/>
          </ac:spMkLst>
        </pc:spChg>
        <pc:spChg chg="mod">
          <ac:chgData name="FELIPE DE ANDRADE FALECO" userId="7af3727c-9eae-455c-8e01-ff34c5ac8bb3" providerId="ADAL" clId="{E63BF0E5-4910-43C1-95BA-0DBC374B0AE5}" dt="2022-12-04T18:39:07.129" v="1013" actId="1076"/>
          <ac:spMkLst>
            <pc:docMk/>
            <pc:sldMk cId="294215766" sldId="394"/>
            <ac:spMk id="58" creationId="{D4D6436F-BE6B-3779-AB83-D4A1B38CFDB3}"/>
          </ac:spMkLst>
        </pc:spChg>
        <pc:picChg chg="add mod ord modCrop">
          <ac:chgData name="FELIPE DE ANDRADE FALECO" userId="7af3727c-9eae-455c-8e01-ff34c5ac8bb3" providerId="ADAL" clId="{E63BF0E5-4910-43C1-95BA-0DBC374B0AE5}" dt="2022-12-04T18:38:05.938" v="995" actId="732"/>
          <ac:picMkLst>
            <pc:docMk/>
            <pc:sldMk cId="294215766" sldId="394"/>
            <ac:picMk id="3" creationId="{4560EC9F-ACA6-FA9C-E72B-284B340C6F16}"/>
          </ac:picMkLst>
        </pc:picChg>
        <pc:picChg chg="del">
          <ac:chgData name="FELIPE DE ANDRADE FALECO" userId="7af3727c-9eae-455c-8e01-ff34c5ac8bb3" providerId="ADAL" clId="{E63BF0E5-4910-43C1-95BA-0DBC374B0AE5}" dt="2022-12-04T18:36:52.698" v="981" actId="478"/>
          <ac:picMkLst>
            <pc:docMk/>
            <pc:sldMk cId="294215766" sldId="394"/>
            <ac:picMk id="7" creationId="{2BDFD217-2B7C-A550-94E3-163BAA09DB1F}"/>
          </ac:picMkLst>
        </pc:picChg>
        <pc:picChg chg="add mod ord modCrop">
          <ac:chgData name="FELIPE DE ANDRADE FALECO" userId="7af3727c-9eae-455c-8e01-ff34c5ac8bb3" providerId="ADAL" clId="{E63BF0E5-4910-43C1-95BA-0DBC374B0AE5}" dt="2022-12-04T18:42:27.948" v="1074" actId="167"/>
          <ac:picMkLst>
            <pc:docMk/>
            <pc:sldMk cId="294215766" sldId="394"/>
            <ac:picMk id="38" creationId="{8687D4DC-01EA-2AD7-0A8C-383D77213EE4}"/>
          </ac:picMkLst>
        </pc:picChg>
        <pc:picChg chg="del">
          <ac:chgData name="FELIPE DE ANDRADE FALECO" userId="7af3727c-9eae-455c-8e01-ff34c5ac8bb3" providerId="ADAL" clId="{E63BF0E5-4910-43C1-95BA-0DBC374B0AE5}" dt="2022-12-04T18:36:52.288" v="980" actId="478"/>
          <ac:picMkLst>
            <pc:docMk/>
            <pc:sldMk cId="294215766" sldId="394"/>
            <ac:picMk id="41" creationId="{A6F19AC7-3EF9-49A8-34C1-E218892774A9}"/>
          </ac:picMkLst>
        </pc:picChg>
        <pc:cxnChg chg="mod">
          <ac:chgData name="FELIPE DE ANDRADE FALECO" userId="7af3727c-9eae-455c-8e01-ff34c5ac8bb3" providerId="ADAL" clId="{E63BF0E5-4910-43C1-95BA-0DBC374B0AE5}" dt="2022-12-04T18:43:04.025" v="1086" actId="14100"/>
          <ac:cxnSpMkLst>
            <pc:docMk/>
            <pc:sldMk cId="294215766" sldId="394"/>
            <ac:cxnSpMk id="15" creationId="{43F2058F-31AE-12CD-AB76-33A16ABA27A4}"/>
          </ac:cxnSpMkLst>
        </pc:cxnChg>
        <pc:cxnChg chg="mod">
          <ac:chgData name="FELIPE DE ANDRADE FALECO" userId="7af3727c-9eae-455c-8e01-ff34c5ac8bb3" providerId="ADAL" clId="{E63BF0E5-4910-43C1-95BA-0DBC374B0AE5}" dt="2022-12-04T18:42:53.644" v="1082" actId="14100"/>
          <ac:cxnSpMkLst>
            <pc:docMk/>
            <pc:sldMk cId="294215766" sldId="394"/>
            <ac:cxnSpMk id="19" creationId="{16C464E7-3934-ED0E-2BBB-E78B6887DF9D}"/>
          </ac:cxnSpMkLst>
        </pc:cxnChg>
        <pc:cxnChg chg="mod">
          <ac:chgData name="FELIPE DE ANDRADE FALECO" userId="7af3727c-9eae-455c-8e01-ff34c5ac8bb3" providerId="ADAL" clId="{E63BF0E5-4910-43C1-95BA-0DBC374B0AE5}" dt="2022-12-04T18:42:45.591" v="1079" actId="14100"/>
          <ac:cxnSpMkLst>
            <pc:docMk/>
            <pc:sldMk cId="294215766" sldId="394"/>
            <ac:cxnSpMk id="22" creationId="{7F1F5DE3-7C8C-0052-03BA-5983E418D811}"/>
          </ac:cxnSpMkLst>
        </pc:cxnChg>
        <pc:cxnChg chg="mod">
          <ac:chgData name="FELIPE DE ANDRADE FALECO" userId="7af3727c-9eae-455c-8e01-ff34c5ac8bb3" providerId="ADAL" clId="{E63BF0E5-4910-43C1-95BA-0DBC374B0AE5}" dt="2022-12-04T18:42:33.836" v="1076" actId="14100"/>
          <ac:cxnSpMkLst>
            <pc:docMk/>
            <pc:sldMk cId="294215766" sldId="394"/>
            <ac:cxnSpMk id="24" creationId="{37AB393F-1892-EBF3-D51A-D402DC08B2D2}"/>
          </ac:cxnSpMkLst>
        </pc:cxnChg>
        <pc:cxnChg chg="mod">
          <ac:chgData name="FELIPE DE ANDRADE FALECO" userId="7af3727c-9eae-455c-8e01-ff34c5ac8bb3" providerId="ADAL" clId="{E63BF0E5-4910-43C1-95BA-0DBC374B0AE5}" dt="2022-12-04T18:38:45.400" v="1006" actId="14100"/>
          <ac:cxnSpMkLst>
            <pc:docMk/>
            <pc:sldMk cId="294215766" sldId="394"/>
            <ac:cxnSpMk id="27" creationId="{ADEB3875-8BEE-21F6-DF97-587083BF6E2E}"/>
          </ac:cxnSpMkLst>
        </pc:cxnChg>
        <pc:cxnChg chg="mod">
          <ac:chgData name="FELIPE DE ANDRADE FALECO" userId="7af3727c-9eae-455c-8e01-ff34c5ac8bb3" providerId="ADAL" clId="{E63BF0E5-4910-43C1-95BA-0DBC374B0AE5}" dt="2022-12-04T18:38:31.883" v="1003" actId="14100"/>
          <ac:cxnSpMkLst>
            <pc:docMk/>
            <pc:sldMk cId="294215766" sldId="394"/>
            <ac:cxnSpMk id="29" creationId="{0B660626-1FCB-371B-6118-DF4E4BF094E0}"/>
          </ac:cxnSpMkLst>
        </pc:cxnChg>
        <pc:cxnChg chg="mod">
          <ac:chgData name="FELIPE DE ANDRADE FALECO" userId="7af3727c-9eae-455c-8e01-ff34c5ac8bb3" providerId="ADAL" clId="{E63BF0E5-4910-43C1-95BA-0DBC374B0AE5}" dt="2022-12-04T18:38:21.985" v="1000" actId="14100"/>
          <ac:cxnSpMkLst>
            <pc:docMk/>
            <pc:sldMk cId="294215766" sldId="394"/>
            <ac:cxnSpMk id="31" creationId="{6189FD7A-8329-D6C8-FA0D-2E7340C948EC}"/>
          </ac:cxnSpMkLst>
        </pc:cxnChg>
        <pc:cxnChg chg="mod">
          <ac:chgData name="FELIPE DE ANDRADE FALECO" userId="7af3727c-9eae-455c-8e01-ff34c5ac8bb3" providerId="ADAL" clId="{E63BF0E5-4910-43C1-95BA-0DBC374B0AE5}" dt="2022-12-04T18:38:15.293" v="997" actId="14100"/>
          <ac:cxnSpMkLst>
            <pc:docMk/>
            <pc:sldMk cId="294215766" sldId="394"/>
            <ac:cxnSpMk id="34" creationId="{F027C83C-2662-4236-8DCF-922DAE6A336F}"/>
          </ac:cxnSpMkLst>
        </pc:cxnChg>
        <pc:cxnChg chg="mod">
          <ac:chgData name="FELIPE DE ANDRADE FALECO" userId="7af3727c-9eae-455c-8e01-ff34c5ac8bb3" providerId="ADAL" clId="{E63BF0E5-4910-43C1-95BA-0DBC374B0AE5}" dt="2022-12-04T18:43:56.316" v="1101" actId="14100"/>
          <ac:cxnSpMkLst>
            <pc:docMk/>
            <pc:sldMk cId="294215766" sldId="394"/>
            <ac:cxnSpMk id="36" creationId="{DC4600A3-B774-C3BE-33D1-6926F6F695F2}"/>
          </ac:cxnSpMkLst>
        </pc:cxnChg>
        <pc:cxnChg chg="mod">
          <ac:chgData name="FELIPE DE ANDRADE FALECO" userId="7af3727c-9eae-455c-8e01-ff34c5ac8bb3" providerId="ADAL" clId="{E63BF0E5-4910-43C1-95BA-0DBC374B0AE5}" dt="2022-12-04T18:43:27.523" v="1093" actId="14100"/>
          <ac:cxnSpMkLst>
            <pc:docMk/>
            <pc:sldMk cId="294215766" sldId="394"/>
            <ac:cxnSpMk id="40" creationId="{0A1A6B42-0470-2D9C-BA62-F0DE9BC4CAFB}"/>
          </ac:cxnSpMkLst>
        </pc:cxnChg>
        <pc:cxnChg chg="mod">
          <ac:chgData name="FELIPE DE ANDRADE FALECO" userId="7af3727c-9eae-455c-8e01-ff34c5ac8bb3" providerId="ADAL" clId="{E63BF0E5-4910-43C1-95BA-0DBC374B0AE5}" dt="2022-12-04T18:43:17.865" v="1090" actId="1076"/>
          <ac:cxnSpMkLst>
            <pc:docMk/>
            <pc:sldMk cId="294215766" sldId="394"/>
            <ac:cxnSpMk id="44" creationId="{9239F828-A1C0-1757-5190-8A4A22C4E060}"/>
          </ac:cxnSpMkLst>
        </pc:cxnChg>
        <pc:cxnChg chg="mod">
          <ac:chgData name="FELIPE DE ANDRADE FALECO" userId="7af3727c-9eae-455c-8e01-ff34c5ac8bb3" providerId="ADAL" clId="{E63BF0E5-4910-43C1-95BA-0DBC374B0AE5}" dt="2022-12-04T18:43:10.503" v="1088" actId="1076"/>
          <ac:cxnSpMkLst>
            <pc:docMk/>
            <pc:sldMk cId="294215766" sldId="394"/>
            <ac:cxnSpMk id="47" creationId="{893F8FDD-3263-3643-BA39-7BAC1F7A1723}"/>
          </ac:cxnSpMkLst>
        </pc:cxnChg>
        <pc:cxnChg chg="mod">
          <ac:chgData name="FELIPE DE ANDRADE FALECO" userId="7af3727c-9eae-455c-8e01-ff34c5ac8bb3" providerId="ADAL" clId="{E63BF0E5-4910-43C1-95BA-0DBC374B0AE5}" dt="2022-12-04T18:39:26.797" v="1020" actId="1076"/>
          <ac:cxnSpMkLst>
            <pc:docMk/>
            <pc:sldMk cId="294215766" sldId="394"/>
            <ac:cxnSpMk id="50" creationId="{AD56899D-F535-F2BF-E338-1E4ECD921EB5}"/>
          </ac:cxnSpMkLst>
        </pc:cxnChg>
        <pc:cxnChg chg="mod">
          <ac:chgData name="FELIPE DE ANDRADE FALECO" userId="7af3727c-9eae-455c-8e01-ff34c5ac8bb3" providerId="ADAL" clId="{E63BF0E5-4910-43C1-95BA-0DBC374B0AE5}" dt="2022-12-04T18:40:43.464" v="1058" actId="14100"/>
          <ac:cxnSpMkLst>
            <pc:docMk/>
            <pc:sldMk cId="294215766" sldId="394"/>
            <ac:cxnSpMk id="52" creationId="{D431F3BE-9654-D9B6-6BA3-C5B1BE35A64E}"/>
          </ac:cxnSpMkLst>
        </pc:cxnChg>
        <pc:cxnChg chg="mod">
          <ac:chgData name="FELIPE DE ANDRADE FALECO" userId="7af3727c-9eae-455c-8e01-ff34c5ac8bb3" providerId="ADAL" clId="{E63BF0E5-4910-43C1-95BA-0DBC374B0AE5}" dt="2022-12-04T18:39:12.897" v="1016" actId="14100"/>
          <ac:cxnSpMkLst>
            <pc:docMk/>
            <pc:sldMk cId="294215766" sldId="394"/>
            <ac:cxnSpMk id="54" creationId="{F5631CD1-C749-9C5D-4E91-CAAB9B441D67}"/>
          </ac:cxnSpMkLst>
        </pc:cxnChg>
        <pc:cxnChg chg="mod">
          <ac:chgData name="FELIPE DE ANDRADE FALECO" userId="7af3727c-9eae-455c-8e01-ff34c5ac8bb3" providerId="ADAL" clId="{E63BF0E5-4910-43C1-95BA-0DBC374B0AE5}" dt="2022-12-04T18:39:04.730" v="1012" actId="14100"/>
          <ac:cxnSpMkLst>
            <pc:docMk/>
            <pc:sldMk cId="294215766" sldId="394"/>
            <ac:cxnSpMk id="57" creationId="{4EE8F6D5-7FF2-D4ED-F9BE-3D401CBDD160}"/>
          </ac:cxnSpMkLst>
        </pc:cxnChg>
      </pc:sldChg>
    </pc:docChg>
  </pc:docChgLst>
  <pc:docChgLst>
    <pc:chgData name="FELIPE DE ANDRADE FALECO" userId="7af3727c-9eae-455c-8e01-ff34c5ac8bb3" providerId="ADAL" clId="{A094EAAB-9E15-40D3-A374-57A60C6FB32D}"/>
    <pc:docChg chg="undo custSel addSld delSld modSld sldOrd">
      <pc:chgData name="FELIPE DE ANDRADE FALECO" userId="7af3727c-9eae-455c-8e01-ff34c5ac8bb3" providerId="ADAL" clId="{A094EAAB-9E15-40D3-A374-57A60C6FB32D}" dt="2022-09-07T16:58:20.001" v="292"/>
      <pc:docMkLst>
        <pc:docMk/>
      </pc:docMkLst>
      <pc:sldChg chg="delSp modSp mod delAnim modNotesTx">
        <pc:chgData name="FELIPE DE ANDRADE FALECO" userId="7af3727c-9eae-455c-8e01-ff34c5ac8bb3" providerId="ADAL" clId="{A094EAAB-9E15-40D3-A374-57A60C6FB32D}" dt="2022-09-07T15:58:51.809" v="147" actId="255"/>
        <pc:sldMkLst>
          <pc:docMk/>
          <pc:sldMk cId="2913231791" sldId="367"/>
        </pc:sldMkLst>
        <pc:spChg chg="del">
          <ac:chgData name="FELIPE DE ANDRADE FALECO" userId="7af3727c-9eae-455c-8e01-ff34c5ac8bb3" providerId="ADAL" clId="{A094EAAB-9E15-40D3-A374-57A60C6FB32D}" dt="2022-09-06T15:06:59.254" v="1" actId="478"/>
          <ac:spMkLst>
            <pc:docMk/>
            <pc:sldMk cId="2913231791" sldId="367"/>
            <ac:spMk id="8" creationId="{DE2B6136-32A6-42E4-898A-E70FD5047140}"/>
          </ac:spMkLst>
        </pc:spChg>
        <pc:spChg chg="mod">
          <ac:chgData name="FELIPE DE ANDRADE FALECO" userId="7af3727c-9eae-455c-8e01-ff34c5ac8bb3" providerId="ADAL" clId="{A094EAAB-9E15-40D3-A374-57A60C6FB32D}" dt="2022-09-07T15:58:51.809" v="147" actId="255"/>
          <ac:spMkLst>
            <pc:docMk/>
            <pc:sldMk cId="2913231791" sldId="367"/>
            <ac:spMk id="24" creationId="{C03D4E54-EFCE-4BD5-BA66-42B2236AD38C}"/>
          </ac:spMkLst>
        </pc:spChg>
        <pc:graphicFrameChg chg="modGraphic">
          <ac:chgData name="FELIPE DE ANDRADE FALECO" userId="7af3727c-9eae-455c-8e01-ff34c5ac8bb3" providerId="ADAL" clId="{A094EAAB-9E15-40D3-A374-57A60C6FB32D}" dt="2022-09-07T15:56:19.017" v="92" actId="20577"/>
          <ac:graphicFrameMkLst>
            <pc:docMk/>
            <pc:sldMk cId="2913231791" sldId="367"/>
            <ac:graphicFrameMk id="9" creationId="{E7514CC5-B7D2-42BE-8715-41652FD06FA6}"/>
          </ac:graphicFrameMkLst>
        </pc:graphicFrameChg>
      </pc:sldChg>
      <pc:sldChg chg="addSp delSp modSp add mod ord modNotesTx">
        <pc:chgData name="FELIPE DE ANDRADE FALECO" userId="7af3727c-9eae-455c-8e01-ff34c5ac8bb3" providerId="ADAL" clId="{A094EAAB-9E15-40D3-A374-57A60C6FB32D}" dt="2022-09-07T16:58:17.400" v="288"/>
        <pc:sldMkLst>
          <pc:docMk/>
          <pc:sldMk cId="695716515" sldId="368"/>
        </pc:sldMkLst>
        <pc:spChg chg="add mod">
          <ac:chgData name="FELIPE DE ANDRADE FALECO" userId="7af3727c-9eae-455c-8e01-ff34c5ac8bb3" providerId="ADAL" clId="{A094EAAB-9E15-40D3-A374-57A60C6FB32D}" dt="2022-09-07T15:59:27.895" v="157" actId="20577"/>
          <ac:spMkLst>
            <pc:docMk/>
            <pc:sldMk cId="695716515" sldId="368"/>
            <ac:spMk id="5" creationId="{B3B691C2-462C-9531-8A86-092267B3B2A9}"/>
          </ac:spMkLst>
        </pc:spChg>
        <pc:spChg chg="del">
          <ac:chgData name="FELIPE DE ANDRADE FALECO" userId="7af3727c-9eae-455c-8e01-ff34c5ac8bb3" providerId="ADAL" clId="{A094EAAB-9E15-40D3-A374-57A60C6FB32D}" dt="2022-09-07T15:59:22.199" v="148" actId="478"/>
          <ac:spMkLst>
            <pc:docMk/>
            <pc:sldMk cId="695716515" sldId="368"/>
            <ac:spMk id="24" creationId="{C03D4E54-EFCE-4BD5-BA66-42B2236AD38C}"/>
          </ac:spMkLst>
        </pc:spChg>
        <pc:graphicFrameChg chg="modGraphic">
          <ac:chgData name="FELIPE DE ANDRADE FALECO" userId="7af3727c-9eae-455c-8e01-ff34c5ac8bb3" providerId="ADAL" clId="{A094EAAB-9E15-40D3-A374-57A60C6FB32D}" dt="2022-09-07T15:57:26.477" v="110" actId="20577"/>
          <ac:graphicFrameMkLst>
            <pc:docMk/>
            <pc:sldMk cId="695716515" sldId="368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A094EAAB-9E15-40D3-A374-57A60C6FB32D}" dt="2022-09-07T15:51:20.929" v="29" actId="478"/>
          <ac:picMkLst>
            <pc:docMk/>
            <pc:sldMk cId="695716515" sldId="368"/>
            <ac:picMk id="3" creationId="{4791C394-F681-C645-1B57-9D31BC8F624A}"/>
          </ac:picMkLst>
        </pc:picChg>
        <pc:picChg chg="add mod">
          <ac:chgData name="FELIPE DE ANDRADE FALECO" userId="7af3727c-9eae-455c-8e01-ff34c5ac8bb3" providerId="ADAL" clId="{A094EAAB-9E15-40D3-A374-57A60C6FB32D}" dt="2022-09-07T15:51:42.436" v="36" actId="1076"/>
          <ac:picMkLst>
            <pc:docMk/>
            <pc:sldMk cId="695716515" sldId="368"/>
            <ac:picMk id="4" creationId="{C8C678BA-66B4-0034-192B-8CF7BB83A566}"/>
          </ac:picMkLst>
        </pc:picChg>
      </pc:sldChg>
      <pc:sldChg chg="delSp modSp add del mod delAnim">
        <pc:chgData name="FELIPE DE ANDRADE FALECO" userId="7af3727c-9eae-455c-8e01-ff34c5ac8bb3" providerId="ADAL" clId="{A094EAAB-9E15-40D3-A374-57A60C6FB32D}" dt="2022-09-06T15:39:19.456" v="26" actId="47"/>
        <pc:sldMkLst>
          <pc:docMk/>
          <pc:sldMk cId="3602776971" sldId="368"/>
        </pc:sldMkLst>
        <pc:spChg chg="del">
          <ac:chgData name="FELIPE DE ANDRADE FALECO" userId="7af3727c-9eae-455c-8e01-ff34c5ac8bb3" providerId="ADAL" clId="{A094EAAB-9E15-40D3-A374-57A60C6FB32D}" dt="2022-09-06T15:07:30.658" v="8" actId="478"/>
          <ac:spMkLst>
            <pc:docMk/>
            <pc:sldMk cId="3602776971" sldId="368"/>
            <ac:spMk id="8" creationId="{DE2B6136-32A6-42E4-898A-E70FD5047140}"/>
          </ac:spMkLst>
        </pc:spChg>
        <pc:graphicFrameChg chg="mod modGraphic">
          <ac:chgData name="FELIPE DE ANDRADE FALECO" userId="7af3727c-9eae-455c-8e01-ff34c5ac8bb3" providerId="ADAL" clId="{A094EAAB-9E15-40D3-A374-57A60C6FB32D}" dt="2022-09-06T15:08:54.791" v="25" actId="20577"/>
          <ac:graphicFrameMkLst>
            <pc:docMk/>
            <pc:sldMk cId="3602776971" sldId="368"/>
            <ac:graphicFrameMk id="9" creationId="{E7514CC5-B7D2-42BE-8715-41652FD06FA6}"/>
          </ac:graphicFrameMkLst>
        </pc:graphicFrameChg>
      </pc:sldChg>
      <pc:sldChg chg="addSp delSp modSp add mod ord">
        <pc:chgData name="FELIPE DE ANDRADE FALECO" userId="7af3727c-9eae-455c-8e01-ff34c5ac8bb3" providerId="ADAL" clId="{A094EAAB-9E15-40D3-A374-57A60C6FB32D}" dt="2022-09-07T16:58:18.570" v="290"/>
        <pc:sldMkLst>
          <pc:docMk/>
          <pc:sldMk cId="2943886542" sldId="369"/>
        </pc:sldMkLst>
        <pc:spChg chg="mod">
          <ac:chgData name="FELIPE DE ANDRADE FALECO" userId="7af3727c-9eae-455c-8e01-ff34c5ac8bb3" providerId="ADAL" clId="{A094EAAB-9E15-40D3-A374-57A60C6FB32D}" dt="2022-09-07T16:04:25.088" v="161" actId="20577"/>
          <ac:spMkLst>
            <pc:docMk/>
            <pc:sldMk cId="2943886542" sldId="369"/>
            <ac:spMk id="5" creationId="{B3B691C2-462C-9531-8A86-092267B3B2A9}"/>
          </ac:spMkLst>
        </pc:spChg>
        <pc:graphicFrameChg chg="modGraphic">
          <ac:chgData name="FELIPE DE ANDRADE FALECO" userId="7af3727c-9eae-455c-8e01-ff34c5ac8bb3" providerId="ADAL" clId="{A094EAAB-9E15-40D3-A374-57A60C6FB32D}" dt="2022-09-07T16:11:45.061" v="200" actId="20577"/>
          <ac:graphicFrameMkLst>
            <pc:docMk/>
            <pc:sldMk cId="2943886542" sldId="369"/>
            <ac:graphicFrameMk id="9" creationId="{E7514CC5-B7D2-42BE-8715-41652FD06FA6}"/>
          </ac:graphicFrameMkLst>
        </pc:graphicFrameChg>
        <pc:picChg chg="add del mod">
          <ac:chgData name="FELIPE DE ANDRADE FALECO" userId="7af3727c-9eae-455c-8e01-ff34c5ac8bb3" providerId="ADAL" clId="{A094EAAB-9E15-40D3-A374-57A60C6FB32D}" dt="2022-09-07T16:07:42.220" v="168" actId="478"/>
          <ac:picMkLst>
            <pc:docMk/>
            <pc:sldMk cId="2943886542" sldId="369"/>
            <ac:picMk id="3" creationId="{799D5E62-C1B5-FD50-7D01-8B4C9F3AE891}"/>
          </ac:picMkLst>
        </pc:picChg>
        <pc:picChg chg="del">
          <ac:chgData name="FELIPE DE ANDRADE FALECO" userId="7af3727c-9eae-455c-8e01-ff34c5ac8bb3" providerId="ADAL" clId="{A094EAAB-9E15-40D3-A374-57A60C6FB32D}" dt="2022-09-07T16:04:28.741" v="162" actId="478"/>
          <ac:picMkLst>
            <pc:docMk/>
            <pc:sldMk cId="2943886542" sldId="369"/>
            <ac:picMk id="4" creationId="{C8C678BA-66B4-0034-192B-8CF7BB83A566}"/>
          </ac:picMkLst>
        </pc:picChg>
        <pc:picChg chg="add mod">
          <ac:chgData name="FELIPE DE ANDRADE FALECO" userId="7af3727c-9eae-455c-8e01-ff34c5ac8bb3" providerId="ADAL" clId="{A094EAAB-9E15-40D3-A374-57A60C6FB32D}" dt="2022-09-07T16:10:32.696" v="176" actId="1076"/>
          <ac:picMkLst>
            <pc:docMk/>
            <pc:sldMk cId="2943886542" sldId="369"/>
            <ac:picMk id="8" creationId="{2000CAFF-3783-F62F-A5B8-BA2EA267F216}"/>
          </ac:picMkLst>
        </pc:picChg>
      </pc:sldChg>
      <pc:sldChg chg="addSp delSp modSp add mod ord">
        <pc:chgData name="FELIPE DE ANDRADE FALECO" userId="7af3727c-9eae-455c-8e01-ff34c5ac8bb3" providerId="ADAL" clId="{A094EAAB-9E15-40D3-A374-57A60C6FB32D}" dt="2022-09-07T16:58:20.001" v="292"/>
        <pc:sldMkLst>
          <pc:docMk/>
          <pc:sldMk cId="1093241935" sldId="370"/>
        </pc:sldMkLst>
        <pc:spChg chg="mod">
          <ac:chgData name="FELIPE DE ANDRADE FALECO" userId="7af3727c-9eae-455c-8e01-ff34c5ac8bb3" providerId="ADAL" clId="{A094EAAB-9E15-40D3-A374-57A60C6FB32D}" dt="2022-09-07T16:19:24.587" v="205" actId="20577"/>
          <ac:spMkLst>
            <pc:docMk/>
            <pc:sldMk cId="1093241935" sldId="370"/>
            <ac:spMk id="5" creationId="{B3B691C2-462C-9531-8A86-092267B3B2A9}"/>
          </ac:spMkLst>
        </pc:spChg>
        <pc:graphicFrameChg chg="modGraphic">
          <ac:chgData name="FELIPE DE ANDRADE FALECO" userId="7af3727c-9eae-455c-8e01-ff34c5ac8bb3" providerId="ADAL" clId="{A094EAAB-9E15-40D3-A374-57A60C6FB32D}" dt="2022-09-07T16:20:35.711" v="234" actId="20577"/>
          <ac:graphicFrameMkLst>
            <pc:docMk/>
            <pc:sldMk cId="1093241935" sldId="370"/>
            <ac:graphicFrameMk id="9" creationId="{E7514CC5-B7D2-42BE-8715-41652FD06FA6}"/>
          </ac:graphicFrameMkLst>
        </pc:graphicFrameChg>
        <pc:picChg chg="add mod">
          <ac:chgData name="FELIPE DE ANDRADE FALECO" userId="7af3727c-9eae-455c-8e01-ff34c5ac8bb3" providerId="ADAL" clId="{A094EAAB-9E15-40D3-A374-57A60C6FB32D}" dt="2022-09-07T16:19:37.587" v="211" actId="1076"/>
          <ac:picMkLst>
            <pc:docMk/>
            <pc:sldMk cId="1093241935" sldId="370"/>
            <ac:picMk id="3" creationId="{DBD86194-BBE7-CA8B-F41B-4DC7042A7530}"/>
          </ac:picMkLst>
        </pc:picChg>
        <pc:picChg chg="del">
          <ac:chgData name="FELIPE DE ANDRADE FALECO" userId="7af3727c-9eae-455c-8e01-ff34c5ac8bb3" providerId="ADAL" clId="{A094EAAB-9E15-40D3-A374-57A60C6FB32D}" dt="2022-09-07T16:19:26.558" v="206" actId="478"/>
          <ac:picMkLst>
            <pc:docMk/>
            <pc:sldMk cId="1093241935" sldId="370"/>
            <ac:picMk id="8" creationId="{2000CAFF-3783-F62F-A5B8-BA2EA267F216}"/>
          </ac:picMkLst>
        </pc:picChg>
      </pc:sldChg>
      <pc:sldChg chg="addSp delSp modSp add mod modNotesTx">
        <pc:chgData name="FELIPE DE ANDRADE FALECO" userId="7af3727c-9eae-455c-8e01-ff34c5ac8bb3" providerId="ADAL" clId="{A094EAAB-9E15-40D3-A374-57A60C6FB32D}" dt="2022-09-07T16:57:58.223" v="286" actId="20577"/>
        <pc:sldMkLst>
          <pc:docMk/>
          <pc:sldMk cId="1227633972" sldId="371"/>
        </pc:sldMkLst>
        <pc:spChg chg="mod">
          <ac:chgData name="FELIPE DE ANDRADE FALECO" userId="7af3727c-9eae-455c-8e01-ff34c5ac8bb3" providerId="ADAL" clId="{A094EAAB-9E15-40D3-A374-57A60C6FB32D}" dt="2022-09-07T16:55:31.442" v="244" actId="20577"/>
          <ac:spMkLst>
            <pc:docMk/>
            <pc:sldMk cId="1227633972" sldId="371"/>
            <ac:spMk id="24" creationId="{C03D4E54-EFCE-4BD5-BA66-42B2236AD38C}"/>
          </ac:spMkLst>
        </pc:spChg>
        <pc:graphicFrameChg chg="modGraphic">
          <ac:chgData name="FELIPE DE ANDRADE FALECO" userId="7af3727c-9eae-455c-8e01-ff34c5ac8bb3" providerId="ADAL" clId="{A094EAAB-9E15-40D3-A374-57A60C6FB32D}" dt="2022-09-07T16:57:58.223" v="286" actId="20577"/>
          <ac:graphicFrameMkLst>
            <pc:docMk/>
            <pc:sldMk cId="1227633972" sldId="371"/>
            <ac:graphicFrameMk id="9" creationId="{E7514CC5-B7D2-42BE-8715-41652FD06FA6}"/>
          </ac:graphicFrameMkLst>
        </pc:graphicFrameChg>
        <pc:picChg chg="del">
          <ac:chgData name="FELIPE DE ANDRADE FALECO" userId="7af3727c-9eae-455c-8e01-ff34c5ac8bb3" providerId="ADAL" clId="{A094EAAB-9E15-40D3-A374-57A60C6FB32D}" dt="2022-09-07T16:55:33.947" v="245" actId="478"/>
          <ac:picMkLst>
            <pc:docMk/>
            <pc:sldMk cId="1227633972" sldId="371"/>
            <ac:picMk id="3" creationId="{4791C394-F681-C645-1B57-9D31BC8F624A}"/>
          </ac:picMkLst>
        </pc:picChg>
        <pc:picChg chg="add mod">
          <ac:chgData name="FELIPE DE ANDRADE FALECO" userId="7af3727c-9eae-455c-8e01-ff34c5ac8bb3" providerId="ADAL" clId="{A094EAAB-9E15-40D3-A374-57A60C6FB32D}" dt="2022-09-07T16:56:30.907" v="250" actId="1076"/>
          <ac:picMkLst>
            <pc:docMk/>
            <pc:sldMk cId="1227633972" sldId="371"/>
            <ac:picMk id="4" creationId="{7ADB5D80-0B0E-998B-B83A-8EC19978E31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228B7-7BC1-4DCC-8B8B-4A781207F26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C1C08-6007-4059-B9D2-E161F81FA5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14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390FA-42B5-43AC-AC7C-AD48666325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31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390FA-42B5-43AC-AC7C-AD48666325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222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390FA-42B5-43AC-AC7C-AD48666325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42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7390FA-42B5-43AC-AC7C-AD48666325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991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4697-E75F-EE0C-9EA1-A8F2E13D7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A4DBF-B145-187F-77BA-D31CE65AD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1C489-78BF-D5DA-2C49-BAF8EF602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CCD5A-4A66-3890-ABD7-50718A59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3423-2969-0D8D-B7F7-E34EE64F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4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13374-5DA7-2CA6-9310-5E07B250A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894DF-6DE6-99A0-7193-61D444105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12C26-D5DB-9B55-1785-EBC5D77CA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EF43-0156-87D6-0412-64A6986A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86015-6994-7B9D-1F98-CA22B3452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5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E42E1-26A5-64B7-2686-0AC7CD49A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4FBFB-BEDA-78F9-B02C-C71F1E548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5026B-F837-FA20-05EB-DDBD03FE7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6C90C-4742-9DBD-0577-1E1DF618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4CA17-6018-733B-E991-9256D0350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29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4FEC-6E91-972F-D43F-4C8EA609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E32A-3C6E-9AD9-35B3-96146B3CD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B4BF5-1CA4-8B23-5456-EDB72CC2E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DE821-8E53-4A73-5023-55E1FD28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4586-424D-9AE6-93C0-5E0A25AB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67DD6-5F0A-15F6-D6E1-FFD63AB99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9976-679B-C2C2-FF45-DD513B6ED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E54DC-B06A-7EAF-A4F4-60FE41829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1CF88-D478-B5A3-4C1D-AA49A6B10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F6FA9-FEE6-A5FB-FE78-6BED78E1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777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8ABE-A408-0F6E-274A-4915D7ED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F62CD-15B4-638C-6DCE-C4615B81F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BEE6B-8F05-DEDC-A1F0-D8E25A110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6553A-F0E0-0C62-67C6-401B1EDA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58BAD-3146-DBAD-2885-99B7DBE9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1B3CE-654C-D2A7-E9B6-2B4252F2D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9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2511-2242-2021-32FE-28BE5902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57D0E0-7402-BF96-FC4D-E1799A951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5D4FC-37EC-6080-5574-CD4118B70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9BD40A-0424-394D-2B3C-B93850C2F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1A6FE-7223-ED76-205B-03308A8FB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11334-2949-5F70-B2A6-0A660677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F0E8D-BD51-921B-5666-033DFEA3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31197-D7EB-1DEB-3CA3-60FA664BD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5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C88B-027F-9D9E-B716-EFAEFB5EF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E747B-7F91-9BD8-3E1E-9A2441D2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67F203-44C5-E97C-6903-DC84B9B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6F169-5A0F-CBC7-7457-DEAAB6D2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0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948696-E233-E997-B762-789270E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19016-AAE4-2C47-EEAA-40064B814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5F098-29EA-1782-8631-AE72307BF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0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B352-D3B2-1D05-C393-99F6BC41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92B5A-8B0D-4329-FCD4-F5BCA00D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84D99-4D2B-88D1-AA69-A0F50C19F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4EE1D5-B02F-A7D8-AC30-38281385A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9BDC1-03A4-BF0A-18B6-A1D236BE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BC531-993C-3A48-81D2-9114EEC0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58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E1E3-0B1B-AA87-95CE-BB41DF51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363A80-6DD3-1C39-FBBE-AEDE4CFB4A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7732C8-15F4-3A37-0D9A-7D1091D8B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09279-066B-8787-A4C2-A76CE00E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BAB05-1CA4-856B-F066-DB6A8805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C4B8E-62DB-2550-771A-D49A893CB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455BD-509E-712A-E8F5-32843DA1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89AD3-84D9-4B82-9D68-24E6AD9F6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83227-FEC4-A049-2345-8849DB8C6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BC694-8A62-497E-88E8-1EB1B5875EE6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90AB6-A253-2BB8-5046-21A0C5B5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379AC-A708-DE80-55B1-854C30C735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C086C-D945-47BA-A1EC-232795EC6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1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202745A-1713-D021-E6F5-E2D7BBEDC8DA}"/>
              </a:ext>
            </a:extLst>
          </p:cNvPr>
          <p:cNvSpPr txBox="1">
            <a:spLocks/>
          </p:cNvSpPr>
          <p:nvPr/>
        </p:nvSpPr>
        <p:spPr>
          <a:xfrm>
            <a:off x="542059" y="1704706"/>
            <a:ext cx="11107882" cy="119465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12191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8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500" b="1" dirty="0" err="1">
                <a:latin typeface="+mn-lt"/>
              </a:rPr>
              <a:t>Exacto</a:t>
            </a:r>
            <a:r>
              <a:rPr lang="en-US" sz="4500" b="1" dirty="0">
                <a:latin typeface="+mn-lt"/>
              </a:rPr>
              <a:t> Protocol 2022-701: </a:t>
            </a:r>
            <a:br>
              <a:rPr lang="en-US" sz="4500" b="1" dirty="0">
                <a:latin typeface="+mn-lt"/>
              </a:rPr>
            </a:br>
            <a:r>
              <a:rPr lang="en-US" sz="4500" b="1" dirty="0">
                <a:latin typeface="+mn-lt"/>
              </a:rPr>
              <a:t>Reflex+EXT1576 vs Reflex+TolexME8470</a:t>
            </a:r>
            <a:endParaRPr lang="en-US" sz="45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BD8736-5060-8DB6-5826-4C216149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F08A9-7D49-C24B-AC5E-B06A04EC81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0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7514CC5-B7D2-42BE-8715-41652FD0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524006"/>
              </p:ext>
            </p:extLst>
          </p:nvPr>
        </p:nvGraphicFramePr>
        <p:xfrm>
          <a:off x="143576" y="2168339"/>
          <a:ext cx="4623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13">
                  <a:extLst>
                    <a:ext uri="{9D8B030D-6E8A-4147-A177-3AD203B41FA5}">
                      <a16:colId xmlns:a16="http://schemas.microsoft.com/office/drawing/2014/main" val="3424688199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3662366576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0190659"/>
                    </a:ext>
                  </a:extLst>
                </a:gridCol>
                <a:gridCol w="736497">
                  <a:extLst>
                    <a:ext uri="{9D8B030D-6E8A-4147-A177-3AD203B41FA5}">
                      <a16:colId xmlns:a16="http://schemas.microsoft.com/office/drawing/2014/main" val="278671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6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ED</a:t>
                      </a:r>
                      <a:r>
                        <a:rPr lang="en-US" sz="1400" b="1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R</a:t>
                      </a:r>
                      <a:endParaRPr lang="en-US" sz="1400" b="1" baseline="-25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 ai ha</a:t>
                      </a:r>
                      <a:r>
                        <a:rPr lang="en-US" sz="1400" b="0" u="sng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US" sz="1400" b="0" u="sng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2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Reflex+TolexME8470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11.2 (±4.1)a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 (±0.5)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Reflex+EXT1576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15.4 (±2.1)a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4342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2068" y="38099"/>
            <a:ext cx="1579771" cy="540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DF2-5E6B-1B13-912A-AFBF3A9698DA}"/>
              </a:ext>
            </a:extLst>
          </p:cNvPr>
          <p:cNvSpPr txBox="1">
            <a:spLocks/>
          </p:cNvSpPr>
          <p:nvPr/>
        </p:nvSpPr>
        <p:spPr>
          <a:xfrm>
            <a:off x="180161" y="184276"/>
            <a:ext cx="11815053" cy="78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Control 14 DAT</a:t>
            </a:r>
            <a:endParaRPr lang="en-US" sz="35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3B62CD3-0E55-DDCE-FB1F-2F7A84E627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7" y="1114215"/>
            <a:ext cx="7179733" cy="574378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B270D-DEF1-A314-B09B-19C0A0285405}"/>
              </a:ext>
            </a:extLst>
          </p:cNvPr>
          <p:cNvCxnSpPr>
            <a:cxnSpLocks/>
          </p:cNvCxnSpPr>
          <p:nvPr/>
        </p:nvCxnSpPr>
        <p:spPr>
          <a:xfrm flipV="1">
            <a:off x="10399336" y="1553531"/>
            <a:ext cx="265837" cy="433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2BBDC4-31DF-C7C2-63A9-E9800AB4D285}"/>
              </a:ext>
            </a:extLst>
          </p:cNvPr>
          <p:cNvSpPr txBox="1"/>
          <p:nvPr/>
        </p:nvSpPr>
        <p:spPr>
          <a:xfrm>
            <a:off x="9704818" y="1986844"/>
            <a:ext cx="1986174" cy="33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1x rate: 280 g ai ha</a:t>
            </a:r>
            <a:r>
              <a:rPr lang="en-US" sz="1500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69571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6790BBCE-C0A5-E33C-4BA4-1B013CBE1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70" y="1118776"/>
            <a:ext cx="7174029" cy="5739223"/>
          </a:xfrm>
          <a:prstGeom prst="rect">
            <a:avLst/>
          </a:prstGeom>
        </p:spPr>
      </p:pic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7514CC5-B7D2-42BE-8715-41652FD0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984247"/>
              </p:ext>
            </p:extLst>
          </p:nvPr>
        </p:nvGraphicFramePr>
        <p:xfrm>
          <a:off x="143576" y="2168339"/>
          <a:ext cx="4623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13">
                  <a:extLst>
                    <a:ext uri="{9D8B030D-6E8A-4147-A177-3AD203B41FA5}">
                      <a16:colId xmlns:a16="http://schemas.microsoft.com/office/drawing/2014/main" val="3424688199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3662366576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0190659"/>
                    </a:ext>
                  </a:extLst>
                </a:gridCol>
                <a:gridCol w="736497">
                  <a:extLst>
                    <a:ext uri="{9D8B030D-6E8A-4147-A177-3AD203B41FA5}">
                      <a16:colId xmlns:a16="http://schemas.microsoft.com/office/drawing/2014/main" val="278671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6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ED</a:t>
                      </a:r>
                      <a:r>
                        <a:rPr lang="en-US" sz="1400" b="1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R</a:t>
                      </a:r>
                      <a:endParaRPr lang="en-US" sz="1400" b="1" baseline="-25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 ai ha</a:t>
                      </a:r>
                      <a:r>
                        <a:rPr lang="en-US" sz="1400" b="0" u="sng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US" sz="1400" b="0" u="sng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2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Reflex+TolexME8470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14.8 (±2.6)a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1.3 (±0.3)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Reflex+EXT1576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18.6 (±2.1)a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4342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2068" y="38099"/>
            <a:ext cx="1579771" cy="540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DF2-5E6B-1B13-912A-AFBF3A9698DA}"/>
              </a:ext>
            </a:extLst>
          </p:cNvPr>
          <p:cNvSpPr txBox="1">
            <a:spLocks/>
          </p:cNvSpPr>
          <p:nvPr/>
        </p:nvSpPr>
        <p:spPr>
          <a:xfrm>
            <a:off x="180161" y="184276"/>
            <a:ext cx="11815053" cy="78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Control 21 DAT</a:t>
            </a:r>
            <a:endParaRPr lang="en-US" sz="35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B270D-DEF1-A314-B09B-19C0A0285405}"/>
              </a:ext>
            </a:extLst>
          </p:cNvPr>
          <p:cNvCxnSpPr>
            <a:cxnSpLocks/>
          </p:cNvCxnSpPr>
          <p:nvPr/>
        </p:nvCxnSpPr>
        <p:spPr>
          <a:xfrm flipV="1">
            <a:off x="10399336" y="1553531"/>
            <a:ext cx="265837" cy="43331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2BBDC4-31DF-C7C2-63A9-E9800AB4D285}"/>
              </a:ext>
            </a:extLst>
          </p:cNvPr>
          <p:cNvSpPr txBox="1"/>
          <p:nvPr/>
        </p:nvSpPr>
        <p:spPr>
          <a:xfrm>
            <a:off x="9704818" y="1986844"/>
            <a:ext cx="1986174" cy="33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1x rate: 280 g ai ha</a:t>
            </a:r>
            <a:r>
              <a:rPr lang="en-US" sz="1500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980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15570787-C832-B450-ABB5-09D986064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7970" y="1118776"/>
            <a:ext cx="7174029" cy="5739223"/>
          </a:xfrm>
          <a:prstGeom prst="rect">
            <a:avLst/>
          </a:prstGeom>
        </p:spPr>
      </p:pic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7514CC5-B7D2-42BE-8715-41652FD0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53423"/>
              </p:ext>
            </p:extLst>
          </p:nvPr>
        </p:nvGraphicFramePr>
        <p:xfrm>
          <a:off x="143576" y="2168339"/>
          <a:ext cx="4623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13">
                  <a:extLst>
                    <a:ext uri="{9D8B030D-6E8A-4147-A177-3AD203B41FA5}">
                      <a16:colId xmlns:a16="http://schemas.microsoft.com/office/drawing/2014/main" val="3424688199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3662366576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0190659"/>
                    </a:ext>
                  </a:extLst>
                </a:gridCol>
                <a:gridCol w="736497">
                  <a:extLst>
                    <a:ext uri="{9D8B030D-6E8A-4147-A177-3AD203B41FA5}">
                      <a16:colId xmlns:a16="http://schemas.microsoft.com/office/drawing/2014/main" val="278671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6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ED</a:t>
                      </a:r>
                      <a:r>
                        <a:rPr lang="en-US" sz="1400" b="1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R</a:t>
                      </a:r>
                      <a:endParaRPr lang="en-US" sz="1400" b="1" baseline="-25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 ai ha</a:t>
                      </a:r>
                      <a:r>
                        <a:rPr lang="en-US" sz="1400" b="0" u="sng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US" sz="1400" b="0" u="sng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2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Reflex+TolexME8470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3.1 (±2.6)a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 (±1.9)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Reflex+EXT1576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6.3 (±2.7)a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4342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2068" y="38099"/>
            <a:ext cx="1579771" cy="540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DF2-5E6B-1B13-912A-AFBF3A9698DA}"/>
              </a:ext>
            </a:extLst>
          </p:cNvPr>
          <p:cNvSpPr txBox="1">
            <a:spLocks/>
          </p:cNvSpPr>
          <p:nvPr/>
        </p:nvSpPr>
        <p:spPr>
          <a:xfrm>
            <a:off x="180161" y="184276"/>
            <a:ext cx="11815053" cy="78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Biomass 21 DAT</a:t>
            </a:r>
            <a:endParaRPr lang="en-US" sz="35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B270D-DEF1-A314-B09B-19C0A0285405}"/>
              </a:ext>
            </a:extLst>
          </p:cNvPr>
          <p:cNvCxnSpPr>
            <a:cxnSpLocks/>
          </p:cNvCxnSpPr>
          <p:nvPr/>
        </p:nvCxnSpPr>
        <p:spPr>
          <a:xfrm>
            <a:off x="10432068" y="5317067"/>
            <a:ext cx="156910" cy="4221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2BBDC4-31DF-C7C2-63A9-E9800AB4D285}"/>
              </a:ext>
            </a:extLst>
          </p:cNvPr>
          <p:cNvSpPr txBox="1"/>
          <p:nvPr/>
        </p:nvSpPr>
        <p:spPr>
          <a:xfrm>
            <a:off x="9595891" y="4985671"/>
            <a:ext cx="1986174" cy="33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1x rate: 280 g ai ha</a:t>
            </a:r>
            <a:r>
              <a:rPr lang="en-US" sz="1500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23610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diagram&#10;&#10;Description automatically generated">
            <a:extLst>
              <a:ext uri="{FF2B5EF4-FFF2-40B4-BE49-F238E27FC236}">
                <a16:creationId xmlns:a16="http://schemas.microsoft.com/office/drawing/2014/main" id="{74E581AF-9EBE-DFD6-E5AE-8DF67D536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266" y="1114214"/>
            <a:ext cx="7179733" cy="5743786"/>
          </a:xfrm>
          <a:prstGeom prst="rect">
            <a:avLst/>
          </a:prstGeom>
        </p:spPr>
      </p:pic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E7514CC5-B7D2-42BE-8715-41652FD06F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01587"/>
              </p:ext>
            </p:extLst>
          </p:nvPr>
        </p:nvGraphicFramePr>
        <p:xfrm>
          <a:off x="143576" y="2168339"/>
          <a:ext cx="4623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513">
                  <a:extLst>
                    <a:ext uri="{9D8B030D-6E8A-4147-A177-3AD203B41FA5}">
                      <a16:colId xmlns:a16="http://schemas.microsoft.com/office/drawing/2014/main" val="3424688199"/>
                    </a:ext>
                  </a:extLst>
                </a:gridCol>
                <a:gridCol w="1207911">
                  <a:extLst>
                    <a:ext uri="{9D8B030D-6E8A-4147-A177-3AD203B41FA5}">
                      <a16:colId xmlns:a16="http://schemas.microsoft.com/office/drawing/2014/main" val="3662366576"/>
                    </a:ext>
                  </a:extLst>
                </a:gridCol>
                <a:gridCol w="982133">
                  <a:extLst>
                    <a:ext uri="{9D8B030D-6E8A-4147-A177-3AD203B41FA5}">
                      <a16:colId xmlns:a16="http://schemas.microsoft.com/office/drawing/2014/main" val="300190659"/>
                    </a:ext>
                  </a:extLst>
                </a:gridCol>
                <a:gridCol w="736497">
                  <a:extLst>
                    <a:ext uri="{9D8B030D-6E8A-4147-A177-3AD203B41FA5}">
                      <a16:colId xmlns:a16="http://schemas.microsoft.com/office/drawing/2014/main" val="2786715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ED</a:t>
                      </a:r>
                      <a:r>
                        <a:rPr lang="en-US" sz="1400" baseline="-2500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864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Accession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ED</a:t>
                      </a:r>
                      <a:r>
                        <a:rPr lang="en-US" sz="1400" b="1" baseline="-25000" dirty="0"/>
                        <a:t>50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baseline="0" dirty="0"/>
                        <a:t>R</a:t>
                      </a:r>
                      <a:endParaRPr lang="en-US" sz="1400" b="1" baseline="-25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p-value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618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 ai ha</a:t>
                      </a:r>
                      <a:r>
                        <a:rPr lang="en-US" sz="1400" b="0" u="sng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-1</a:t>
                      </a:r>
                      <a:r>
                        <a:rPr lang="en-US" sz="1400" b="0" u="sng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  <a:endParaRPr lang="en-US" sz="1400" b="0" u="sng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326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Reflex+TolexME8470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24.6 (±49.5)a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1.4(±2.8)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78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Reflex+EXT1576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33.7 (±6.1)a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094342"/>
                  </a:ext>
                </a:extLst>
              </a:tr>
            </a:tbl>
          </a:graphicData>
        </a:graphic>
      </p:graphicFrame>
      <p:pic>
        <p:nvPicPr>
          <p:cNvPr id="6" name="Picture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32068" y="38099"/>
            <a:ext cx="1579771" cy="540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B58DF2-5E6B-1B13-912A-AFBF3A9698DA}"/>
              </a:ext>
            </a:extLst>
          </p:cNvPr>
          <p:cNvSpPr txBox="1">
            <a:spLocks/>
          </p:cNvSpPr>
          <p:nvPr/>
        </p:nvSpPr>
        <p:spPr>
          <a:xfrm>
            <a:off x="180161" y="184276"/>
            <a:ext cx="11815053" cy="78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Survival 21 DAT</a:t>
            </a:r>
            <a:endParaRPr lang="en-US" sz="3500" i="1" dirty="0">
              <a:solidFill>
                <a:schemeClr val="accent6">
                  <a:lumMod val="50000"/>
                </a:schemeClr>
              </a:solidFill>
              <a:latin typeface="+mn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BB270D-DEF1-A314-B09B-19C0A0285405}"/>
              </a:ext>
            </a:extLst>
          </p:cNvPr>
          <p:cNvCxnSpPr>
            <a:cxnSpLocks/>
          </p:cNvCxnSpPr>
          <p:nvPr/>
        </p:nvCxnSpPr>
        <p:spPr>
          <a:xfrm>
            <a:off x="9925428" y="5743786"/>
            <a:ext cx="640972" cy="1137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D2BBDC4-31DF-C7C2-63A9-E9800AB4D285}"/>
              </a:ext>
            </a:extLst>
          </p:cNvPr>
          <p:cNvSpPr txBox="1"/>
          <p:nvPr/>
        </p:nvSpPr>
        <p:spPr>
          <a:xfrm>
            <a:off x="8248451" y="5526111"/>
            <a:ext cx="1986174" cy="33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1x rate: 280 g ai ha</a:t>
            </a:r>
            <a:r>
              <a:rPr lang="en-US" sz="1500" b="1" baseline="30000" dirty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81848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</TotalTime>
  <Words>181</Words>
  <Application>Microsoft Office PowerPoint</Application>
  <PresentationFormat>Widescreen</PresentationFormat>
  <Paragraphs>62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DE ANDRADE FALECO</dc:creator>
  <cp:lastModifiedBy>FELIPE DE ANDRADE FALECO</cp:lastModifiedBy>
  <cp:revision>1</cp:revision>
  <dcterms:created xsi:type="dcterms:W3CDTF">2022-09-06T15:00:58Z</dcterms:created>
  <dcterms:modified xsi:type="dcterms:W3CDTF">2022-12-23T13:17:39Z</dcterms:modified>
</cp:coreProperties>
</file>