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486400" cy="6400800"/>
  <p:notesSz cx="6858000" cy="9144000"/>
  <p:defaultTextStyle>
    <a:defPPr>
      <a:defRPr lang="en-US"/>
    </a:defPPr>
    <a:lvl1pPr marL="0" algn="l" defTabSz="679137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339568" algn="l" defTabSz="679137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679137" algn="l" defTabSz="679137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018705" algn="l" defTabSz="679137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1358274" algn="l" defTabSz="679137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1697842" algn="l" defTabSz="679137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2037411" algn="l" defTabSz="679137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2376979" algn="l" defTabSz="679137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2716547" algn="l" defTabSz="679137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1350" y="102"/>
      </p:cViewPr>
      <p:guideLst>
        <p:guide orient="horz" pos="2016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047539"/>
            <a:ext cx="4663440" cy="222842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61902"/>
            <a:ext cx="4114800" cy="1545378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D57B-F9D0-4822-A5CD-27C08DFAB75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C5C4-E816-4BF3-BE96-ED0B821F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5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D57B-F9D0-4822-A5CD-27C08DFAB75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C5C4-E816-4BF3-BE96-ED0B821F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2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40783"/>
            <a:ext cx="1183005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40783"/>
            <a:ext cx="3480435" cy="542438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D57B-F9D0-4822-A5CD-27C08DFAB75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C5C4-E816-4BF3-BE96-ED0B821F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5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D57B-F9D0-4822-A5CD-27C08DFAB75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C5C4-E816-4BF3-BE96-ED0B821F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7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595757"/>
            <a:ext cx="4732020" cy="266255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283500"/>
            <a:ext cx="4732020" cy="140017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D57B-F9D0-4822-A5CD-27C08DFAB75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C5C4-E816-4BF3-BE96-ED0B821F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7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703917"/>
            <a:ext cx="2331720" cy="40612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703917"/>
            <a:ext cx="2331720" cy="40612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D57B-F9D0-4822-A5CD-27C08DFAB75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C5C4-E816-4BF3-BE96-ED0B821F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9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40785"/>
            <a:ext cx="4732020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569085"/>
            <a:ext cx="2321004" cy="76898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338070"/>
            <a:ext cx="2321004" cy="34389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569085"/>
            <a:ext cx="2332435" cy="76898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338070"/>
            <a:ext cx="2332435" cy="34389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D57B-F9D0-4822-A5CD-27C08DFAB75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C5C4-E816-4BF3-BE96-ED0B821F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9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D57B-F9D0-4822-A5CD-27C08DFAB75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C5C4-E816-4BF3-BE96-ED0B821F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6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D57B-F9D0-4822-A5CD-27C08DFAB75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C5C4-E816-4BF3-BE96-ED0B821F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9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26720"/>
            <a:ext cx="1769507" cy="14935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921598"/>
            <a:ext cx="2777490" cy="4548717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920240"/>
            <a:ext cx="1769507" cy="3557482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D57B-F9D0-4822-A5CD-27C08DFAB75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C5C4-E816-4BF3-BE96-ED0B821F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8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26720"/>
            <a:ext cx="1769507" cy="14935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921598"/>
            <a:ext cx="2777490" cy="4548717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920240"/>
            <a:ext cx="1769507" cy="3557482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D57B-F9D0-4822-A5CD-27C08DFAB75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C5C4-E816-4BF3-BE96-ED0B821F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4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40785"/>
            <a:ext cx="473202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703917"/>
            <a:ext cx="473202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932595"/>
            <a:ext cx="12344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6D57B-F9D0-4822-A5CD-27C08DFAB757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932595"/>
            <a:ext cx="18516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932595"/>
            <a:ext cx="12344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DC5C4-E816-4BF3-BE96-ED0B821F5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8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955" r="1695"/>
          <a:stretch/>
        </p:blipFill>
        <p:spPr>
          <a:xfrm>
            <a:off x="-12122" y="0"/>
            <a:ext cx="5498522" cy="6400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8183" y="5754469"/>
            <a:ext cx="551064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use of most chlorimuron-ethyl based herbicides is typically limited to fields south of I-90 between Lacrosse and Madison and fields south of I-94 between Madison and </a:t>
            </a:r>
            <a:r>
              <a:rPr lang="en-US" sz="1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Milwaukee (Map from Google Maps)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9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34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Werle</dc:creator>
  <cp:lastModifiedBy>Rodrigo Werle</cp:lastModifiedBy>
  <cp:revision>2</cp:revision>
  <dcterms:created xsi:type="dcterms:W3CDTF">2018-04-30T15:47:43Z</dcterms:created>
  <dcterms:modified xsi:type="dcterms:W3CDTF">2018-04-30T16:04:54Z</dcterms:modified>
</cp:coreProperties>
</file>