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400800" cy="54864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582" y="114"/>
      </p:cViewPr>
      <p:guideLst>
        <p:guide orient="horz" pos="1728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97890"/>
            <a:ext cx="5440680" cy="191008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881630"/>
            <a:ext cx="4800600" cy="13246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1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2100"/>
            <a:ext cx="1380173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2100"/>
            <a:ext cx="4060508" cy="464947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67791"/>
            <a:ext cx="5520690" cy="228219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671571"/>
            <a:ext cx="5520690" cy="120015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60500"/>
            <a:ext cx="272034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60500"/>
            <a:ext cx="2720340" cy="34810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2101"/>
            <a:ext cx="552069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44930"/>
            <a:ext cx="2707838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04060"/>
            <a:ext cx="2707838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44930"/>
            <a:ext cx="2721174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04060"/>
            <a:ext cx="2721174" cy="294767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89941"/>
            <a:ext cx="3240405" cy="38989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89941"/>
            <a:ext cx="3240405" cy="38989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9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2101"/>
            <a:ext cx="55206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60500"/>
            <a:ext cx="55206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D43C-BBCC-421A-B1E0-08E231907ED5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085081"/>
            <a:ext cx="21602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4651-4F12-4EB1-A631-B2E078C6E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8" r="3165" b="5898"/>
          <a:stretch/>
        </p:blipFill>
        <p:spPr>
          <a:xfrm>
            <a:off x="180732" y="0"/>
            <a:ext cx="4480560" cy="4474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478548"/>
            <a:ext cx="6400800" cy="101438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221E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ewsGoth Cn BT"/>
              </a:rPr>
              <a:t>Region 3 (darker grey): south of U.S. Highway 18 between Prairie Du </a:t>
            </a:r>
            <a:r>
              <a:rPr lang="en-US" sz="1400" b="1" dirty="0" err="1" smtClean="0">
                <a:solidFill>
                  <a:srgbClr val="221E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ewsGoth Cn BT"/>
              </a:rPr>
              <a:t>Chien</a:t>
            </a:r>
            <a:r>
              <a:rPr lang="en-US" sz="1400" b="1" dirty="0" smtClean="0">
                <a:solidFill>
                  <a:srgbClr val="221E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ewsGoth Cn BT"/>
              </a:rPr>
              <a:t> and Madison, and South of Interstate 94 between Madison and Milwaukee. </a:t>
            </a:r>
          </a:p>
          <a:p>
            <a:pPr>
              <a:lnSpc>
                <a:spcPct val="107000"/>
              </a:lnSpc>
            </a:pPr>
            <a:r>
              <a:rPr lang="en-US" sz="1400" b="1" dirty="0" smtClean="0">
                <a:solidFill>
                  <a:srgbClr val="221E1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ewsGoth Cn BT"/>
              </a:rPr>
              <a:t>Region 4 (lighter grey). </a:t>
            </a:r>
            <a:r>
              <a:rPr lang="en-US" sz="1400" b="1" dirty="0" smtClean="0">
                <a:solidFill>
                  <a:srgbClr val="221E1F"/>
                </a:solidFill>
                <a:latin typeface="Calibri" panose="020F0502020204030204" pitchFamily="34" charset="0"/>
                <a:ea typeface="Calibri" panose="020F0502020204030204" pitchFamily="34" charset="0"/>
                <a:cs typeface="NewsGoth Cn BT"/>
              </a:rPr>
              <a:t>Don’t use </a:t>
            </a:r>
            <a:r>
              <a:rPr lang="en-US" sz="1400" b="1" dirty="0" err="1" smtClean="0">
                <a:solidFill>
                  <a:srgbClr val="221E1F"/>
                </a:solidFill>
                <a:latin typeface="Calibri" panose="020F0502020204030204" pitchFamily="34" charset="0"/>
                <a:ea typeface="Calibri" panose="020F0502020204030204" pitchFamily="34" charset="0"/>
                <a:cs typeface="NewsGoth Cn BT"/>
              </a:rPr>
              <a:t>fomesafen</a:t>
            </a:r>
            <a:r>
              <a:rPr lang="en-US" sz="1400" b="1" dirty="0" smtClean="0">
                <a:solidFill>
                  <a:srgbClr val="221E1F"/>
                </a:solidFill>
                <a:latin typeface="Calibri" panose="020F0502020204030204" pitchFamily="34" charset="0"/>
                <a:ea typeface="Calibri" panose="020F0502020204030204" pitchFamily="34" charset="0"/>
                <a:cs typeface="NewsGoth Cn BT"/>
              </a:rPr>
              <a:t>-based products on white regions in the map. Figure adapted from Warrant Ultra label.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ight Brace 5"/>
          <p:cNvSpPr/>
          <p:nvPr/>
        </p:nvSpPr>
        <p:spPr>
          <a:xfrm rot="20649224">
            <a:off x="4276711" y="3275003"/>
            <a:ext cx="223347" cy="827716"/>
          </a:xfrm>
          <a:prstGeom prst="rightBrac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634308">
            <a:off x="4688669" y="3111172"/>
            <a:ext cx="1803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Region 3</a:t>
            </a:r>
          </a:p>
          <a:p>
            <a:r>
              <a:rPr lang="en-US" sz="1000" dirty="0" smtClean="0"/>
              <a:t>a maximum of 0.313 </a:t>
            </a:r>
            <a:r>
              <a:rPr lang="en-US" sz="1000" dirty="0" err="1" smtClean="0"/>
              <a:t>lb</a:t>
            </a:r>
            <a:r>
              <a:rPr lang="en-US" sz="1000" dirty="0" smtClean="0"/>
              <a:t> </a:t>
            </a:r>
            <a:r>
              <a:rPr lang="en-US" sz="1000" dirty="0" err="1" smtClean="0"/>
              <a:t>ai</a:t>
            </a:r>
            <a:r>
              <a:rPr lang="en-US" sz="1000" dirty="0" smtClean="0"/>
              <a:t>/A of </a:t>
            </a:r>
            <a:r>
              <a:rPr lang="en-US" sz="1000" dirty="0" err="1" smtClean="0"/>
              <a:t>fomesafen</a:t>
            </a:r>
            <a:r>
              <a:rPr lang="en-US" sz="1000" dirty="0" smtClean="0"/>
              <a:t> may be applied in alternate years.</a:t>
            </a:r>
            <a:r>
              <a:rPr lang="en-US" sz="1000" b="1" dirty="0" smtClean="0"/>
              <a:t> </a:t>
            </a:r>
            <a:endParaRPr lang="en-US" sz="180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42690" y="2581379"/>
            <a:ext cx="649530" cy="346839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634308">
            <a:off x="4509591" y="2092432"/>
            <a:ext cx="17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Region 4</a:t>
            </a:r>
          </a:p>
          <a:p>
            <a:r>
              <a:rPr lang="en-US" sz="1000" dirty="0" smtClean="0"/>
              <a:t>a maximum of 0.25 </a:t>
            </a:r>
            <a:r>
              <a:rPr lang="en-US" sz="1000" dirty="0" err="1" smtClean="0"/>
              <a:t>lb</a:t>
            </a:r>
            <a:r>
              <a:rPr lang="en-US" sz="1000" dirty="0" smtClean="0"/>
              <a:t> </a:t>
            </a:r>
            <a:r>
              <a:rPr lang="en-US" sz="1000" dirty="0" err="1" smtClean="0"/>
              <a:t>ai</a:t>
            </a:r>
            <a:r>
              <a:rPr lang="en-US" sz="1000" dirty="0" smtClean="0"/>
              <a:t>/A of </a:t>
            </a:r>
            <a:r>
              <a:rPr lang="en-US" sz="1000" dirty="0" err="1" smtClean="0"/>
              <a:t>fomesafen</a:t>
            </a:r>
            <a:r>
              <a:rPr lang="en-US" sz="1000" dirty="0" smtClean="0"/>
              <a:t> may be applied in alternate years.</a:t>
            </a:r>
            <a:endParaRPr lang="en-US" sz="18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67707" y="1453559"/>
            <a:ext cx="2095671" cy="986506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48665" y="1218622"/>
            <a:ext cx="2814713" cy="50004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634308">
            <a:off x="4925265" y="853681"/>
            <a:ext cx="141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Not labeled for use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4803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NewsGoth Cn BT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Werle</dc:creator>
  <cp:lastModifiedBy>Rodrigo Werle</cp:lastModifiedBy>
  <cp:revision>2</cp:revision>
  <dcterms:created xsi:type="dcterms:W3CDTF">2018-05-01T16:12:45Z</dcterms:created>
  <dcterms:modified xsi:type="dcterms:W3CDTF">2018-05-01T16:39:04Z</dcterms:modified>
</cp:coreProperties>
</file>