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704638" cy="2743200"/>
  <p:notesSz cx="6858000" cy="9144000"/>
  <p:defaultTextStyle>
    <a:defPPr>
      <a:defRPr lang="en-US"/>
    </a:defPPr>
    <a:lvl1pPr marL="0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1pPr>
    <a:lvl2pPr marL="368686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2pPr>
    <a:lvl3pPr marL="737372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3pPr>
    <a:lvl4pPr marL="1106058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4pPr>
    <a:lvl5pPr marL="1474744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5pPr>
    <a:lvl6pPr marL="1843430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6pPr>
    <a:lvl7pPr marL="2212116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7pPr>
    <a:lvl8pPr marL="2580803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8pPr>
    <a:lvl9pPr marL="2949489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08" y="1758"/>
      </p:cViewPr>
      <p:guideLst>
        <p:guide orient="horz" pos="86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80" y="448945"/>
            <a:ext cx="8778479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1440815"/>
            <a:ext cx="8778479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1" y="146050"/>
            <a:ext cx="2523813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146050"/>
            <a:ext cx="7425130" cy="23247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683895"/>
            <a:ext cx="1009525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1835785"/>
            <a:ext cx="1009525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730250"/>
            <a:ext cx="4974471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730250"/>
            <a:ext cx="4974471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146050"/>
            <a:ext cx="1009525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19" y="672465"/>
            <a:ext cx="495161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19" y="1002030"/>
            <a:ext cx="4951610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672465"/>
            <a:ext cx="497599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1002030"/>
            <a:ext cx="4975996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182880"/>
            <a:ext cx="377505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394970"/>
            <a:ext cx="5925473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822960"/>
            <a:ext cx="377505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182880"/>
            <a:ext cx="377505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394970"/>
            <a:ext cx="5925473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822960"/>
            <a:ext cx="377505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146050"/>
            <a:ext cx="100952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730250"/>
            <a:ext cx="100952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2542540"/>
            <a:ext cx="2633544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4355-C710-469D-8AA4-AF58C338E67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2542540"/>
            <a:ext cx="395031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2542540"/>
            <a:ext cx="2633544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597" y="0"/>
            <a:ext cx="2358737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7" y="0"/>
            <a:ext cx="355414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2" y="0"/>
            <a:ext cx="321297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6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Werle</dc:creator>
  <cp:lastModifiedBy>Rodrigo Werle</cp:lastModifiedBy>
  <cp:revision>9</cp:revision>
  <dcterms:created xsi:type="dcterms:W3CDTF">2018-04-07T04:38:47Z</dcterms:created>
  <dcterms:modified xsi:type="dcterms:W3CDTF">2018-04-30T17:47:30Z</dcterms:modified>
</cp:coreProperties>
</file>