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648"/>
      </p:cViewPr>
      <p:guideLst>
        <p:guide orient="horz" pos="2160"/>
        <p:guide pos="34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6014-FDA9-48B0-816E-F517B037135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2978-B924-44A0-9122-CCED65EB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85725" y="0"/>
            <a:ext cx="52578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06" r="1070"/>
          <a:stretch/>
        </p:blipFill>
        <p:spPr>
          <a:xfrm>
            <a:off x="5566063" y="0"/>
            <a:ext cx="533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1</cp:revision>
  <dcterms:created xsi:type="dcterms:W3CDTF">2018-10-10T14:25:48Z</dcterms:created>
  <dcterms:modified xsi:type="dcterms:W3CDTF">2018-10-10T14:31:40Z</dcterms:modified>
</cp:coreProperties>
</file>