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704638" cy="2743200"/>
  <p:notesSz cx="6858000" cy="9144000"/>
  <p:defaultTextStyle>
    <a:defPPr>
      <a:defRPr lang="en-US"/>
    </a:defPPr>
    <a:lvl1pPr marL="0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1pPr>
    <a:lvl2pPr marL="368686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2pPr>
    <a:lvl3pPr marL="737372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3pPr>
    <a:lvl4pPr marL="1106058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4pPr>
    <a:lvl5pPr marL="1474744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5pPr>
    <a:lvl6pPr marL="1843430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6pPr>
    <a:lvl7pPr marL="2212116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7pPr>
    <a:lvl8pPr marL="2580803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8pPr>
    <a:lvl9pPr marL="2949489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08" y="1758"/>
      </p:cViewPr>
      <p:guideLst>
        <p:guide orient="horz" pos="86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80" y="448945"/>
            <a:ext cx="8778479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1440815"/>
            <a:ext cx="8778479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1" y="146050"/>
            <a:ext cx="2523813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146050"/>
            <a:ext cx="7425130" cy="23247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683895"/>
            <a:ext cx="1009525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1835785"/>
            <a:ext cx="1009525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730250"/>
            <a:ext cx="4974471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730250"/>
            <a:ext cx="4974471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146050"/>
            <a:ext cx="1009525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19" y="672465"/>
            <a:ext cx="495161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19" y="1002030"/>
            <a:ext cx="4951610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672465"/>
            <a:ext cx="497599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1002030"/>
            <a:ext cx="4975996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182880"/>
            <a:ext cx="377505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394970"/>
            <a:ext cx="5925473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822960"/>
            <a:ext cx="377505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182880"/>
            <a:ext cx="377505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394970"/>
            <a:ext cx="5925473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822960"/>
            <a:ext cx="377505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146050"/>
            <a:ext cx="100952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730250"/>
            <a:ext cx="100952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2542540"/>
            <a:ext cx="2633544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4355-C710-469D-8AA4-AF58C338E67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2542540"/>
            <a:ext cx="395031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2542540"/>
            <a:ext cx="2633544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604"/>
            <a:ext cx="1170463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40" b="1" dirty="0">
                <a:solidFill>
                  <a:schemeClr val="accent6">
                    <a:lumMod val="50000"/>
                  </a:schemeClr>
                </a:solidFill>
              </a:rPr>
              <a:t>2018 Wisconsin Weed Science Research Report </a:t>
            </a:r>
            <a:endParaRPr lang="en-US" sz="224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0875" y="739629"/>
            <a:ext cx="2194560" cy="164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2715" y="742445"/>
            <a:ext cx="2194560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35920" y="739629"/>
            <a:ext cx="2194560" cy="164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0656" y="1108253"/>
            <a:ext cx="1371600" cy="908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09510" y="739629"/>
            <a:ext cx="2194560" cy="164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3100" y="739629"/>
            <a:ext cx="219456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96305" y="739629"/>
            <a:ext cx="219456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6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Werle</dc:creator>
  <cp:lastModifiedBy>Rodrigo Werle</cp:lastModifiedBy>
  <cp:revision>9</cp:revision>
  <dcterms:created xsi:type="dcterms:W3CDTF">2018-04-07T04:38:47Z</dcterms:created>
  <dcterms:modified xsi:type="dcterms:W3CDTF">2018-12-26T17:15:19Z</dcterms:modified>
</cp:coreProperties>
</file>