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680325" cy="54864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24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966" y="30"/>
      </p:cViewPr>
      <p:guideLst>
        <p:guide orient="horz" pos="1728"/>
        <p:guide pos="24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25" y="897890"/>
            <a:ext cx="6528276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041" y="2881630"/>
            <a:ext cx="5760244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C5DC-7291-4193-A0F3-211F98DE47A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E1DA-D4AD-4C26-8B00-6130F1B4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0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C5DC-7291-4193-A0F3-211F98DE47A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E1DA-D4AD-4C26-8B00-6130F1B4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96233" y="292100"/>
            <a:ext cx="165607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023" y="292100"/>
            <a:ext cx="4872206" cy="46494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C5DC-7291-4193-A0F3-211F98DE47A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E1DA-D4AD-4C26-8B00-6130F1B4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6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C5DC-7291-4193-A0F3-211F98DE47A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E1DA-D4AD-4C26-8B00-6130F1B4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9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023" y="1367791"/>
            <a:ext cx="662428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023" y="3671571"/>
            <a:ext cx="662428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C5DC-7291-4193-A0F3-211F98DE47A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E1DA-D4AD-4C26-8B00-6130F1B4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6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022" y="1460500"/>
            <a:ext cx="3264138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8165" y="1460500"/>
            <a:ext cx="3264138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C5DC-7291-4193-A0F3-211F98DE47A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E1DA-D4AD-4C26-8B00-6130F1B4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292101"/>
            <a:ext cx="662428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024" y="1344930"/>
            <a:ext cx="324913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024" y="2004060"/>
            <a:ext cx="3249137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165" y="1344930"/>
            <a:ext cx="326513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8165" y="2004060"/>
            <a:ext cx="3265138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C5DC-7291-4193-A0F3-211F98DE47A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E1DA-D4AD-4C26-8B00-6130F1B4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C5DC-7291-4193-A0F3-211F98DE47A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E1DA-D4AD-4C26-8B00-6130F1B4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C5DC-7291-4193-A0F3-211F98DE47A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E1DA-D4AD-4C26-8B00-6130F1B4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365760"/>
            <a:ext cx="2477105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138" y="789941"/>
            <a:ext cx="388816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1645920"/>
            <a:ext cx="2477105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C5DC-7291-4193-A0F3-211F98DE47A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E1DA-D4AD-4C26-8B00-6130F1B4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7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365760"/>
            <a:ext cx="2477105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65138" y="789941"/>
            <a:ext cx="388816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1645920"/>
            <a:ext cx="2477105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C5DC-7291-4193-A0F3-211F98DE47A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E1DA-D4AD-4C26-8B00-6130F1B4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23" y="292101"/>
            <a:ext cx="66242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23" y="1460500"/>
            <a:ext cx="66242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022" y="5085081"/>
            <a:ext cx="1728073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2C5DC-7291-4193-A0F3-211F98DE47A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4108" y="5085081"/>
            <a:ext cx="25921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4230" y="5085081"/>
            <a:ext cx="1728073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E1DA-D4AD-4C26-8B00-6130F1B4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0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982262"/>
            <a:ext cx="7680324" cy="473659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1600" b="1" dirty="0" smtClean="0"/>
              <a:t>Pictures taken at 6 weeks after planting (WAP). This </a:t>
            </a:r>
            <a:r>
              <a:rPr lang="en-US" sz="1600" b="1" dirty="0" smtClean="0"/>
              <a:t>Nebraska study demonstrates </a:t>
            </a:r>
            <a:r>
              <a:rPr lang="en-US" sz="1600" b="1" dirty="0" smtClean="0"/>
              <a:t>the impact of PRE-emergence herbicides on control of Palmer amaranth </a:t>
            </a:r>
            <a:r>
              <a:rPr lang="en-US" sz="1600" b="1" smtClean="0"/>
              <a:t>in </a:t>
            </a:r>
            <a:r>
              <a:rPr lang="en-US" sz="1600" b="1" smtClean="0"/>
              <a:t>soybeans.</a:t>
            </a:r>
            <a:endParaRPr lang="en-US" sz="1600" b="1" dirty="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14" y="59742"/>
            <a:ext cx="3657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7214" y="4536432"/>
            <a:ext cx="3657600" cy="40011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 smtClean="0"/>
              <a:t>NO PRE </a:t>
            </a:r>
            <a:r>
              <a:rPr lang="en-US" altLang="en-US" sz="2000" b="1" dirty="0"/>
              <a:t>(6 WAP)</a:t>
            </a: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060" y="59742"/>
            <a:ext cx="3657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3909060" y="4536432"/>
            <a:ext cx="3657600" cy="40011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 smtClean="0"/>
              <a:t>YES PRE (GROUPS 14+5; 6 </a:t>
            </a:r>
            <a:r>
              <a:rPr lang="en-US" altLang="en-US" sz="2000" b="1" dirty="0"/>
              <a:t>WAP)</a:t>
            </a: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5834160" y="135942"/>
            <a:ext cx="1524000" cy="323165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500" b="1"/>
              <a:t>McCook, NE</a:t>
            </a:r>
          </a:p>
        </p:txBody>
      </p:sp>
    </p:spTree>
    <p:extLst>
      <p:ext uri="{BB962C8B-B14F-4D97-AF65-F5344CB8AC3E}">
        <p14:creationId xmlns:p14="http://schemas.microsoft.com/office/powerpoint/2010/main" val="20681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Werle</dc:creator>
  <cp:lastModifiedBy>Rodrigo Werle</cp:lastModifiedBy>
  <cp:revision>2</cp:revision>
  <dcterms:created xsi:type="dcterms:W3CDTF">2018-05-02T17:47:03Z</dcterms:created>
  <dcterms:modified xsi:type="dcterms:W3CDTF">2018-05-02T22:12:04Z</dcterms:modified>
</cp:coreProperties>
</file>