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Arneson" initials="NA" lastIdx="1" clrIdx="0">
    <p:extLst>
      <p:ext uri="{19B8F6BF-5375-455C-9EA6-DF929625EA0E}">
        <p15:presenceInfo xmlns:p15="http://schemas.microsoft.com/office/powerpoint/2012/main" userId="94ce3ee49f3f84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36" autoAdjust="0"/>
    <p:restoredTop sz="94660"/>
  </p:normalViewPr>
  <p:slideViewPr>
    <p:cSldViewPr snapToGrid="0">
      <p:cViewPr>
        <p:scale>
          <a:sx n="100" d="100"/>
          <a:sy n="100" d="100"/>
        </p:scale>
        <p:origin x="540" y="6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6952-36A2-4C93-93F4-2B9B37B79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03455-9903-4255-81CB-5955652BA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2C255-650D-4CA0-B180-FF3371FB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16AA-C71E-4C1B-B276-FBE56F27227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75FEC-6484-4324-B67B-7E8426C5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AA2D1-8DF2-463E-BD57-46919F54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ADE-8F7E-4701-8B5D-B612532F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8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9EF6-5776-416B-B6D8-AB037221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6AFD3-062C-45DB-A5E7-07412DD0B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FC8FC-E337-4728-B4E5-29A26833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16AA-C71E-4C1B-B276-FBE56F27227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B4BBE-1D55-495B-83F5-1CA55B1F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619-F0CB-4172-BA79-50CA2C90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ADE-8F7E-4701-8B5D-B612532F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5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84BCD-10D8-4E87-A598-413B57AF1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4EA01-DA01-4D01-8027-B97A1D4ED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E3E23-E5C2-4476-98C4-AF5EDC31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16AA-C71E-4C1B-B276-FBE56F27227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0D8A1-BC76-4D6E-B90A-92CC8CC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1261D-0F4E-4178-80CE-79C4B80A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ADE-8F7E-4701-8B5D-B612532F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4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247E-B07E-494C-90C8-08F00F53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F3F5A-2438-48BC-B90B-3DEEF160B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130D8-68EF-4384-8BE2-AE024230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16AA-C71E-4C1B-B276-FBE56F27227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F1D9B-4FD2-464A-95EA-6FE3DB04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0CB3-59DC-4D6F-88AE-C1534635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ADE-8F7E-4701-8B5D-B612532F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5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1FCD-5480-4D13-8AF8-602E7FB37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BBAD-11E9-4F46-951F-64BA812F0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40C44-9C16-4D5A-9630-C79A22EA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16AA-C71E-4C1B-B276-FBE56F27227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3C1C6-0C53-4F6E-B0EE-A22D0B99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854B1-2A8A-4F46-AF6A-E02D0223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ADE-8F7E-4701-8B5D-B612532F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5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B0DE-340F-414A-9394-C4334F5D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2D6F6-F113-4D40-95BC-91607BF7B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CA59D-1CA6-4F75-BB60-CD0AFA703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464FA-0C5A-4AAB-A066-3196441C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16AA-C71E-4C1B-B276-FBE56F27227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154D2-5B9C-4CAD-AC93-BF5C73EE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DFAB9-384E-4140-A8A2-16C9AF91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ADE-8F7E-4701-8B5D-B612532F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5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583B-2F60-4AAB-BB04-C7FFF5D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EF59-6CE2-468A-B5FB-BF33F2685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3AEDD-4AB8-4D88-B04F-108B674EB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76819-5886-4FC7-ADF8-E3378F95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1FA4E-295A-4D61-BFB8-EDFC51603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EFD9D-F262-41F8-96B7-57DA2D77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16AA-C71E-4C1B-B276-FBE56F27227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437FA-C127-4962-991C-36FE57F6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732C9-021F-4656-BCFA-9CF782BE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ADE-8F7E-4701-8B5D-B612532F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6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B560-6EEF-4B19-8EE7-93952563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06627-D6DE-4013-AF1E-386D106F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16AA-C71E-4C1B-B276-FBE56F27227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C87EB-6A1E-43D2-AE89-27B9CBD2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3012B-E9CF-4D8C-AED3-D1523BA9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ADE-8F7E-4701-8B5D-B612532F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3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162A7-7A2D-425E-BA16-2030E702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16AA-C71E-4C1B-B276-FBE56F27227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7D6B3-DFB3-4C5C-B7B7-89BD6DD6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927C3-23C9-439F-B942-01F1B959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ADE-8F7E-4701-8B5D-B612532F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1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ACEA-6607-4B42-AFAA-683903BC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A6BE8-EDBC-4C3C-80CA-02AB9A80F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D26E6-C993-4786-9185-632B16E1A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4B2C8-7D64-4772-AC61-9700F694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16AA-C71E-4C1B-B276-FBE56F27227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AB610-1C48-49B9-A145-730B7F48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D9869-F01E-4DBF-A37B-55C9CA7F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ADE-8F7E-4701-8B5D-B612532F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3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4E41-48E0-4B08-9236-A51BE13C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8CE5D-77A2-4EEF-8221-224481511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B13B-B474-4AF3-91A3-481650659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63FC0-17BD-4130-A2BA-9ECC27D5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16AA-C71E-4C1B-B276-FBE56F27227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454F3-C61D-43C8-9070-37124715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47D03-DA17-4D45-BC47-1898E7B3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ADE-8F7E-4701-8B5D-B612532F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6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8DC96-19BB-4466-96C1-787437F4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BE4B2-E5A0-4B36-8BF9-8690E7DFD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A996-1D84-4C49-940A-5F5EEA032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16AA-C71E-4C1B-B276-FBE56F27227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31D66-3D66-4D99-97CD-F685CDAAD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4161B-98A6-4F48-831B-28F565A1A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BBADE-8F7E-4701-8B5D-B612532F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6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1560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2060" y="5994378"/>
            <a:ext cx="3566160" cy="7644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53785" y="2103048"/>
            <a:ext cx="160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ym typeface="Wingdings" panose="05000000000000000000" pitchFamily="2" charset="2"/>
              </a:rPr>
              <a:t> </a:t>
            </a:r>
            <a:r>
              <a:rPr lang="en-US" sz="1400" b="1" dirty="0" smtClean="0"/>
              <a:t>Effective control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187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1560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2060" y="5994378"/>
            <a:ext cx="3566160" cy="7644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44260" y="2150673"/>
            <a:ext cx="160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ym typeface="Wingdings" panose="05000000000000000000" pitchFamily="2" charset="2"/>
              </a:rPr>
              <a:t> </a:t>
            </a:r>
            <a:r>
              <a:rPr lang="en-US" sz="1400" b="1" dirty="0" smtClean="0"/>
              <a:t>Effective control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588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4504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Arneson</dc:creator>
  <cp:lastModifiedBy>Rodrigo Werle</cp:lastModifiedBy>
  <cp:revision>156</cp:revision>
  <dcterms:created xsi:type="dcterms:W3CDTF">2019-10-07T14:43:58Z</dcterms:created>
  <dcterms:modified xsi:type="dcterms:W3CDTF">2020-01-06T22:26:23Z</dcterms:modified>
</cp:coreProperties>
</file>