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3840163" cy="2560638"/>
  <p:notesSz cx="6858000" cy="9144000"/>
  <p:defaultTextStyle>
    <a:defPPr>
      <a:defRPr lang="en-US"/>
    </a:defPPr>
    <a:lvl1pPr marL="0" algn="l" defTabSz="249631" rtl="0" eaLnBrk="1" latinLnBrk="0" hangingPunct="1">
      <a:defRPr sz="492" kern="1200">
        <a:solidFill>
          <a:schemeClr val="tx1"/>
        </a:solidFill>
        <a:latin typeface="+mn-lt"/>
        <a:ea typeface="+mn-ea"/>
        <a:cs typeface="+mn-cs"/>
      </a:defRPr>
    </a:lvl1pPr>
    <a:lvl2pPr marL="124815" algn="l" defTabSz="249631" rtl="0" eaLnBrk="1" latinLnBrk="0" hangingPunct="1">
      <a:defRPr sz="492" kern="1200">
        <a:solidFill>
          <a:schemeClr val="tx1"/>
        </a:solidFill>
        <a:latin typeface="+mn-lt"/>
        <a:ea typeface="+mn-ea"/>
        <a:cs typeface="+mn-cs"/>
      </a:defRPr>
    </a:lvl2pPr>
    <a:lvl3pPr marL="249631" algn="l" defTabSz="249631" rtl="0" eaLnBrk="1" latinLnBrk="0" hangingPunct="1">
      <a:defRPr sz="492" kern="1200">
        <a:solidFill>
          <a:schemeClr val="tx1"/>
        </a:solidFill>
        <a:latin typeface="+mn-lt"/>
        <a:ea typeface="+mn-ea"/>
        <a:cs typeface="+mn-cs"/>
      </a:defRPr>
    </a:lvl3pPr>
    <a:lvl4pPr marL="374447" algn="l" defTabSz="249631" rtl="0" eaLnBrk="1" latinLnBrk="0" hangingPunct="1">
      <a:defRPr sz="492" kern="1200">
        <a:solidFill>
          <a:schemeClr val="tx1"/>
        </a:solidFill>
        <a:latin typeface="+mn-lt"/>
        <a:ea typeface="+mn-ea"/>
        <a:cs typeface="+mn-cs"/>
      </a:defRPr>
    </a:lvl4pPr>
    <a:lvl5pPr marL="499263" algn="l" defTabSz="249631" rtl="0" eaLnBrk="1" latinLnBrk="0" hangingPunct="1">
      <a:defRPr sz="492" kern="1200">
        <a:solidFill>
          <a:schemeClr val="tx1"/>
        </a:solidFill>
        <a:latin typeface="+mn-lt"/>
        <a:ea typeface="+mn-ea"/>
        <a:cs typeface="+mn-cs"/>
      </a:defRPr>
    </a:lvl5pPr>
    <a:lvl6pPr marL="624078" algn="l" defTabSz="249631" rtl="0" eaLnBrk="1" latinLnBrk="0" hangingPunct="1">
      <a:defRPr sz="492" kern="1200">
        <a:solidFill>
          <a:schemeClr val="tx1"/>
        </a:solidFill>
        <a:latin typeface="+mn-lt"/>
        <a:ea typeface="+mn-ea"/>
        <a:cs typeface="+mn-cs"/>
      </a:defRPr>
    </a:lvl6pPr>
    <a:lvl7pPr marL="748893" algn="l" defTabSz="249631" rtl="0" eaLnBrk="1" latinLnBrk="0" hangingPunct="1">
      <a:defRPr sz="492" kern="1200">
        <a:solidFill>
          <a:schemeClr val="tx1"/>
        </a:solidFill>
        <a:latin typeface="+mn-lt"/>
        <a:ea typeface="+mn-ea"/>
        <a:cs typeface="+mn-cs"/>
      </a:defRPr>
    </a:lvl7pPr>
    <a:lvl8pPr marL="873709" algn="l" defTabSz="249631" rtl="0" eaLnBrk="1" latinLnBrk="0" hangingPunct="1">
      <a:defRPr sz="492" kern="1200">
        <a:solidFill>
          <a:schemeClr val="tx1"/>
        </a:solidFill>
        <a:latin typeface="+mn-lt"/>
        <a:ea typeface="+mn-ea"/>
        <a:cs typeface="+mn-cs"/>
      </a:defRPr>
    </a:lvl8pPr>
    <a:lvl9pPr marL="998525" algn="l" defTabSz="249631" rtl="0" eaLnBrk="1" latinLnBrk="0" hangingPunct="1">
      <a:defRPr sz="4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7" userDrawn="1">
          <p15:clr>
            <a:srgbClr val="A4A3A4"/>
          </p15:clr>
        </p15:guide>
        <p15:guide id="2" pos="12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 showGuides="1">
      <p:cViewPr varScale="1">
        <p:scale>
          <a:sx n="309" d="100"/>
          <a:sy n="309" d="100"/>
        </p:scale>
        <p:origin x="234" y="324"/>
      </p:cViewPr>
      <p:guideLst>
        <p:guide orient="horz" pos="807"/>
        <p:guide pos="12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12" y="419068"/>
            <a:ext cx="3264139" cy="891481"/>
          </a:xfrm>
        </p:spPr>
        <p:txBody>
          <a:bodyPr anchor="b"/>
          <a:lstStyle>
            <a:lvl1pPr algn="ctr"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21" y="1344928"/>
            <a:ext cx="2880122" cy="618228"/>
          </a:xfrm>
        </p:spPr>
        <p:txBody>
          <a:bodyPr/>
          <a:lstStyle>
            <a:lvl1pPr marL="0" indent="0" algn="ctr">
              <a:buNone/>
              <a:defRPr sz="896"/>
            </a:lvl1pPr>
            <a:lvl2pPr marL="170718" indent="0" algn="ctr">
              <a:buNone/>
              <a:defRPr sz="747"/>
            </a:lvl2pPr>
            <a:lvl3pPr marL="341437" indent="0" algn="ctr">
              <a:buNone/>
              <a:defRPr sz="672"/>
            </a:lvl3pPr>
            <a:lvl4pPr marL="512155" indent="0" algn="ctr">
              <a:buNone/>
              <a:defRPr sz="597"/>
            </a:lvl4pPr>
            <a:lvl5pPr marL="682874" indent="0" algn="ctr">
              <a:buNone/>
              <a:defRPr sz="597"/>
            </a:lvl5pPr>
            <a:lvl6pPr marL="853592" indent="0" algn="ctr">
              <a:buNone/>
              <a:defRPr sz="597"/>
            </a:lvl6pPr>
            <a:lvl7pPr marL="1024311" indent="0" algn="ctr">
              <a:buNone/>
              <a:defRPr sz="597"/>
            </a:lvl7pPr>
            <a:lvl8pPr marL="1195029" indent="0" algn="ctr">
              <a:buNone/>
              <a:defRPr sz="597"/>
            </a:lvl8pPr>
            <a:lvl9pPr marL="1365748" indent="0" algn="ctr">
              <a:buNone/>
              <a:defRPr sz="59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0692-2A7F-42B3-AA65-066E551B388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AEE1-C72C-48BF-B4BE-F23F441C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04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0692-2A7F-42B3-AA65-066E551B388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AEE1-C72C-48BF-B4BE-F23F441C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2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117" y="136330"/>
            <a:ext cx="828035" cy="21700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12" y="136330"/>
            <a:ext cx="2436103" cy="217002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0692-2A7F-42B3-AA65-066E551B388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AEE1-C72C-48BF-B4BE-F23F441C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8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0692-2A7F-42B3-AA65-066E551B388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AEE1-C72C-48BF-B4BE-F23F441C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84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11" y="638382"/>
            <a:ext cx="3312141" cy="1065154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11" y="1713613"/>
            <a:ext cx="3312141" cy="560139"/>
          </a:xfrm>
        </p:spPr>
        <p:txBody>
          <a:bodyPr/>
          <a:lstStyle>
            <a:lvl1pPr marL="0" indent="0">
              <a:buNone/>
              <a:defRPr sz="896">
                <a:solidFill>
                  <a:schemeClr val="tx1"/>
                </a:solidFill>
              </a:defRPr>
            </a:lvl1pPr>
            <a:lvl2pPr marL="170718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2pPr>
            <a:lvl3pPr marL="341437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3pPr>
            <a:lvl4pPr marL="512155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4pPr>
            <a:lvl5pPr marL="682874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5pPr>
            <a:lvl6pPr marL="853592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6pPr>
            <a:lvl7pPr marL="1024311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7pPr>
            <a:lvl8pPr marL="1195029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8pPr>
            <a:lvl9pPr marL="1365748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0692-2A7F-42B3-AA65-066E551B388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AEE1-C72C-48BF-B4BE-F23F441C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11" y="681651"/>
            <a:ext cx="1632069" cy="16247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083" y="681651"/>
            <a:ext cx="1632069" cy="16247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0692-2A7F-42B3-AA65-066E551B388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AEE1-C72C-48BF-B4BE-F23F441C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0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11" y="136331"/>
            <a:ext cx="3312141" cy="494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12" y="627712"/>
            <a:ext cx="1624569" cy="307632"/>
          </a:xfrm>
        </p:spPr>
        <p:txBody>
          <a:bodyPr anchor="b"/>
          <a:lstStyle>
            <a:lvl1pPr marL="0" indent="0">
              <a:buNone/>
              <a:defRPr sz="896" b="1"/>
            </a:lvl1pPr>
            <a:lvl2pPr marL="170718" indent="0">
              <a:buNone/>
              <a:defRPr sz="747" b="1"/>
            </a:lvl2pPr>
            <a:lvl3pPr marL="341437" indent="0">
              <a:buNone/>
              <a:defRPr sz="672" b="1"/>
            </a:lvl3pPr>
            <a:lvl4pPr marL="512155" indent="0">
              <a:buNone/>
              <a:defRPr sz="597" b="1"/>
            </a:lvl4pPr>
            <a:lvl5pPr marL="682874" indent="0">
              <a:buNone/>
              <a:defRPr sz="597" b="1"/>
            </a:lvl5pPr>
            <a:lvl6pPr marL="853592" indent="0">
              <a:buNone/>
              <a:defRPr sz="597" b="1"/>
            </a:lvl6pPr>
            <a:lvl7pPr marL="1024311" indent="0">
              <a:buNone/>
              <a:defRPr sz="597" b="1"/>
            </a:lvl7pPr>
            <a:lvl8pPr marL="1195029" indent="0">
              <a:buNone/>
              <a:defRPr sz="597" b="1"/>
            </a:lvl8pPr>
            <a:lvl9pPr marL="1365748" indent="0">
              <a:buNone/>
              <a:defRPr sz="5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12" y="935344"/>
            <a:ext cx="1624569" cy="13757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083" y="627712"/>
            <a:ext cx="1632569" cy="307632"/>
          </a:xfrm>
        </p:spPr>
        <p:txBody>
          <a:bodyPr anchor="b"/>
          <a:lstStyle>
            <a:lvl1pPr marL="0" indent="0">
              <a:buNone/>
              <a:defRPr sz="896" b="1"/>
            </a:lvl1pPr>
            <a:lvl2pPr marL="170718" indent="0">
              <a:buNone/>
              <a:defRPr sz="747" b="1"/>
            </a:lvl2pPr>
            <a:lvl3pPr marL="341437" indent="0">
              <a:buNone/>
              <a:defRPr sz="672" b="1"/>
            </a:lvl3pPr>
            <a:lvl4pPr marL="512155" indent="0">
              <a:buNone/>
              <a:defRPr sz="597" b="1"/>
            </a:lvl4pPr>
            <a:lvl5pPr marL="682874" indent="0">
              <a:buNone/>
              <a:defRPr sz="597" b="1"/>
            </a:lvl5pPr>
            <a:lvl6pPr marL="853592" indent="0">
              <a:buNone/>
              <a:defRPr sz="597" b="1"/>
            </a:lvl6pPr>
            <a:lvl7pPr marL="1024311" indent="0">
              <a:buNone/>
              <a:defRPr sz="597" b="1"/>
            </a:lvl7pPr>
            <a:lvl8pPr marL="1195029" indent="0">
              <a:buNone/>
              <a:defRPr sz="597" b="1"/>
            </a:lvl8pPr>
            <a:lvl9pPr marL="1365748" indent="0">
              <a:buNone/>
              <a:defRPr sz="5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083" y="935344"/>
            <a:ext cx="1632569" cy="13757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0692-2A7F-42B3-AA65-066E551B388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AEE1-C72C-48BF-B4BE-F23F441C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8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0692-2A7F-42B3-AA65-066E551B388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AEE1-C72C-48BF-B4BE-F23F441C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1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0692-2A7F-42B3-AA65-066E551B388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AEE1-C72C-48BF-B4BE-F23F441C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11" y="170709"/>
            <a:ext cx="1238553" cy="597482"/>
          </a:xfrm>
        </p:spPr>
        <p:txBody>
          <a:bodyPr anchor="b"/>
          <a:lstStyle>
            <a:lvl1pPr>
              <a:defRPr sz="11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569" y="368685"/>
            <a:ext cx="1944083" cy="1819713"/>
          </a:xfrm>
        </p:spPr>
        <p:txBody>
          <a:bodyPr/>
          <a:lstStyle>
            <a:lvl1pPr>
              <a:defRPr sz="1195"/>
            </a:lvl1pPr>
            <a:lvl2pPr>
              <a:defRPr sz="1046"/>
            </a:lvl2pPr>
            <a:lvl3pPr>
              <a:defRPr sz="896"/>
            </a:lvl3pPr>
            <a:lvl4pPr>
              <a:defRPr sz="747"/>
            </a:lvl4pPr>
            <a:lvl5pPr>
              <a:defRPr sz="747"/>
            </a:lvl5pPr>
            <a:lvl6pPr>
              <a:defRPr sz="747"/>
            </a:lvl6pPr>
            <a:lvl7pPr>
              <a:defRPr sz="747"/>
            </a:lvl7pPr>
            <a:lvl8pPr>
              <a:defRPr sz="747"/>
            </a:lvl8pPr>
            <a:lvl9pPr>
              <a:defRPr sz="74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11" y="768191"/>
            <a:ext cx="1238553" cy="1423170"/>
          </a:xfrm>
        </p:spPr>
        <p:txBody>
          <a:bodyPr/>
          <a:lstStyle>
            <a:lvl1pPr marL="0" indent="0">
              <a:buNone/>
              <a:defRPr sz="597"/>
            </a:lvl1pPr>
            <a:lvl2pPr marL="170718" indent="0">
              <a:buNone/>
              <a:defRPr sz="523"/>
            </a:lvl2pPr>
            <a:lvl3pPr marL="341437" indent="0">
              <a:buNone/>
              <a:defRPr sz="448"/>
            </a:lvl3pPr>
            <a:lvl4pPr marL="512155" indent="0">
              <a:buNone/>
              <a:defRPr sz="373"/>
            </a:lvl4pPr>
            <a:lvl5pPr marL="682874" indent="0">
              <a:buNone/>
              <a:defRPr sz="373"/>
            </a:lvl5pPr>
            <a:lvl6pPr marL="853592" indent="0">
              <a:buNone/>
              <a:defRPr sz="373"/>
            </a:lvl6pPr>
            <a:lvl7pPr marL="1024311" indent="0">
              <a:buNone/>
              <a:defRPr sz="373"/>
            </a:lvl7pPr>
            <a:lvl8pPr marL="1195029" indent="0">
              <a:buNone/>
              <a:defRPr sz="373"/>
            </a:lvl8pPr>
            <a:lvl9pPr marL="1365748" indent="0">
              <a:buNone/>
              <a:defRPr sz="37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0692-2A7F-42B3-AA65-066E551B388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AEE1-C72C-48BF-B4BE-F23F441C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6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11" y="170709"/>
            <a:ext cx="1238553" cy="597482"/>
          </a:xfrm>
        </p:spPr>
        <p:txBody>
          <a:bodyPr anchor="b"/>
          <a:lstStyle>
            <a:lvl1pPr>
              <a:defRPr sz="11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569" y="368685"/>
            <a:ext cx="1944083" cy="1819713"/>
          </a:xfrm>
        </p:spPr>
        <p:txBody>
          <a:bodyPr anchor="t"/>
          <a:lstStyle>
            <a:lvl1pPr marL="0" indent="0">
              <a:buNone/>
              <a:defRPr sz="1195"/>
            </a:lvl1pPr>
            <a:lvl2pPr marL="170718" indent="0">
              <a:buNone/>
              <a:defRPr sz="1046"/>
            </a:lvl2pPr>
            <a:lvl3pPr marL="341437" indent="0">
              <a:buNone/>
              <a:defRPr sz="896"/>
            </a:lvl3pPr>
            <a:lvl4pPr marL="512155" indent="0">
              <a:buNone/>
              <a:defRPr sz="747"/>
            </a:lvl4pPr>
            <a:lvl5pPr marL="682874" indent="0">
              <a:buNone/>
              <a:defRPr sz="747"/>
            </a:lvl5pPr>
            <a:lvl6pPr marL="853592" indent="0">
              <a:buNone/>
              <a:defRPr sz="747"/>
            </a:lvl6pPr>
            <a:lvl7pPr marL="1024311" indent="0">
              <a:buNone/>
              <a:defRPr sz="747"/>
            </a:lvl7pPr>
            <a:lvl8pPr marL="1195029" indent="0">
              <a:buNone/>
              <a:defRPr sz="747"/>
            </a:lvl8pPr>
            <a:lvl9pPr marL="1365748" indent="0">
              <a:buNone/>
              <a:defRPr sz="74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11" y="768191"/>
            <a:ext cx="1238553" cy="1423170"/>
          </a:xfrm>
        </p:spPr>
        <p:txBody>
          <a:bodyPr/>
          <a:lstStyle>
            <a:lvl1pPr marL="0" indent="0">
              <a:buNone/>
              <a:defRPr sz="597"/>
            </a:lvl1pPr>
            <a:lvl2pPr marL="170718" indent="0">
              <a:buNone/>
              <a:defRPr sz="523"/>
            </a:lvl2pPr>
            <a:lvl3pPr marL="341437" indent="0">
              <a:buNone/>
              <a:defRPr sz="448"/>
            </a:lvl3pPr>
            <a:lvl4pPr marL="512155" indent="0">
              <a:buNone/>
              <a:defRPr sz="373"/>
            </a:lvl4pPr>
            <a:lvl5pPr marL="682874" indent="0">
              <a:buNone/>
              <a:defRPr sz="373"/>
            </a:lvl5pPr>
            <a:lvl6pPr marL="853592" indent="0">
              <a:buNone/>
              <a:defRPr sz="373"/>
            </a:lvl6pPr>
            <a:lvl7pPr marL="1024311" indent="0">
              <a:buNone/>
              <a:defRPr sz="373"/>
            </a:lvl7pPr>
            <a:lvl8pPr marL="1195029" indent="0">
              <a:buNone/>
              <a:defRPr sz="373"/>
            </a:lvl8pPr>
            <a:lvl9pPr marL="1365748" indent="0">
              <a:buNone/>
              <a:defRPr sz="37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0692-2A7F-42B3-AA65-066E551B388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AEE1-C72C-48BF-B4BE-F23F441C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8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11" y="136331"/>
            <a:ext cx="3312141" cy="494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11" y="681651"/>
            <a:ext cx="3312141" cy="162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11" y="2373333"/>
            <a:ext cx="864037" cy="136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70692-2A7F-42B3-AA65-066E551B388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054" y="2373333"/>
            <a:ext cx="1296055" cy="136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115" y="2373333"/>
            <a:ext cx="864037" cy="136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9AEE1-C72C-48BF-B4BE-F23F441C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3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41437" rtl="0" eaLnBrk="1" latinLnBrk="0" hangingPunct="1">
        <a:lnSpc>
          <a:spcPct val="90000"/>
        </a:lnSpc>
        <a:spcBef>
          <a:spcPct val="0"/>
        </a:spcBef>
        <a:buNone/>
        <a:defRPr sz="16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359" indent="-85359" algn="l" defTabSz="341437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046" kern="1200">
          <a:solidFill>
            <a:schemeClr val="tx1"/>
          </a:solidFill>
          <a:latin typeface="+mn-lt"/>
          <a:ea typeface="+mn-ea"/>
          <a:cs typeface="+mn-cs"/>
        </a:defRPr>
      </a:lvl1pPr>
      <a:lvl2pPr marL="256078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896" kern="1200">
          <a:solidFill>
            <a:schemeClr val="tx1"/>
          </a:solidFill>
          <a:latin typeface="+mn-lt"/>
          <a:ea typeface="+mn-ea"/>
          <a:cs typeface="+mn-cs"/>
        </a:defRPr>
      </a:lvl2pPr>
      <a:lvl3pPr marL="426796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3pPr>
      <a:lvl4pPr marL="597515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4pPr>
      <a:lvl5pPr marL="768233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5pPr>
      <a:lvl6pPr marL="938952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6pPr>
      <a:lvl7pPr marL="1109670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7pPr>
      <a:lvl8pPr marL="1280389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8pPr>
      <a:lvl9pPr marL="1451107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1pPr>
      <a:lvl2pPr marL="170718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2pPr>
      <a:lvl3pPr marL="341437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3pPr>
      <a:lvl4pPr marL="512155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4pPr>
      <a:lvl5pPr marL="682874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5pPr>
      <a:lvl6pPr marL="853592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6pPr>
      <a:lvl7pPr marL="1024311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7pPr>
      <a:lvl8pPr marL="1195029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8pPr>
      <a:lvl9pPr marL="1365748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00" t="3128" r="4299" b="8807"/>
          <a:stretch/>
        </p:blipFill>
        <p:spPr>
          <a:xfrm>
            <a:off x="16200" y="953"/>
            <a:ext cx="3823963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8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Werle</dc:creator>
  <cp:lastModifiedBy>Rodrigo Werle</cp:lastModifiedBy>
  <cp:revision>4</cp:revision>
  <dcterms:created xsi:type="dcterms:W3CDTF">2018-04-11T19:15:56Z</dcterms:created>
  <dcterms:modified xsi:type="dcterms:W3CDTF">2018-04-11T20:20:47Z</dcterms:modified>
</cp:coreProperties>
</file>