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7" r:id="rId2"/>
  </p:sldIdLst>
  <p:sldSz cx="9144000" cy="6858000" type="screen4x3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1" autoAdjust="0"/>
  </p:normalViewPr>
  <p:slideViewPr>
    <p:cSldViewPr>
      <p:cViewPr>
        <p:scale>
          <a:sx n="70" d="100"/>
          <a:sy n="70" d="100"/>
        </p:scale>
        <p:origin x="-58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1402" y="-82"/>
      </p:cViewPr>
      <p:guideLst>
        <p:guide orient="horz" pos="2880"/>
        <p:guide pos="21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18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4464" y="0"/>
            <a:ext cx="3024187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95799-0EB6-4301-B969-82D42B778BC7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343400"/>
            <a:ext cx="5583238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02418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4464" y="8685213"/>
            <a:ext cx="3024187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A2332-E526-4535-B9E3-8E47A084BC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8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9C7B89-064C-4A8F-8FF2-5DC21FBB013F}" type="datetimeFigureOut">
              <a:rPr lang="en-US" smtClean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9E14D66-DD5C-4465-88BD-6AFA50FA97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5" y="4760014"/>
            <a:ext cx="2458420" cy="19573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Generation 3 Televic Wireless Microphone Instructions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1" y="1866037"/>
            <a:ext cx="2805674" cy="1334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75778"/>
            <a:ext cx="3581399" cy="414160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27000"/>
          </a:effectLst>
        </p:spPr>
      </p:pic>
      <p:sp>
        <p:nvSpPr>
          <p:cNvPr id="15" name="TextBox 14"/>
          <p:cNvSpPr txBox="1"/>
          <p:nvPr/>
        </p:nvSpPr>
        <p:spPr>
          <a:xfrm rot="10800000" flipV="1">
            <a:off x="381000" y="3446876"/>
            <a:ext cx="22098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initiate the microphone </a:t>
            </a:r>
            <a:r>
              <a:rPr lang="en-US" sz="1100" b="1" dirty="0" smtClean="0">
                <a:solidFill>
                  <a:srgbClr val="0070C0"/>
                </a:solidFill>
              </a:rPr>
              <a:t>press the middle </a:t>
            </a:r>
            <a:r>
              <a:rPr lang="en-US" sz="1100" dirty="0" smtClean="0"/>
              <a:t>button on the discussion unit</a:t>
            </a:r>
          </a:p>
          <a:p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 red light on the discussion unit indicates the microphone is currently being used.</a:t>
            </a:r>
          </a:p>
          <a:p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Please turn </a:t>
            </a:r>
            <a:r>
              <a:rPr lang="en-US" sz="1100" b="1" dirty="0" smtClean="0">
                <a:solidFill>
                  <a:srgbClr val="0070C0"/>
                </a:solidFill>
              </a:rPr>
              <a:t>off</a:t>
            </a:r>
            <a:r>
              <a:rPr lang="en-US" sz="1100" dirty="0" smtClean="0"/>
              <a:t> the microphone after speaking to hear the audio at full volume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2392740"/>
            <a:ext cx="2514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The </a:t>
            </a:r>
            <a:r>
              <a:rPr lang="en-US" sz="1200" b="1" dirty="0" smtClean="0"/>
              <a:t>Televic Wireless Microphone is an </a:t>
            </a:r>
            <a:r>
              <a:rPr lang="en-US" sz="1200" b="1" i="1" dirty="0" smtClean="0">
                <a:solidFill>
                  <a:srgbClr val="0070C0"/>
                </a:solidFill>
              </a:rPr>
              <a:t>interactive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b="1" i="1" dirty="0" smtClean="0">
                <a:solidFill>
                  <a:srgbClr val="0070C0"/>
                </a:solidFill>
              </a:rPr>
              <a:t>device</a:t>
            </a:r>
            <a:r>
              <a:rPr lang="en-US" sz="1200" b="1" dirty="0" smtClean="0"/>
              <a:t> </a:t>
            </a:r>
            <a:r>
              <a:rPr lang="en-US" sz="1200" dirty="0" smtClean="0"/>
              <a:t>with three parts: battery, microphone and speaker</a:t>
            </a:r>
            <a:r>
              <a:rPr lang="en-US" sz="1100" dirty="0" smtClean="0"/>
              <a:t>.  </a:t>
            </a:r>
          </a:p>
          <a:p>
            <a:endParaRPr lang="en-US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If the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b="1" i="1" dirty="0" smtClean="0">
                <a:solidFill>
                  <a:srgbClr val="0070C0"/>
                </a:solidFill>
              </a:rPr>
              <a:t>microphone </a:t>
            </a:r>
            <a:r>
              <a:rPr lang="en-US" sz="1200" dirty="0" smtClean="0"/>
              <a:t>is initialized for speaking purposes,  the discussion unit will automatically 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b="1" i="1" dirty="0" smtClean="0">
                <a:solidFill>
                  <a:srgbClr val="0070C0"/>
                </a:solidFill>
              </a:rPr>
              <a:t>mute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the speaker to avoid unit feedback</a:t>
            </a:r>
          </a:p>
          <a:p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Once the microphone is turned </a:t>
            </a:r>
            <a:r>
              <a:rPr lang="en-US" sz="1200" b="1" dirty="0" smtClean="0">
                <a:solidFill>
                  <a:srgbClr val="0070C0"/>
                </a:solidFill>
              </a:rPr>
              <a:t>off</a:t>
            </a:r>
            <a:r>
              <a:rPr lang="en-US" sz="1200" dirty="0" smtClean="0"/>
              <a:t>, the discussion unit speaker will be re-initialized and  full volume will be restored</a:t>
            </a:r>
          </a:p>
          <a:p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43099" y="5984150"/>
            <a:ext cx="685800" cy="65912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>
            <a:off x="2286000" y="2133601"/>
            <a:ext cx="685800" cy="3996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15200" y="2971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For best sound quality, </a:t>
            </a:r>
            <a:r>
              <a:rPr lang="en-US" sz="1200" dirty="0"/>
              <a:t>s</a:t>
            </a:r>
            <a:r>
              <a:rPr lang="en-US" sz="1200" dirty="0" smtClean="0"/>
              <a:t>peak approximately  twelve inches into the microphone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7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285</TotalTime>
  <Words>118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Generation 3 Televic Wireless Microphone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Lewis</dc:creator>
  <cp:lastModifiedBy>Kristin Lewis</cp:lastModifiedBy>
  <cp:revision>17</cp:revision>
  <cp:lastPrinted>2014-07-08T17:07:48Z</cp:lastPrinted>
  <dcterms:created xsi:type="dcterms:W3CDTF">2014-07-07T22:45:37Z</dcterms:created>
  <dcterms:modified xsi:type="dcterms:W3CDTF">2014-07-10T22:38:33Z</dcterms:modified>
</cp:coreProperties>
</file>