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4580"/>
            <a:ext cx="9591675" cy="5053330"/>
          </a:xfrm>
        </p:spPr>
        <p:txBody>
          <a:bodyPr>
            <a:noAutofit/>
          </a:bodyPr>
          <a:lstStyle/>
          <a:p>
            <a:r>
              <a:rPr lang="en-US" sz="2800" b="1"/>
              <a:t>Why Study JavaScript?</a:t>
            </a:r>
            <a:endParaRPr lang="en-US" sz="2800" b="1"/>
          </a:p>
          <a:p>
            <a:r>
              <a:rPr lang="en-US" sz="2800" b="1"/>
              <a:t>JavaScript is one of the 3 languages all web developers must learn: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   1. HTML to define the content of web pages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   2. CSS to specify the layout of web pages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   3. JavaScript to program the behavior of web pages</a:t>
            </a:r>
            <a:endParaRPr 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10" y="0"/>
            <a:ext cx="10515600" cy="569595"/>
          </a:xfrm>
        </p:spPr>
        <p:txBody>
          <a:bodyPr>
            <a:normAutofit/>
          </a:bodyPr>
          <a:p>
            <a:pPr algn="ctr"/>
            <a:r>
              <a:rPr lang="en-US" sz="2780" b="1"/>
              <a:t>CHANGING CONTENT</a:t>
            </a:r>
            <a:endParaRPr lang="en-US" sz="278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668020"/>
            <a:ext cx="11766550" cy="71310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100" b="1"/>
              <a:t>&lt;!DOCTYPE html&gt;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&lt;html&gt;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&lt;body&gt;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&lt;h1&gt;CHANGING CONTENT/h1&gt;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&lt;button onclick="change()"&gt;CLICK ME PLS!&lt;/button&gt;        </a:t>
            </a:r>
            <a:r>
              <a:rPr lang="en-US" sz="2100" b="1">
                <a:sym typeface="+mn-ea"/>
              </a:rPr>
              <a:t># Content changes when we click this button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&lt;p id="demo" onclick="document.getElementById('demo').innerHTML = 'Hello JavaScript!'"&gt;I am your default content!&lt;/p&gt;       # Content changes when we click the element ONCE</a:t>
            </a:r>
            <a:endParaRPr lang="en-US" sz="2100" b="1"/>
          </a:p>
          <a:p>
            <a:pPr marL="0" indent="0">
              <a:buNone/>
            </a:pPr>
            <a:endParaRPr lang="en-US" sz="2100" b="1"/>
          </a:p>
          <a:p>
            <a:pPr marL="0" indent="0">
              <a:buNone/>
            </a:pPr>
            <a:r>
              <a:rPr lang="en-US" sz="2100" b="1"/>
              <a:t>&lt;p id="pelement"&gt;Hey guys, Where are you?&lt;/p&gt;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 &lt;script&gt;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 function change() {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            var w = document.getElementById("pelement");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            w.innerHTML = "We are in class learning JavaScript.";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&lt;/script&gt;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&lt;/body&gt;</a:t>
            </a:r>
            <a:endParaRPr lang="en-US" sz="2100" b="1"/>
          </a:p>
          <a:p>
            <a:pPr marL="0" indent="0">
              <a:buNone/>
            </a:pPr>
            <a:r>
              <a:rPr lang="en-US" sz="2100" b="1"/>
              <a:t>&lt;/html&gt;</a:t>
            </a:r>
            <a:endParaRPr lang="en-US" sz="2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JavaScript can change the style of an HTML element.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&lt;p id="p_demo"&gt;JavaScript can change the style of an HTML element.&lt;/p&gt;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&lt;script&gt;</a:t>
            </a:r>
            <a:endParaRPr lang="en-US"/>
          </a:p>
          <a:p>
            <a:pPr marL="0" indent="0">
              <a:buNone/>
            </a:pPr>
            <a:r>
              <a:rPr lang="en-US"/>
              <a:t>function myFunction() {</a:t>
            </a:r>
            <a:endParaRPr lang="en-US"/>
          </a:p>
          <a:p>
            <a:pPr marL="0" indent="0">
              <a:buNone/>
            </a:pPr>
            <a:r>
              <a:rPr lang="en-US"/>
              <a:t>  document.getElementById("p_demo").style.fontSize = "25px"; </a:t>
            </a:r>
            <a:endParaRPr lang="en-US"/>
          </a:p>
          <a:p>
            <a:pPr marL="0" indent="0">
              <a:buNone/>
            </a:pPr>
            <a:r>
              <a:rPr lang="en-US"/>
              <a:t>  document.getElementById("p_demo").style.color = "red";</a:t>
            </a:r>
            <a:endParaRPr lang="en-US"/>
          </a:p>
          <a:p>
            <a:pPr marL="0" indent="0">
              <a:buNone/>
            </a:pPr>
            <a:r>
              <a:rPr lang="en-US"/>
              <a:t>  document.getElementById("p_demo").style.backgroundColor = "yellow";        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&lt;/script&gt;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&lt;button type="button" onclick="myFunction()"&gt;Click Me!&lt;/button&gt;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-862330"/>
            <a:ext cx="10515600" cy="862330"/>
          </a:xfrm>
        </p:spPr>
        <p:txBody>
          <a:bodyPr>
            <a:normAutofit/>
          </a:bodyPr>
          <a:p>
            <a:r>
              <a:rPr lang="en-US"/>
              <a:t>CHANGING ELEMENT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5" y="0"/>
            <a:ext cx="11920855" cy="11962130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sz="6250"/>
              <a:t>&lt;!DOCTYPE html&gt;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&lt;html&gt;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&lt;body&gt;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&lt;h1&gt;My First JavaScript&lt;/h1&gt;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&lt;p&gt;Here, a JavaScript changes the value of the src (source) attribute of an image.&lt;/p&gt;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&lt;script&gt;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function light(sw) {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var pic;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if (sw == 0) {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  pic = "pic_bulboff.gif"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} else {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  pic = "pic_bulbon.gif"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}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  document.getElementById('myImage').src = pic;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}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&lt;/script&gt;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&lt;img id="myImage" src="pic_bulboff.gif" width="100" height="180"&gt;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&lt;button type="button" onclick="light(1)"&gt;Light On&lt;/button&gt;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&lt;button type="button" onclick="light(0)"&gt;Light Off&lt;/button&gt;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&lt;/body&gt;</a:t>
            </a:r>
            <a:endParaRPr lang="en-US" sz="6250"/>
          </a:p>
          <a:p>
            <a:pPr marL="0" indent="0">
              <a:buNone/>
            </a:pPr>
            <a:r>
              <a:rPr lang="en-US" sz="6250"/>
              <a:t>&lt;/html&gt;</a:t>
            </a:r>
            <a:endParaRPr lang="en-US" sz="6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p>
            <a:r>
              <a:rPr lang="en-US" b="1"/>
              <a:t>IMPORTANCE OF JAVASCRIPT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5428615"/>
          </a:xfrm>
        </p:spPr>
        <p:txBody>
          <a:bodyPr>
            <a:normAutofit fontScale="90000"/>
          </a:bodyPr>
          <a:p>
            <a:r>
              <a:rPr lang="en-US" sz="3000"/>
              <a:t>You cannot use HTML to validate whether the number is entered in the desired format or not. </a:t>
            </a:r>
            <a:endParaRPr lang="en-US" sz="3000"/>
          </a:p>
          <a:p>
            <a:r>
              <a:rPr lang="en-US" sz="3000"/>
              <a:t>Therefore, you will have to send the entered data to the server for validation. The server, after verifying the data for correctness, will then return the data to the client computer. </a:t>
            </a:r>
            <a:endParaRPr lang="en-US" sz="3000"/>
          </a:p>
          <a:p>
            <a:r>
              <a:rPr lang="en-US" sz="3000"/>
              <a:t>This process of sending data repeatedly to the server results in generation of extensive traffic over the network.</a:t>
            </a:r>
            <a:endParaRPr lang="en-US" sz="3000"/>
          </a:p>
          <a:p>
            <a:r>
              <a:rPr lang="en-US" sz="3000"/>
              <a:t> In addition, the process of sending, processing, and receiving data to and from the server may require considerable amount of user’s time. </a:t>
            </a:r>
            <a:endParaRPr lang="en-US" sz="3000"/>
          </a:p>
          <a:p>
            <a:r>
              <a:rPr lang="en-US" sz="3000"/>
              <a:t>To avoid repeated transfer of data to and from the server and to make Web pages interactive and responsive to user actions, a set of powerful languages called scripting languages have been developed.</a:t>
            </a:r>
            <a:endParaRPr lang="en-US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INTERACTIVENESS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JavaScript, when used in conjunction with a Web browser's Document Object Model (DOM), can produce powerful and dynamic Web applications. </a:t>
            </a:r>
            <a:endParaRPr lang="en-US"/>
          </a:p>
          <a:p>
            <a:r>
              <a:rPr lang="en-US"/>
              <a:t>These applications can use animation and sound without using server-based applications, such as Common Gateway Interface (CGI) programs.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JAVASCRIPT KEYWORDS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669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3110" b="1"/>
              <a:t>Keyword					Description</a:t>
            </a:r>
            <a:endParaRPr lang="en-US" sz="3110" b="1"/>
          </a:p>
          <a:p>
            <a:pPr marL="0" indent="0">
              <a:buNone/>
            </a:pPr>
            <a:r>
              <a:rPr lang="en-US"/>
              <a:t>var						Declares a variable</a:t>
            </a:r>
            <a:endParaRPr lang="en-US"/>
          </a:p>
          <a:p>
            <a:pPr marL="0" indent="0">
              <a:buNone/>
            </a:pPr>
            <a:r>
              <a:rPr lang="en-US"/>
              <a:t>let						Declares a block variable</a:t>
            </a:r>
            <a:endParaRPr lang="en-US"/>
          </a:p>
          <a:p>
            <a:pPr marL="0" indent="0">
              <a:buNone/>
            </a:pPr>
            <a:r>
              <a:rPr lang="en-US"/>
              <a:t>const					Declares a block constant</a:t>
            </a:r>
            <a:endParaRPr lang="en-US"/>
          </a:p>
          <a:p>
            <a:pPr marL="0" indent="0">
              <a:buNone/>
            </a:pPr>
            <a:r>
              <a:rPr lang="en-US"/>
              <a:t>if			Marks a block of statements to be executed on a condition</a:t>
            </a:r>
            <a:endParaRPr lang="en-US"/>
          </a:p>
          <a:p>
            <a:pPr marL="0" indent="0">
              <a:buNone/>
            </a:pPr>
            <a:r>
              <a:rPr lang="en-US"/>
              <a:t>switch	                     Marks a block of statements to be executed in different cases</a:t>
            </a:r>
            <a:endParaRPr lang="en-US"/>
          </a:p>
          <a:p>
            <a:pPr marL="0" indent="0">
              <a:buNone/>
            </a:pPr>
            <a:r>
              <a:rPr lang="en-US"/>
              <a:t>for			   Marks a block of statements to be executed in a loop</a:t>
            </a:r>
            <a:endParaRPr lang="en-US"/>
          </a:p>
          <a:p>
            <a:pPr marL="0" indent="0">
              <a:buNone/>
            </a:pPr>
            <a:r>
              <a:rPr lang="en-US"/>
              <a:t>function					Declares a function</a:t>
            </a:r>
            <a:endParaRPr lang="en-US"/>
          </a:p>
          <a:p>
            <a:pPr marL="0" indent="0">
              <a:buNone/>
            </a:pPr>
            <a:r>
              <a:rPr lang="en-US"/>
              <a:t>return					        Exits a function</a:t>
            </a:r>
            <a:endParaRPr lang="en-US"/>
          </a:p>
          <a:p>
            <a:pPr marL="0" indent="0">
              <a:buNone/>
            </a:pPr>
            <a:r>
              <a:rPr lang="en-US"/>
              <a:t>try			   Implements error handling to a block of statements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The general rules for constructing names for variables (unique identifiers) are: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Names can contain letters, digits, underscores, and dollar signs.</a:t>
            </a:r>
            <a:endParaRPr lang="en-US"/>
          </a:p>
          <a:p>
            <a:r>
              <a:rPr lang="en-US"/>
              <a:t>Names must begin with a letter</a:t>
            </a:r>
            <a:endParaRPr lang="en-US"/>
          </a:p>
          <a:p>
            <a:r>
              <a:rPr lang="en-US"/>
              <a:t>Names can also begin with $ and _</a:t>
            </a:r>
            <a:endParaRPr lang="en-US"/>
          </a:p>
          <a:p>
            <a:r>
              <a:rPr lang="en-US"/>
              <a:t>Names are case sensitive (y and Y are different variables)</a:t>
            </a:r>
            <a:endParaRPr lang="en-US"/>
          </a:p>
          <a:p>
            <a:r>
              <a:rPr lang="en-US"/>
              <a:t>Reserved words (like JavaScript keywords) cannot be used as names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var x;           // Now x is undefined</a:t>
            </a:r>
            <a:endParaRPr lang="en-US"/>
          </a:p>
          <a:p>
            <a:pPr marL="0" indent="0">
              <a:buNone/>
            </a:pPr>
            <a:r>
              <a:rPr lang="en-US"/>
              <a:t>var x = 5;           // Now x is a Number</a:t>
            </a:r>
            <a:endParaRPr lang="en-US"/>
          </a:p>
          <a:p>
            <a:pPr marL="0" indent="0">
              <a:buNone/>
            </a:pPr>
            <a:r>
              <a:rPr lang="en-US"/>
              <a:t>var x = "John";      // Now x is a String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var x is a substitute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JavaScript can "display" data in different ways: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Writing into an HTML element, using innerHTML.</a:t>
            </a:r>
            <a:endParaRPr lang="en-US"/>
          </a:p>
          <a:p>
            <a:r>
              <a:rPr lang="en-US"/>
              <a:t>Writing into the HTML output using document.write().</a:t>
            </a:r>
            <a:endParaRPr lang="en-US"/>
          </a:p>
          <a:p>
            <a:r>
              <a:rPr lang="en-US"/>
              <a:t>Writing into an alert box, using window.alert().</a:t>
            </a:r>
            <a:endParaRPr lang="en-US"/>
          </a:p>
          <a:p>
            <a:r>
              <a:rPr lang="en-US"/>
              <a:t>Writing into the browser console, using console.log().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440"/>
          </a:xfrm>
        </p:spPr>
        <p:txBody>
          <a:bodyPr>
            <a:normAutofit fontScale="90000"/>
          </a:bodyPr>
          <a:p>
            <a:r>
              <a:rPr lang="en-US" b="1"/>
              <a:t>THE SCRIPT TAG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0" y="1083945"/>
            <a:ext cx="10515600" cy="53873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500" b="1"/>
              <a:t>The HTML &lt;script&gt; Tag</a:t>
            </a:r>
            <a:endParaRPr lang="en-US" sz="2500" b="1"/>
          </a:p>
          <a:p>
            <a:pPr marL="0" indent="0">
              <a:buNone/>
            </a:pPr>
            <a:r>
              <a:rPr lang="en-US" sz="2500" b="1"/>
              <a:t>The HTML &lt;script&gt; tag is used to define a client-side script (JavaScript).</a:t>
            </a:r>
            <a:endParaRPr lang="en-US" sz="2500" b="1"/>
          </a:p>
          <a:p>
            <a:pPr marL="0" indent="0">
              <a:buNone/>
            </a:pPr>
            <a:endParaRPr lang="en-US" sz="2500" b="1"/>
          </a:p>
          <a:p>
            <a:pPr marL="0" indent="0">
              <a:buNone/>
            </a:pPr>
            <a:r>
              <a:rPr lang="en-US" sz="2500" b="1"/>
              <a:t>The &lt;script&gt; element either contains script statements, or it points to an external script file through the src attribute.</a:t>
            </a:r>
            <a:endParaRPr lang="en-US" sz="2500" b="1"/>
          </a:p>
          <a:p>
            <a:pPr marL="0" indent="0">
              <a:buNone/>
            </a:pPr>
            <a:endParaRPr lang="en-US" sz="2500" b="1"/>
          </a:p>
          <a:p>
            <a:pPr marL="0" indent="0">
              <a:buNone/>
            </a:pPr>
            <a:r>
              <a:rPr lang="en-US" sz="2500" b="1"/>
              <a:t>Common uses for JavaScript are image manipulation, form validation, and dynamic changes of content.</a:t>
            </a:r>
            <a:endParaRPr lang="en-US" sz="2500" b="1"/>
          </a:p>
          <a:p>
            <a:pPr marL="0" indent="0">
              <a:buNone/>
            </a:pPr>
            <a:endParaRPr lang="en-US" sz="2500" b="1"/>
          </a:p>
          <a:p>
            <a:pPr marL="0" indent="0">
              <a:buNone/>
            </a:pPr>
            <a:r>
              <a:rPr lang="en-US" sz="2500" b="1"/>
              <a:t>To select an HTML element, JavaScript most often uses the document.getElementById() method.</a:t>
            </a:r>
            <a:endParaRPr lang="en-US" sz="2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0735"/>
          </a:xfrm>
        </p:spPr>
        <p:txBody>
          <a:bodyPr/>
          <a:p>
            <a:r>
              <a:rPr lang="en-US"/>
              <a:t>ACCESS HTML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020" y="800735"/>
            <a:ext cx="10515600" cy="583946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9600"/>
              <a:t>To access an HTML element, JavaScript can use the :</a:t>
            </a:r>
            <a:endParaRPr lang="en-US" sz="9600"/>
          </a:p>
          <a:p>
            <a:pPr marL="0" indent="0">
              <a:buNone/>
            </a:pPr>
            <a:r>
              <a:rPr lang="en-US" sz="8000" b="1" i="1"/>
              <a:t>            document.getElementById(id) method. </a:t>
            </a:r>
            <a:endParaRPr lang="en-US" sz="8000"/>
          </a:p>
          <a:p>
            <a:pPr marL="0" indent="0">
              <a:buNone/>
            </a:pPr>
            <a:r>
              <a:rPr lang="en-US" sz="8000"/>
              <a:t>The id attribute defines the HTML element. The innerHTML property defines the HTML content:</a:t>
            </a:r>
            <a:endParaRPr lang="en-US" sz="8000"/>
          </a:p>
          <a:p>
            <a:pPr marL="0" indent="0">
              <a:buNone/>
            </a:pPr>
            <a:r>
              <a:rPr lang="en-US" sz="8400" b="1"/>
              <a:t>&lt;!DOCTYPE html&gt;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&lt;html&gt;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&lt;body&gt;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&lt;p id="demo"&gt;&lt;/p&gt;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&lt;script&gt;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document.getElementById("demo").innerHTML = 5 + 6;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&lt;/script&gt;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&lt;/body&gt;</a:t>
            </a:r>
            <a:endParaRPr lang="en-US" sz="8400" b="1"/>
          </a:p>
          <a:p>
            <a:pPr marL="0" indent="0">
              <a:buNone/>
            </a:pPr>
            <a:r>
              <a:rPr lang="en-US" sz="8400" b="1"/>
              <a:t>&lt;/html&gt;</a:t>
            </a:r>
            <a:br>
              <a:rPr lang="en-US" sz="8000"/>
            </a:br>
            <a:endParaRPr lang="en-US" sz="8000"/>
          </a:p>
          <a:p>
            <a:pPr marL="0" indent="0">
              <a:buNone/>
            </a:pPr>
            <a:endParaRPr lang="en-US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4756</Words>
  <Application>WPS Presentation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IMPORTANCE OF JAVASCRIPT</vt:lpstr>
      <vt:lpstr>INTERACTIVENESS</vt:lpstr>
      <vt:lpstr>JAVASCRIPT KEYWORDS</vt:lpstr>
      <vt:lpstr>The general rules for constructing names for variables (unique identifiers) are: </vt:lpstr>
      <vt:lpstr>VARIABLES</vt:lpstr>
      <vt:lpstr>JavaScript can "display" data in different ways: </vt:lpstr>
      <vt:lpstr>THE SCRIPT TAG</vt:lpstr>
      <vt:lpstr>ACCESS HTML DOCUMENT</vt:lpstr>
      <vt:lpstr>CHANGING CONTENT</vt:lpstr>
      <vt:lpstr>JavaScript can change the style of an HTML element.</vt:lpstr>
      <vt:lpstr>CHANGING ELEMENT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WISDOM</cp:lastModifiedBy>
  <cp:revision>3</cp:revision>
  <dcterms:created xsi:type="dcterms:W3CDTF">2022-03-17T08:49:00Z</dcterms:created>
  <dcterms:modified xsi:type="dcterms:W3CDTF">2022-03-25T10:50:57Z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1C96674BF7444D38BD176633B06F75DD</vt:lpwstr>
  </property>
  <property fmtid="{D5CDD505-2E9C-101B-9397-08002B2CF9AE}" pid="3" name="KSOProductBuildVer">
    <vt:lpwstr>1033-11.2.0.10409</vt:lpwstr>
  </property>
</Properties>
</file>