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638" y="-612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847F-0A10-4AA3-BD19-742881361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5039-144B-4479-8631-CCA9DDE8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5039-144B-4479-8631-CCA9DDE8F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>
            <a:off x="2048823" y="3886200"/>
            <a:ext cx="1494785" cy="416948"/>
          </a:xfrm>
          <a:prstGeom prst="rect">
            <a:avLst/>
          </a:prstGeom>
          <a:noFill/>
        </p:spPr>
        <p:txBody>
          <a:bodyPr wrap="square" lIns="138596" tIns="69298" rIns="138596" bIns="69298" rtlCol="0">
            <a:spAutoFit/>
          </a:bodyPr>
          <a:lstStyle/>
          <a:p>
            <a:r>
              <a:rPr lang="en-US" sz="900" dirty="0"/>
              <a:t>(adapters with </a:t>
            </a:r>
            <a:r>
              <a:rPr lang="en-US" sz="900" dirty="0" smtClean="0"/>
              <a:t>asynchronous </a:t>
            </a:r>
            <a:r>
              <a:rPr lang="en-US" sz="900" dirty="0"/>
              <a:t>close only)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3553401" y="1173526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481731" y="2590800"/>
            <a:ext cx="888467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Opening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572201" y="2590800"/>
            <a:ext cx="754183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Closing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553400" y="4174576"/>
            <a:ext cx="777240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553401" y="259080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Error</a:t>
            </a:r>
          </a:p>
        </p:txBody>
      </p:sp>
      <p:cxnSp>
        <p:nvCxnSpPr>
          <p:cNvPr id="126" name="Straight Arrow Connector 125"/>
          <p:cNvCxnSpPr>
            <a:endCxn id="122" idx="2"/>
          </p:cNvCxnSpPr>
          <p:nvPr/>
        </p:nvCxnSpPr>
        <p:spPr>
          <a:xfrm flipV="1">
            <a:off x="1949291" y="3017474"/>
            <a:ext cx="2" cy="12497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1" idx="0"/>
          </p:cNvCxnSpPr>
          <p:nvPr/>
        </p:nvCxnSpPr>
        <p:spPr>
          <a:xfrm flipH="1">
            <a:off x="5925965" y="1380176"/>
            <a:ext cx="18236" cy="1210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3" idx="0"/>
            <a:endCxn id="120" idx="2"/>
          </p:cNvCxnSpPr>
          <p:nvPr/>
        </p:nvCxnSpPr>
        <p:spPr>
          <a:xfrm flipH="1" flipV="1">
            <a:off x="3941329" y="1600200"/>
            <a:ext cx="691" cy="42951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cxnSpLocks noChangeAspect="1"/>
          </p:cNvCxnSpPr>
          <p:nvPr/>
        </p:nvCxnSpPr>
        <p:spPr>
          <a:xfrm flipH="1" flipV="1">
            <a:off x="4330642" y="1533032"/>
            <a:ext cx="659316" cy="5303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6593642" y="624851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754880" y="457200"/>
            <a:ext cx="1817308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/>
              <a:t>failed </a:t>
            </a:r>
            <a:r>
              <a:rPr lang="en-US" sz="1200" dirty="0" smtClean="0"/>
              <a:t> </a:t>
            </a:r>
            <a:r>
              <a:rPr lang="en-US" sz="1200" dirty="0" err="1" smtClean="0"/>
              <a:t>tlsio_dowork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94321" y="1158871"/>
            <a:ext cx="118239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tlsio_open_async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416370" y="4445951"/>
            <a:ext cx="2165030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/>
              <a:t>(adapters with </a:t>
            </a:r>
            <a:r>
              <a:rPr lang="en-US" sz="900" dirty="0" smtClean="0"/>
              <a:t>synchronous </a:t>
            </a:r>
            <a:r>
              <a:rPr lang="en-US" sz="900" dirty="0"/>
              <a:t>close only)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1949292" y="4267200"/>
            <a:ext cx="1604108" cy="1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0" idx="3"/>
          </p:cNvCxnSpPr>
          <p:nvPr/>
        </p:nvCxnSpPr>
        <p:spPr>
          <a:xfrm>
            <a:off x="4329256" y="1386863"/>
            <a:ext cx="161494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3652931" y="3017474"/>
            <a:ext cx="1143" cy="1157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52400" y="76200"/>
            <a:ext cx="17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TLSIO State Diagram</a:t>
            </a: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685800" y="4487156"/>
            <a:ext cx="2867602" cy="864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" idx="6"/>
          </p:cNvCxnSpPr>
          <p:nvPr/>
        </p:nvCxnSpPr>
        <p:spPr>
          <a:xfrm>
            <a:off x="2895600" y="1280160"/>
            <a:ext cx="648008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685800" y="1290497"/>
            <a:ext cx="6642" cy="3205303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 noChangeAspect="1"/>
          </p:cNvCxnSpPr>
          <p:nvPr/>
        </p:nvCxnSpPr>
        <p:spPr>
          <a:xfrm flipH="1" flipV="1">
            <a:off x="4137399" y="1600200"/>
            <a:ext cx="576141" cy="45720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209800" y="1600200"/>
            <a:ext cx="1443131" cy="985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574797" y="172340"/>
            <a:ext cx="4572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07280" y="0"/>
            <a:ext cx="1670472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 smtClean="0"/>
              <a:t>tlsio_close_async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cxnSp>
        <p:nvCxnSpPr>
          <p:cNvPr id="12" name="Curved Connector 11"/>
          <p:cNvCxnSpPr>
            <a:stCxn id="121" idx="2"/>
            <a:endCxn id="123" idx="3"/>
          </p:cNvCxnSpPr>
          <p:nvPr/>
        </p:nvCxnSpPr>
        <p:spPr>
          <a:xfrm rot="5400000">
            <a:off x="4443084" y="2905031"/>
            <a:ext cx="1370439" cy="159532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rved Left Arrow 32"/>
          <p:cNvSpPr/>
          <p:nvPr/>
        </p:nvSpPr>
        <p:spPr>
          <a:xfrm>
            <a:off x="6583680" y="30480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Left Arrow 94"/>
          <p:cNvSpPr/>
          <p:nvPr/>
        </p:nvSpPr>
        <p:spPr>
          <a:xfrm>
            <a:off x="6387783" y="2694723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Curved Left Arrow 95"/>
          <p:cNvSpPr/>
          <p:nvPr/>
        </p:nvSpPr>
        <p:spPr>
          <a:xfrm rot="5400000">
            <a:off x="3863221" y="4490206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urved Left Arrow 96"/>
          <p:cNvSpPr/>
          <p:nvPr/>
        </p:nvSpPr>
        <p:spPr>
          <a:xfrm rot="10800000">
            <a:off x="1362456" y="267993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Curved Left Arrow 97"/>
          <p:cNvSpPr/>
          <p:nvPr/>
        </p:nvSpPr>
        <p:spPr>
          <a:xfrm rot="5400000">
            <a:off x="3939421" y="2907792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Curved Left Arrow 98"/>
          <p:cNvSpPr/>
          <p:nvPr/>
        </p:nvSpPr>
        <p:spPr>
          <a:xfrm rot="16200000">
            <a:off x="3863222" y="828711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122" idx="0"/>
          </p:cNvCxnSpPr>
          <p:nvPr/>
        </p:nvCxnSpPr>
        <p:spPr>
          <a:xfrm rot="5400000" flipH="1" flipV="1">
            <a:off x="2177405" y="1224598"/>
            <a:ext cx="1138091" cy="159431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35880" y="228600"/>
            <a:ext cx="1448424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 smtClean="0"/>
              <a:t>tlsio_dowork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cxnSp>
        <p:nvCxnSpPr>
          <p:cNvPr id="109" name="Curved Connector 108"/>
          <p:cNvCxnSpPr>
            <a:cxnSpLocks noChangeAspect="1"/>
          </p:cNvCxnSpPr>
          <p:nvPr/>
        </p:nvCxnSpPr>
        <p:spPr>
          <a:xfrm rot="5400000" flipH="1" flipV="1">
            <a:off x="6929920" y="300520"/>
            <a:ext cx="191440" cy="27432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667000" y="1165860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7942" y="741326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04154" y="685800"/>
            <a:ext cx="1849046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smtClean="0"/>
              <a:t>ephemeral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Closing </a:t>
            </a:r>
            <a:r>
              <a:rPr lang="en-US" sz="1200" dirty="0" smtClean="0"/>
              <a:t>state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3827720" y="2029714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124" idx="0"/>
          </p:cNvCxnSpPr>
          <p:nvPr/>
        </p:nvCxnSpPr>
        <p:spPr>
          <a:xfrm flipH="1" flipV="1">
            <a:off x="3941328" y="2258314"/>
            <a:ext cx="1" cy="33248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" idx="2"/>
          </p:cNvCxnSpPr>
          <p:nvPr/>
        </p:nvCxnSpPr>
        <p:spPr>
          <a:xfrm>
            <a:off x="692442" y="1280160"/>
            <a:ext cx="1974558" cy="0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 noChangeAspect="1"/>
          </p:cNvCxnSpPr>
          <p:nvPr/>
        </p:nvCxnSpPr>
        <p:spPr>
          <a:xfrm flipH="1" flipV="1">
            <a:off x="4919472" y="2212152"/>
            <a:ext cx="562260" cy="44618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690872" y="2029968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cxnSpLocks noChangeAspect="1"/>
          </p:cNvCxnSpPr>
          <p:nvPr/>
        </p:nvCxnSpPr>
        <p:spPr>
          <a:xfrm flipH="1" flipV="1">
            <a:off x="5185516" y="2218592"/>
            <a:ext cx="443164" cy="356483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83480" y="2029968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881443CF45F438C5627E802869CEC" ma:contentTypeVersion="8" ma:contentTypeDescription="Create a new document." ma:contentTypeScope="" ma:versionID="a2406a12245d5e5fc85e871dc6b13896">
  <xsd:schema xmlns:xsd="http://www.w3.org/2001/XMLSchema" xmlns:xs="http://www.w3.org/2001/XMLSchema" xmlns:p="http://schemas.microsoft.com/office/2006/metadata/properties" xmlns:ns2="http://schemas.microsoft.com/sharepoint/v3/fields" xmlns:ns3="1a6210b7-6eb0-422a-bb85-2d6a54010ab6" xmlns:ns4="7d10e592-2cf2-4ec8-8634-487f46b56963" targetNamespace="http://schemas.microsoft.com/office/2006/metadata/properties" ma:root="true" ma:fieldsID="96d57134b53f1b4435af8d59adb84449" ns2:_="" ns3:_="" ns4:_="">
    <xsd:import namespace="http://schemas.microsoft.com/sharepoint/v3/fields"/>
    <xsd:import namespace="1a6210b7-6eb0-422a-bb85-2d6a54010ab6"/>
    <xsd:import namespace="7d10e592-2cf2-4ec8-8634-487f46b56963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2" nillable="true" ma:displayName="Version" ma:internalName="_Vers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210b7-6eb0-422a-bb85-2d6a54010a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e592-2cf2-4ec8-8634-487f46b5696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07809AFA-A8EE-4B37-BA3B-27C6CB5F9966}"/>
</file>

<file path=customXml/itemProps2.xml><?xml version="1.0" encoding="utf-8"?>
<ds:datastoreItem xmlns:ds="http://schemas.openxmlformats.org/officeDocument/2006/customXml" ds:itemID="{99B3FD46-69CD-4C08-9521-682A02E873F2}"/>
</file>

<file path=customXml/itemProps3.xml><?xml version="1.0" encoding="utf-8"?>
<ds:datastoreItem xmlns:ds="http://schemas.openxmlformats.org/officeDocument/2006/customXml" ds:itemID="{15524223-6156-446D-BFC4-F3AD462EA4C0}"/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34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</cp:lastModifiedBy>
  <cp:revision>28</cp:revision>
  <dcterms:created xsi:type="dcterms:W3CDTF">2017-05-28T06:07:29Z</dcterms:created>
  <dcterms:modified xsi:type="dcterms:W3CDTF">2017-06-13T22:27:38Z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v-royspr@microsoft.com</vt:lpwstr>
  </property>
  <property fmtid="{D5CDD505-2E9C-101B-9397-08002B2CF9AE}" pid="6" name="MSIP_Label_f42aa342-8706-4288-bd11-ebb85995028c_SetDate">
    <vt:lpwstr>2017-06-02T12:00:20.2308575-07:00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0x0101005F0881443CF45F438C5627E802869CEC</vt:lpwstr>
  </property>
</Properties>
</file>