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E1C9D-CF90-4F4D-BF31-45CA3B62D59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01CC5-6181-4ECC-A50C-320EC79D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97476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394952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592427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789902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987378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1184853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1382330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579805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01CC5-6181-4ECC-A50C-320EC79D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2"/>
          <p:cNvSpPr/>
          <p:nvPr/>
        </p:nvSpPr>
        <p:spPr>
          <a:xfrm>
            <a:off x="3702200" y="379325"/>
            <a:ext cx="867674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22" name="Rounded Rectangle 122"/>
          <p:cNvSpPr/>
          <p:nvPr/>
        </p:nvSpPr>
        <p:spPr>
          <a:xfrm>
            <a:off x="2542178" y="1838223"/>
            <a:ext cx="830141" cy="426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xio</a:t>
            </a:r>
            <a:r>
              <a:rPr lang="en-US" sz="1400" dirty="0"/>
              <a:t> http proxy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702200" y="1108774"/>
            <a:ext cx="867674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socketio</a:t>
            </a:r>
            <a:endParaRPr lang="en-US" sz="1400" dirty="0"/>
          </a:p>
        </p:txBody>
      </p:sp>
      <p:sp>
        <p:nvSpPr>
          <p:cNvPr id="124" name="Rounded Rectangle 122"/>
          <p:cNvSpPr/>
          <p:nvPr/>
        </p:nvSpPr>
        <p:spPr>
          <a:xfrm>
            <a:off x="2542177" y="379325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5" name="Rounded Rectangle 122"/>
          <p:cNvSpPr/>
          <p:nvPr/>
        </p:nvSpPr>
        <p:spPr>
          <a:xfrm>
            <a:off x="2542177" y="1108774"/>
            <a:ext cx="777240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26" name="Rounded Rectangle 122"/>
          <p:cNvSpPr/>
          <p:nvPr/>
        </p:nvSpPr>
        <p:spPr>
          <a:xfrm>
            <a:off x="1382154" y="1108774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7" name="Rounded Rectangle 122"/>
          <p:cNvSpPr/>
          <p:nvPr/>
        </p:nvSpPr>
        <p:spPr>
          <a:xfrm>
            <a:off x="3702200" y="1838223"/>
            <a:ext cx="867674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socketio</a:t>
            </a:r>
            <a:endParaRPr lang="en-US" sz="1400" dirty="0"/>
          </a:p>
        </p:txBody>
      </p:sp>
      <p:sp>
        <p:nvSpPr>
          <p:cNvPr id="128" name="Rounded Rectangle 122"/>
          <p:cNvSpPr/>
          <p:nvPr/>
        </p:nvSpPr>
        <p:spPr>
          <a:xfrm>
            <a:off x="290201" y="1838223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9" name="Rounded Rectangle 122"/>
          <p:cNvSpPr/>
          <p:nvPr/>
        </p:nvSpPr>
        <p:spPr>
          <a:xfrm>
            <a:off x="1382154" y="1838223"/>
            <a:ext cx="777240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53755" y="434435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 </a:t>
            </a:r>
            <a:r>
              <a:rPr lang="en-US" sz="1200" dirty="0" err="1"/>
              <a:t>tlsio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553756" y="11638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Chained </a:t>
            </a:r>
            <a:r>
              <a:rPr lang="en-US" sz="1200" dirty="0" err="1"/>
              <a:t>tlsio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501657" y="1818498"/>
            <a:ext cx="122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Indirect </a:t>
            </a:r>
            <a:r>
              <a:rPr lang="en-US" sz="1200" dirty="0" err="1"/>
              <a:t>tlsio</a:t>
            </a:r>
            <a:r>
              <a:rPr lang="en-US" sz="1200" dirty="0"/>
              <a:t> via </a:t>
            </a:r>
            <a:r>
              <a:rPr lang="en-US" sz="1200" dirty="0" err="1"/>
              <a:t>xio</a:t>
            </a:r>
            <a:r>
              <a:rPr lang="en-US" sz="1200" dirty="0"/>
              <a:t> http proxy</a:t>
            </a:r>
          </a:p>
        </p:txBody>
      </p:sp>
      <p:sp>
        <p:nvSpPr>
          <p:cNvPr id="133" name="TextBox 132"/>
          <p:cNvSpPr txBox="1">
            <a:spLocks noChangeAspect="1"/>
          </p:cNvSpPr>
          <p:nvPr/>
        </p:nvSpPr>
        <p:spPr>
          <a:xfrm>
            <a:off x="4952657" y="462823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sp>
        <p:nvSpPr>
          <p:cNvPr id="134" name="TextBox 133"/>
          <p:cNvSpPr txBox="1">
            <a:spLocks noChangeAspect="1"/>
          </p:cNvSpPr>
          <p:nvPr/>
        </p:nvSpPr>
        <p:spPr>
          <a:xfrm>
            <a:off x="4938101" y="1192273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sp>
        <p:nvSpPr>
          <p:cNvPr id="135" name="TextBox 134"/>
          <p:cNvSpPr txBox="1">
            <a:spLocks noChangeAspect="1"/>
          </p:cNvSpPr>
          <p:nvPr/>
        </p:nvSpPr>
        <p:spPr>
          <a:xfrm>
            <a:off x="4938101" y="1921725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cxnSp>
        <p:nvCxnSpPr>
          <p:cNvPr id="136" name="Straight Arrow Connector 135"/>
          <p:cNvCxnSpPr>
            <a:stCxn id="121" idx="3"/>
            <a:endCxn id="133" idx="2"/>
          </p:cNvCxnSpPr>
          <p:nvPr/>
        </p:nvCxnSpPr>
        <p:spPr>
          <a:xfrm flipV="1">
            <a:off x="4569874" y="592661"/>
            <a:ext cx="3827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3" idx="3"/>
            <a:endCxn id="134" idx="2"/>
          </p:cNvCxnSpPr>
          <p:nvPr/>
        </p:nvCxnSpPr>
        <p:spPr>
          <a:xfrm>
            <a:off x="4569874" y="1322111"/>
            <a:ext cx="368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3"/>
            <a:endCxn id="135" idx="2"/>
          </p:cNvCxnSpPr>
          <p:nvPr/>
        </p:nvCxnSpPr>
        <p:spPr>
          <a:xfrm>
            <a:off x="4569876" y="2051562"/>
            <a:ext cx="3682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4" idx="3"/>
            <a:endCxn id="121" idx="1"/>
          </p:cNvCxnSpPr>
          <p:nvPr/>
        </p:nvCxnSpPr>
        <p:spPr>
          <a:xfrm>
            <a:off x="3319417" y="592662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5" idx="3"/>
            <a:endCxn id="123" idx="1"/>
          </p:cNvCxnSpPr>
          <p:nvPr/>
        </p:nvCxnSpPr>
        <p:spPr>
          <a:xfrm>
            <a:off x="3319417" y="1322111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2" idx="3"/>
            <a:endCxn id="127" idx="1"/>
          </p:cNvCxnSpPr>
          <p:nvPr/>
        </p:nvCxnSpPr>
        <p:spPr>
          <a:xfrm>
            <a:off x="3372319" y="2051560"/>
            <a:ext cx="3298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6" idx="3"/>
            <a:endCxn id="125" idx="1"/>
          </p:cNvCxnSpPr>
          <p:nvPr/>
        </p:nvCxnSpPr>
        <p:spPr>
          <a:xfrm>
            <a:off x="2159394" y="1322111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9" idx="3"/>
            <a:endCxn id="122" idx="1"/>
          </p:cNvCxnSpPr>
          <p:nvPr/>
        </p:nvCxnSpPr>
        <p:spPr>
          <a:xfrm>
            <a:off x="2159394" y="2051560"/>
            <a:ext cx="382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8" idx="3"/>
            <a:endCxn id="129" idx="1"/>
          </p:cNvCxnSpPr>
          <p:nvPr/>
        </p:nvCxnSpPr>
        <p:spPr>
          <a:xfrm>
            <a:off x="1067441" y="2051560"/>
            <a:ext cx="314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9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881443CF45F438C5627E802869CEC" ma:contentTypeVersion="8" ma:contentTypeDescription="Create a new document." ma:contentTypeScope="" ma:versionID="a2406a12245d5e5fc85e871dc6b13896">
  <xsd:schema xmlns:xsd="http://www.w3.org/2001/XMLSchema" xmlns:xs="http://www.w3.org/2001/XMLSchema" xmlns:p="http://schemas.microsoft.com/office/2006/metadata/properties" xmlns:ns2="http://schemas.microsoft.com/sharepoint/v3/fields" xmlns:ns3="1a6210b7-6eb0-422a-bb85-2d6a54010ab6" xmlns:ns4="7d10e592-2cf2-4ec8-8634-487f46b56963" targetNamespace="http://schemas.microsoft.com/office/2006/metadata/properties" ma:root="true" ma:fieldsID="96d57134b53f1b4435af8d59adb84449" ns2:_="" ns3:_="" ns4:_="">
    <xsd:import namespace="http://schemas.microsoft.com/sharepoint/v3/fields"/>
    <xsd:import namespace="1a6210b7-6eb0-422a-bb85-2d6a54010ab6"/>
    <xsd:import namespace="7d10e592-2cf2-4ec8-8634-487f46b56963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" nillable="true" ma:displayName="Version" ma:internalName="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210b7-6eb0-422a-bb85-2d6a54010a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e592-2cf2-4ec8-8634-487f46b5696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1ED351E4-B50C-4204-85B0-B818A5A12457}"/>
</file>

<file path=customXml/itemProps2.xml><?xml version="1.0" encoding="utf-8"?>
<ds:datastoreItem xmlns:ds="http://schemas.openxmlformats.org/officeDocument/2006/customXml" ds:itemID="{3A8A1BB8-CBE4-4B36-922E-24EDC1D597A2}"/>
</file>

<file path=customXml/itemProps3.xml><?xml version="1.0" encoding="utf-8"?>
<ds:datastoreItem xmlns:ds="http://schemas.openxmlformats.org/officeDocument/2006/customXml" ds:itemID="{F76EB33C-4E92-4926-9904-238AA0FBA75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 (Jetstream Software)</dc:creator>
  <cp:lastModifiedBy>Roy Sprowl (Jetstream Software)</cp:lastModifiedBy>
  <cp:revision>6</cp:revision>
  <dcterms:created xsi:type="dcterms:W3CDTF">2017-09-15T22:08:49Z</dcterms:created>
  <dcterms:modified xsi:type="dcterms:W3CDTF">2017-09-15T22:49:58Z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v-royspr@microsoft.com</vt:lpwstr>
  </property>
  <property fmtid="{D5CDD505-2E9C-101B-9397-08002B2CF9AE}" pid="6" name="MSIP_Label_f42aa342-8706-4288-bd11-ebb85995028c_SetDate">
    <vt:lpwstr>2017-09-15T15:35:52.0951272-07:00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0x0101005F0881443CF45F438C5627E802869CEC</vt:lpwstr>
  </property>
</Properties>
</file>