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38" y="-61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048823" y="3886200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</p:cNvCxnSpPr>
          <p:nvPr/>
        </p:nvCxnSpPr>
        <p:spPr>
          <a:xfrm flipH="1" flipV="1">
            <a:off x="4330642" y="1533032"/>
            <a:ext cx="659316" cy="530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54880" y="457200"/>
            <a:ext cx="1817308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4459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TLSIO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07280" y="0"/>
            <a:ext cx="167047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5880" y="228600"/>
            <a:ext cx="144842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smtClean="0"/>
              <a:t>ephemeral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 flipH="1" flipV="1">
            <a:off x="5185516" y="2218592"/>
            <a:ext cx="443164" cy="356483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83480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881443CF45F438C5627E802869CEC" ma:contentTypeVersion="8" ma:contentTypeDescription="Create a new document." ma:contentTypeScope="" ma:versionID="a2406a12245d5e5fc85e871dc6b13896">
  <xsd:schema xmlns:xsd="http://www.w3.org/2001/XMLSchema" xmlns:xs="http://www.w3.org/2001/XMLSchema" xmlns:p="http://schemas.microsoft.com/office/2006/metadata/properties" xmlns:ns2="http://schemas.microsoft.com/sharepoint/v3/fields" xmlns:ns3="1a6210b7-6eb0-422a-bb85-2d6a54010ab6" xmlns:ns4="7d10e592-2cf2-4ec8-8634-487f46b56963" targetNamespace="http://schemas.microsoft.com/office/2006/metadata/properties" ma:root="true" ma:fieldsID="96d57134b53f1b4435af8d59adb84449" ns2:_="" ns3:_="" ns4:_="">
    <xsd:import namespace="http://schemas.microsoft.com/sharepoint/v3/fields"/>
    <xsd:import namespace="1a6210b7-6eb0-422a-bb85-2d6a54010ab6"/>
    <xsd:import namespace="7d10e592-2cf2-4ec8-8634-487f46b56963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210b7-6eb0-422a-bb85-2d6a54010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e592-2cf2-4ec8-8634-487f46b56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CA411F12-EF61-4E65-B26A-2CDBD4EB9CF8}"/>
</file>

<file path=customXml/itemProps2.xml><?xml version="1.0" encoding="utf-8"?>
<ds:datastoreItem xmlns:ds="http://schemas.openxmlformats.org/officeDocument/2006/customXml" ds:itemID="{95676E3D-DF13-4E4F-A7BE-1A427521D574}"/>
</file>

<file path=customXml/itemProps3.xml><?xml version="1.0" encoding="utf-8"?>
<ds:datastoreItem xmlns:ds="http://schemas.openxmlformats.org/officeDocument/2006/customXml" ds:itemID="{91BAA3BC-197E-447F-9D8B-C5B61AB11DE3}"/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28</cp:revision>
  <dcterms:created xsi:type="dcterms:W3CDTF">2017-05-28T06:07:29Z</dcterms:created>
  <dcterms:modified xsi:type="dcterms:W3CDTF">2017-06-13T22:27:38Z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0x0101005F0881443CF45F438C5627E802869CEC</vt:lpwstr>
  </property>
</Properties>
</file>