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EB8714-9FAE-4973-8858-C5095185D9DF}">
  <a:tblStyle styleId="{B9EB8714-9FAE-4973-8858-C5095185D9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.fntdata"/><Relationship Id="rId11" Type="http://schemas.openxmlformats.org/officeDocument/2006/relationships/slide" Target="slides/slide5.xml"/><Relationship Id="rId22" Type="http://schemas.openxmlformats.org/officeDocument/2006/relationships/font" Target="fonts/FiraSansExtraCondensed-boldItalic.fntdata"/><Relationship Id="rId10" Type="http://schemas.openxmlformats.org/officeDocument/2006/relationships/slide" Target="slides/slide4.xml"/><Relationship Id="rId21" Type="http://schemas.openxmlformats.org/officeDocument/2006/relationships/font" Target="fonts/FiraSansExtraCondense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FiraSansExtraCondense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0c28a246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0c28a246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2d1f94382_0_3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2d1f94382_0_3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2d1f94382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2d1f94382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2d1f94382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2d1f94382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perspective - ec2 can be comprised so installed certificate on ALB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 Target group - Forward 443 to 8888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3fa618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3fa618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requires an A record, An A record links to ALB, distribute public traffic to the website . Help the public traffic to access our website based on the IP addresses that A record find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3fa618e0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3fa618e0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- create any A record in domain dctaxitrips.net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Dctaxistips - 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(top level domain, we do not own 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2d1f94382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2d1f94382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D.C Taxi Trips</a:t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6: Jiachen Sands, Zeqiu Zhang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2022</a:t>
            </a:r>
            <a:endParaRPr/>
          </a:p>
        </p:txBody>
      </p:sp>
      <p:grpSp>
        <p:nvGrpSpPr>
          <p:cNvPr id="44" name="Google Shape;44;p13"/>
          <p:cNvGrpSpPr/>
          <p:nvPr/>
        </p:nvGrpSpPr>
        <p:grpSpPr>
          <a:xfrm>
            <a:off x="2857144" y="2057752"/>
            <a:ext cx="6126601" cy="2674364"/>
            <a:chOff x="1474600" y="238125"/>
            <a:chExt cx="4680725" cy="1829000"/>
          </a:xfrm>
        </p:grpSpPr>
        <p:sp>
          <p:nvSpPr>
            <p:cNvPr id="45" name="Google Shape;45;p13"/>
            <p:cNvSpPr/>
            <p:nvPr/>
          </p:nvSpPr>
          <p:spPr>
            <a:xfrm>
              <a:off x="3698775" y="238125"/>
              <a:ext cx="548125" cy="198600"/>
            </a:xfrm>
            <a:custGeom>
              <a:rect b="b" l="l" r="r" t="t"/>
              <a:pathLst>
                <a:path extrusionOk="0" h="7944" w="21925">
                  <a:moveTo>
                    <a:pt x="19303" y="0"/>
                  </a:moveTo>
                  <a:lnTo>
                    <a:pt x="3019" y="715"/>
                  </a:lnTo>
                  <a:lnTo>
                    <a:pt x="1" y="7546"/>
                  </a:lnTo>
                  <a:lnTo>
                    <a:pt x="21925" y="7944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1756600" y="1252900"/>
              <a:ext cx="3812900" cy="399175"/>
            </a:xfrm>
            <a:custGeom>
              <a:rect b="b" l="l" r="r" t="t"/>
              <a:pathLst>
                <a:path extrusionOk="0" h="15967" w="152516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3591550" y="1608375"/>
              <a:ext cx="232375" cy="83425"/>
            </a:xfrm>
            <a:custGeom>
              <a:rect b="b" l="l" r="r" t="t"/>
              <a:pathLst>
                <a:path extrusionOk="0" h="3337" w="9295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6040125" y="1217150"/>
              <a:ext cx="67550" cy="63575"/>
            </a:xfrm>
            <a:custGeom>
              <a:rect b="b" l="l" r="r" t="t"/>
              <a:pathLst>
                <a:path extrusionOk="0" h="2543" w="2702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1830075" y="1368075"/>
              <a:ext cx="699050" cy="699050"/>
            </a:xfrm>
            <a:custGeom>
              <a:rect b="b" l="l" r="r" t="t"/>
              <a:pathLst>
                <a:path extrusionOk="0" h="27962" w="27962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1994900" y="1532900"/>
              <a:ext cx="369400" cy="369400"/>
            </a:xfrm>
            <a:custGeom>
              <a:rect b="b" l="l" r="r" t="t"/>
              <a:pathLst>
                <a:path extrusionOk="0" h="14776" w="14776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2090225" y="1624250"/>
              <a:ext cx="178750" cy="182725"/>
            </a:xfrm>
            <a:custGeom>
              <a:rect b="b" l="l" r="r" t="t"/>
              <a:pathLst>
                <a:path extrusionOk="0" h="7309" w="715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2125975" y="1662000"/>
              <a:ext cx="111225" cy="109225"/>
            </a:xfrm>
            <a:custGeom>
              <a:rect b="b" l="l" r="r" t="t"/>
              <a:pathLst>
                <a:path extrusionOk="0" h="4369" w="4449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123975" y="16540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173625" y="16401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102125" y="170370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114050" y="174937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151775" y="177915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195475" y="177717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235200" y="1751350"/>
              <a:ext cx="15900" cy="15925"/>
            </a:xfrm>
            <a:custGeom>
              <a:rect b="b" l="l" r="r" t="t"/>
              <a:pathLst>
                <a:path extrusionOk="0" h="637" w="636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243125" y="1699725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217325" y="165802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304700" y="1638150"/>
              <a:ext cx="172800" cy="343600"/>
            </a:xfrm>
            <a:custGeom>
              <a:rect b="b" l="l" r="r" t="t"/>
              <a:pathLst>
                <a:path extrusionOk="0" h="13744" w="6912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480550" y="978850"/>
              <a:ext cx="123150" cy="194625"/>
            </a:xfrm>
            <a:custGeom>
              <a:rect b="b" l="l" r="r" t="t"/>
              <a:pathLst>
                <a:path extrusionOk="0" h="7785" w="4926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020275" y="1042400"/>
              <a:ext cx="105275" cy="150950"/>
            </a:xfrm>
            <a:custGeom>
              <a:rect b="b" l="l" r="r" t="t"/>
              <a:pathLst>
                <a:path extrusionOk="0" h="6038" w="4211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747325" y="1368075"/>
              <a:ext cx="699050" cy="699050"/>
            </a:xfrm>
            <a:custGeom>
              <a:rect b="b" l="l" r="r" t="t"/>
              <a:pathLst>
                <a:path extrusionOk="0" h="27962" w="27962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912150" y="1532900"/>
              <a:ext cx="369400" cy="369400"/>
            </a:xfrm>
            <a:custGeom>
              <a:rect b="b" l="l" r="r" t="t"/>
              <a:pathLst>
                <a:path extrusionOk="0" h="14776" w="14776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005475" y="1624250"/>
              <a:ext cx="180750" cy="182725"/>
            </a:xfrm>
            <a:custGeom>
              <a:rect b="b" l="l" r="r" t="t"/>
              <a:pathLst>
                <a:path extrusionOk="0" h="7309" w="723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041225" y="1662000"/>
              <a:ext cx="111250" cy="109225"/>
            </a:xfrm>
            <a:custGeom>
              <a:rect b="b" l="l" r="r" t="t"/>
              <a:pathLst>
                <a:path extrusionOk="0" h="4369" w="445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041225" y="16540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090875" y="164015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019375" y="1703700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031300" y="1749375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069025" y="177915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112725" y="177717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150450" y="175135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160375" y="1699725"/>
              <a:ext cx="15925" cy="15900"/>
            </a:xfrm>
            <a:custGeom>
              <a:rect b="b" l="l" r="r" t="t"/>
              <a:pathLst>
                <a:path extrusionOk="0" h="636" w="637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134575" y="1658025"/>
              <a:ext cx="15900" cy="15900"/>
            </a:xfrm>
            <a:custGeom>
              <a:rect b="b" l="l" r="r" t="t"/>
              <a:pathLst>
                <a:path extrusionOk="0" h="636" w="636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219950" y="1638150"/>
              <a:ext cx="174800" cy="343600"/>
            </a:xfrm>
            <a:custGeom>
              <a:rect b="b" l="l" r="r" t="t"/>
              <a:pathLst>
                <a:path extrusionOk="0" h="13744" w="6992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528225" y="418825"/>
              <a:ext cx="4559575" cy="1215375"/>
            </a:xfrm>
            <a:custGeom>
              <a:rect b="b" l="l" r="r" t="t"/>
              <a:pathLst>
                <a:path extrusionOk="0" h="48615" w="182383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781950" y="1223100"/>
              <a:ext cx="95350" cy="87400"/>
            </a:xfrm>
            <a:custGeom>
              <a:rect b="b" l="l" r="r" t="t"/>
              <a:pathLst>
                <a:path extrusionOk="0" h="3496" w="3814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817700" y="1231050"/>
              <a:ext cx="43725" cy="47700"/>
            </a:xfrm>
            <a:custGeom>
              <a:rect b="b" l="l" r="r" t="t"/>
              <a:pathLst>
                <a:path extrusionOk="0" h="1908" w="1749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6156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6712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7268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782400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838025" y="1028500"/>
              <a:ext cx="53625" cy="55625"/>
            </a:xfrm>
            <a:custGeom>
              <a:rect b="b" l="l" r="r" t="t"/>
              <a:pathLst>
                <a:path extrusionOk="0" h="2225" w="2145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8916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94722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0028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0584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1140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169650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2232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2788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3344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39007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457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501300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5549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6105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6661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7217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7773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832925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8865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942150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9977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0533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1089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164575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2182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2738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3294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385000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406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6225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5498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6054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6610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166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72250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8258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814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93707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9927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0483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103900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1575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2131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2687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3243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379925" y="10285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435550" y="1084100"/>
              <a:ext cx="53625" cy="55625"/>
            </a:xfrm>
            <a:custGeom>
              <a:rect b="b" l="l" r="r" t="t"/>
              <a:pathLst>
                <a:path extrusionOk="0" h="2225" w="2145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4891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544750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6003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65597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7115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767175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8208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8764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9320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87600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0432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098825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1524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2080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2636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31925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37485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430450" y="10841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48407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539675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595300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50900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706500" y="1028500"/>
              <a:ext cx="53650" cy="55625"/>
            </a:xfrm>
            <a:custGeom>
              <a:rect b="b" l="l" r="r" t="t"/>
              <a:pathLst>
                <a:path extrusionOk="0" h="2225" w="2146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57601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8157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871325" y="10841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926925" y="1028500"/>
              <a:ext cx="55625" cy="55625"/>
            </a:xfrm>
            <a:custGeom>
              <a:rect b="b" l="l" r="r" t="t"/>
              <a:pathLst>
                <a:path extrusionOk="0" h="2225" w="2225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982525" y="1084100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545650" y="1524950"/>
              <a:ext cx="609675" cy="133100"/>
            </a:xfrm>
            <a:custGeom>
              <a:rect b="b" l="l" r="r" t="t"/>
              <a:pathLst>
                <a:path extrusionOk="0" h="5324" w="24387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821675" y="1550775"/>
              <a:ext cx="303875" cy="79475"/>
            </a:xfrm>
            <a:custGeom>
              <a:rect b="b" l="l" r="r" t="t"/>
              <a:pathLst>
                <a:path extrusionOk="0" h="3179" w="12155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474600" y="1441550"/>
              <a:ext cx="359475" cy="135075"/>
            </a:xfrm>
            <a:custGeom>
              <a:rect b="b" l="l" r="r" t="t"/>
              <a:pathLst>
                <a:path extrusionOk="0" h="5403" w="14379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629500" y="1469350"/>
              <a:ext cx="178750" cy="77475"/>
            </a:xfrm>
            <a:custGeom>
              <a:rect b="b" l="l" r="r" t="t"/>
              <a:pathLst>
                <a:path extrusionOk="0" h="3099" w="715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857650" y="283800"/>
              <a:ext cx="59600" cy="75475"/>
            </a:xfrm>
            <a:custGeom>
              <a:rect b="b" l="l" r="r" t="t"/>
              <a:pathLst>
                <a:path extrusionOk="0" h="3019" w="2384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919200" y="283800"/>
              <a:ext cx="69550" cy="75475"/>
            </a:xfrm>
            <a:custGeom>
              <a:rect b="b" l="l" r="r" t="t"/>
              <a:pathLst>
                <a:path extrusionOk="0" h="3019" w="2782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996650" y="283800"/>
              <a:ext cx="65575" cy="75475"/>
            </a:xfrm>
            <a:custGeom>
              <a:rect b="b" l="l" r="r" t="t"/>
              <a:pathLst>
                <a:path extrusionOk="0" h="3019" w="2623">
                  <a:moveTo>
                    <a:pt x="80" y="0"/>
                  </a:moveTo>
                  <a:lnTo>
                    <a:pt x="954" y="1509"/>
                  </a:lnTo>
                  <a:lnTo>
                    <a:pt x="1" y="3019"/>
                  </a:lnTo>
                  <a:lnTo>
                    <a:pt x="716" y="3019"/>
                  </a:lnTo>
                  <a:lnTo>
                    <a:pt x="1351" y="1986"/>
                  </a:lnTo>
                  <a:lnTo>
                    <a:pt x="1907" y="3019"/>
                  </a:lnTo>
                  <a:lnTo>
                    <a:pt x="2622" y="3019"/>
                  </a:lnTo>
                  <a:lnTo>
                    <a:pt x="1669" y="1430"/>
                  </a:lnTo>
                  <a:lnTo>
                    <a:pt x="2543" y="0"/>
                  </a:lnTo>
                  <a:lnTo>
                    <a:pt x="1828" y="0"/>
                  </a:lnTo>
                  <a:lnTo>
                    <a:pt x="1351" y="9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076100" y="283800"/>
              <a:ext cx="13925" cy="75475"/>
            </a:xfrm>
            <a:custGeom>
              <a:rect b="b" l="l" r="r" t="t"/>
              <a:pathLst>
                <a:path extrusionOk="0" h="3019" w="557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100" y="4732075"/>
            <a:ext cx="9144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D.C Taxi</a:t>
            </a:r>
            <a:r>
              <a:rPr lang="en"/>
              <a:t> Trips</a:t>
            </a: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>
            <a:off x="457205" y="2514612"/>
            <a:ext cx="8229531" cy="533478"/>
            <a:chOff x="457205" y="4198587"/>
            <a:chExt cx="8229531" cy="533478"/>
          </a:xfrm>
        </p:grpSpPr>
        <p:grpSp>
          <p:nvGrpSpPr>
            <p:cNvPr id="177" name="Google Shape;177;p14"/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178" name="Google Shape;178;p14"/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14"/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4"/>
          <p:cNvGrpSpPr/>
          <p:nvPr/>
        </p:nvGrpSpPr>
        <p:grpSpPr>
          <a:xfrm>
            <a:off x="420525" y="1649100"/>
            <a:ext cx="1958700" cy="2672200"/>
            <a:chOff x="469950" y="1649100"/>
            <a:chExt cx="1958700" cy="2672200"/>
          </a:xfrm>
        </p:grpSpPr>
        <p:sp>
          <p:nvSpPr>
            <p:cNvPr id="210" name="Google Shape;210;p14"/>
            <p:cNvSpPr txBox="1"/>
            <p:nvPr/>
          </p:nvSpPr>
          <p:spPr>
            <a:xfrm>
              <a:off x="623700" y="32668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Project Idea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" name="Google Shape;211;p14"/>
            <p:cNvSpPr txBox="1"/>
            <p:nvPr/>
          </p:nvSpPr>
          <p:spPr>
            <a:xfrm>
              <a:off x="469950" y="3614200"/>
              <a:ext cx="19587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114225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3" name="Google Shape;213;p14"/>
          <p:cNvGrpSpPr/>
          <p:nvPr/>
        </p:nvGrpSpPr>
        <p:grpSpPr>
          <a:xfrm>
            <a:off x="2598425" y="1649100"/>
            <a:ext cx="1832400" cy="2666509"/>
            <a:chOff x="2683150" y="1649100"/>
            <a:chExt cx="1832400" cy="2666509"/>
          </a:xfrm>
        </p:grpSpPr>
        <p:sp>
          <p:nvSpPr>
            <p:cNvPr id="214" name="Google Shape;214;p14"/>
            <p:cNvSpPr txBox="1"/>
            <p:nvPr/>
          </p:nvSpPr>
          <p:spPr>
            <a:xfrm>
              <a:off x="2773750" y="326686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Source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14"/>
            <p:cNvSpPr txBox="1"/>
            <p:nvPr/>
          </p:nvSpPr>
          <p:spPr>
            <a:xfrm>
              <a:off x="2683150" y="3608509"/>
              <a:ext cx="18324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4"/>
            <p:cNvSpPr txBox="1"/>
            <p:nvPr/>
          </p:nvSpPr>
          <p:spPr>
            <a:xfrm>
              <a:off x="32923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4713175" y="1649100"/>
            <a:ext cx="1832400" cy="2666545"/>
            <a:chOff x="4780250" y="1649100"/>
            <a:chExt cx="1832400" cy="2666545"/>
          </a:xfrm>
        </p:grpSpPr>
        <p:sp>
          <p:nvSpPr>
            <p:cNvPr id="218" name="Google Shape;218;p14"/>
            <p:cNvSpPr txBox="1"/>
            <p:nvPr/>
          </p:nvSpPr>
          <p:spPr>
            <a:xfrm>
              <a:off x="48708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AWS Services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14"/>
            <p:cNvSpPr txBox="1"/>
            <p:nvPr/>
          </p:nvSpPr>
          <p:spPr>
            <a:xfrm>
              <a:off x="4780250" y="3608545"/>
              <a:ext cx="18324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4"/>
            <p:cNvSpPr txBox="1"/>
            <p:nvPr/>
          </p:nvSpPr>
          <p:spPr>
            <a:xfrm>
              <a:off x="53894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6827925" y="1649100"/>
            <a:ext cx="1832400" cy="2666545"/>
            <a:chOff x="6877350" y="1649100"/>
            <a:chExt cx="1832400" cy="2666545"/>
          </a:xfrm>
        </p:grpSpPr>
        <p:sp>
          <p:nvSpPr>
            <p:cNvPr id="222" name="Google Shape;222;p14"/>
            <p:cNvSpPr txBox="1"/>
            <p:nvPr/>
          </p:nvSpPr>
          <p:spPr>
            <a:xfrm>
              <a:off x="69679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Demo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4"/>
            <p:cNvSpPr txBox="1"/>
            <p:nvPr/>
          </p:nvSpPr>
          <p:spPr>
            <a:xfrm>
              <a:off x="6877350" y="3608545"/>
              <a:ext cx="1832400" cy="70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4"/>
            <p:cNvSpPr txBox="1"/>
            <p:nvPr/>
          </p:nvSpPr>
          <p:spPr>
            <a:xfrm>
              <a:off x="74865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5" name="Google Shape;225;p14"/>
          <p:cNvGrpSpPr/>
          <p:nvPr/>
        </p:nvGrpSpPr>
        <p:grpSpPr>
          <a:xfrm>
            <a:off x="1956150" y="1948500"/>
            <a:ext cx="5277600" cy="0"/>
            <a:chOff x="1956150" y="1948500"/>
            <a:chExt cx="5277600" cy="0"/>
          </a:xfrm>
        </p:grpSpPr>
        <p:cxnSp>
          <p:nvCxnSpPr>
            <p:cNvPr id="226" name="Google Shape;226;p14"/>
            <p:cNvCxnSpPr/>
            <p:nvPr/>
          </p:nvCxnSpPr>
          <p:spPr>
            <a:xfrm>
              <a:off x="1956150" y="1948500"/>
              <a:ext cx="1058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14"/>
            <p:cNvCxnSpPr/>
            <p:nvPr/>
          </p:nvCxnSpPr>
          <p:spPr>
            <a:xfrm>
              <a:off x="4042650" y="1948500"/>
              <a:ext cx="1058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8" name="Google Shape;228;p14"/>
            <p:cNvCxnSpPr/>
            <p:nvPr/>
          </p:nvCxnSpPr>
          <p:spPr>
            <a:xfrm>
              <a:off x="6175050" y="1948500"/>
              <a:ext cx="1058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457250" y="1137325"/>
            <a:ext cx="4419831" cy="3594830"/>
          </a:xfrm>
          <a:custGeom>
            <a:rect b="b" l="l" r="r" t="t"/>
            <a:pathLst>
              <a:path extrusionOk="0" h="209550" w="257641">
                <a:moveTo>
                  <a:pt x="92195" y="8739"/>
                </a:moveTo>
                <a:lnTo>
                  <a:pt x="92195" y="36421"/>
                </a:lnTo>
                <a:lnTo>
                  <a:pt x="51376" y="36421"/>
                </a:lnTo>
                <a:lnTo>
                  <a:pt x="51376" y="8739"/>
                </a:lnTo>
                <a:close/>
                <a:moveTo>
                  <a:pt x="167616" y="8739"/>
                </a:moveTo>
                <a:lnTo>
                  <a:pt x="167616" y="36421"/>
                </a:lnTo>
                <a:lnTo>
                  <a:pt x="100933" y="36421"/>
                </a:lnTo>
                <a:lnTo>
                  <a:pt x="100933" y="8739"/>
                </a:lnTo>
                <a:close/>
                <a:moveTo>
                  <a:pt x="248961" y="8739"/>
                </a:moveTo>
                <a:lnTo>
                  <a:pt x="248961" y="36421"/>
                </a:lnTo>
                <a:lnTo>
                  <a:pt x="176296" y="36421"/>
                </a:lnTo>
                <a:lnTo>
                  <a:pt x="176296" y="8739"/>
                </a:lnTo>
                <a:close/>
                <a:moveTo>
                  <a:pt x="92195" y="45159"/>
                </a:moveTo>
                <a:lnTo>
                  <a:pt x="92195" y="93427"/>
                </a:lnTo>
                <a:lnTo>
                  <a:pt x="51376" y="93427"/>
                </a:lnTo>
                <a:lnTo>
                  <a:pt x="51376" y="45159"/>
                </a:lnTo>
                <a:close/>
                <a:moveTo>
                  <a:pt x="167616" y="45159"/>
                </a:moveTo>
                <a:lnTo>
                  <a:pt x="167616" y="85568"/>
                </a:lnTo>
                <a:lnTo>
                  <a:pt x="166971" y="85861"/>
                </a:lnTo>
                <a:lnTo>
                  <a:pt x="166385" y="86154"/>
                </a:lnTo>
                <a:lnTo>
                  <a:pt x="165798" y="86565"/>
                </a:lnTo>
                <a:lnTo>
                  <a:pt x="165212" y="86917"/>
                </a:lnTo>
                <a:lnTo>
                  <a:pt x="164625" y="87327"/>
                </a:lnTo>
                <a:lnTo>
                  <a:pt x="164097" y="87796"/>
                </a:lnTo>
                <a:lnTo>
                  <a:pt x="163100" y="88735"/>
                </a:lnTo>
                <a:lnTo>
                  <a:pt x="162631" y="89263"/>
                </a:lnTo>
                <a:lnTo>
                  <a:pt x="162221" y="89790"/>
                </a:lnTo>
                <a:lnTo>
                  <a:pt x="161810" y="90318"/>
                </a:lnTo>
                <a:lnTo>
                  <a:pt x="161458" y="90905"/>
                </a:lnTo>
                <a:lnTo>
                  <a:pt x="161106" y="91550"/>
                </a:lnTo>
                <a:lnTo>
                  <a:pt x="160754" y="92136"/>
                </a:lnTo>
                <a:lnTo>
                  <a:pt x="160520" y="92781"/>
                </a:lnTo>
                <a:lnTo>
                  <a:pt x="160227" y="93427"/>
                </a:lnTo>
                <a:lnTo>
                  <a:pt x="100933" y="93427"/>
                </a:lnTo>
                <a:lnTo>
                  <a:pt x="100933" y="45159"/>
                </a:lnTo>
                <a:close/>
                <a:moveTo>
                  <a:pt x="248961" y="45159"/>
                </a:moveTo>
                <a:lnTo>
                  <a:pt x="248961" y="93427"/>
                </a:lnTo>
                <a:lnTo>
                  <a:pt x="185621" y="93427"/>
                </a:lnTo>
                <a:lnTo>
                  <a:pt x="185328" y="92664"/>
                </a:lnTo>
                <a:lnTo>
                  <a:pt x="184976" y="91902"/>
                </a:lnTo>
                <a:lnTo>
                  <a:pt x="184566" y="91198"/>
                </a:lnTo>
                <a:lnTo>
                  <a:pt x="184155" y="90494"/>
                </a:lnTo>
                <a:lnTo>
                  <a:pt x="183686" y="89849"/>
                </a:lnTo>
                <a:lnTo>
                  <a:pt x="183158" y="89204"/>
                </a:lnTo>
                <a:lnTo>
                  <a:pt x="182630" y="88617"/>
                </a:lnTo>
                <a:lnTo>
                  <a:pt x="182044" y="88031"/>
                </a:lnTo>
                <a:lnTo>
                  <a:pt x="181399" y="87503"/>
                </a:lnTo>
                <a:lnTo>
                  <a:pt x="180753" y="86975"/>
                </a:lnTo>
                <a:lnTo>
                  <a:pt x="180108" y="86565"/>
                </a:lnTo>
                <a:lnTo>
                  <a:pt x="179404" y="86154"/>
                </a:lnTo>
                <a:lnTo>
                  <a:pt x="178642" y="85744"/>
                </a:lnTo>
                <a:lnTo>
                  <a:pt x="177880" y="85450"/>
                </a:lnTo>
                <a:lnTo>
                  <a:pt x="177117" y="85157"/>
                </a:lnTo>
                <a:lnTo>
                  <a:pt x="176296" y="84923"/>
                </a:lnTo>
                <a:lnTo>
                  <a:pt x="176296" y="45159"/>
                </a:lnTo>
                <a:close/>
                <a:moveTo>
                  <a:pt x="172484" y="92957"/>
                </a:moveTo>
                <a:lnTo>
                  <a:pt x="172953" y="93016"/>
                </a:lnTo>
                <a:lnTo>
                  <a:pt x="173481" y="93075"/>
                </a:lnTo>
                <a:lnTo>
                  <a:pt x="173950" y="93192"/>
                </a:lnTo>
                <a:lnTo>
                  <a:pt x="174361" y="93368"/>
                </a:lnTo>
                <a:lnTo>
                  <a:pt x="174771" y="93544"/>
                </a:lnTo>
                <a:lnTo>
                  <a:pt x="175182" y="93778"/>
                </a:lnTo>
                <a:lnTo>
                  <a:pt x="175534" y="94072"/>
                </a:lnTo>
                <a:lnTo>
                  <a:pt x="175886" y="94365"/>
                </a:lnTo>
                <a:lnTo>
                  <a:pt x="176237" y="94717"/>
                </a:lnTo>
                <a:lnTo>
                  <a:pt x="176472" y="95127"/>
                </a:lnTo>
                <a:lnTo>
                  <a:pt x="176707" y="95479"/>
                </a:lnTo>
                <a:lnTo>
                  <a:pt x="176941" y="95948"/>
                </a:lnTo>
                <a:lnTo>
                  <a:pt x="177117" y="96359"/>
                </a:lnTo>
                <a:lnTo>
                  <a:pt x="177234" y="96828"/>
                </a:lnTo>
                <a:lnTo>
                  <a:pt x="177293" y="97297"/>
                </a:lnTo>
                <a:lnTo>
                  <a:pt x="177293" y="97825"/>
                </a:lnTo>
                <a:lnTo>
                  <a:pt x="177293" y="98294"/>
                </a:lnTo>
                <a:lnTo>
                  <a:pt x="177234" y="98764"/>
                </a:lnTo>
                <a:lnTo>
                  <a:pt x="177117" y="99233"/>
                </a:lnTo>
                <a:lnTo>
                  <a:pt x="176941" y="99702"/>
                </a:lnTo>
                <a:lnTo>
                  <a:pt x="176707" y="100112"/>
                </a:lnTo>
                <a:lnTo>
                  <a:pt x="176472" y="100523"/>
                </a:lnTo>
                <a:lnTo>
                  <a:pt x="176237" y="100875"/>
                </a:lnTo>
                <a:lnTo>
                  <a:pt x="175886" y="101227"/>
                </a:lnTo>
                <a:lnTo>
                  <a:pt x="175534" y="101520"/>
                </a:lnTo>
                <a:lnTo>
                  <a:pt x="175182" y="101813"/>
                </a:lnTo>
                <a:lnTo>
                  <a:pt x="174771" y="102048"/>
                </a:lnTo>
                <a:lnTo>
                  <a:pt x="174361" y="102224"/>
                </a:lnTo>
                <a:lnTo>
                  <a:pt x="173950" y="102400"/>
                </a:lnTo>
                <a:lnTo>
                  <a:pt x="173481" y="102517"/>
                </a:lnTo>
                <a:lnTo>
                  <a:pt x="172953" y="102576"/>
                </a:lnTo>
                <a:lnTo>
                  <a:pt x="172484" y="102634"/>
                </a:lnTo>
                <a:lnTo>
                  <a:pt x="172015" y="102576"/>
                </a:lnTo>
                <a:lnTo>
                  <a:pt x="171546" y="102517"/>
                </a:lnTo>
                <a:lnTo>
                  <a:pt x="171076" y="102400"/>
                </a:lnTo>
                <a:lnTo>
                  <a:pt x="170607" y="102224"/>
                </a:lnTo>
                <a:lnTo>
                  <a:pt x="170197" y="102048"/>
                </a:lnTo>
                <a:lnTo>
                  <a:pt x="169786" y="101813"/>
                </a:lnTo>
                <a:lnTo>
                  <a:pt x="169434" y="101520"/>
                </a:lnTo>
                <a:lnTo>
                  <a:pt x="169082" y="101227"/>
                </a:lnTo>
                <a:lnTo>
                  <a:pt x="168789" y="100875"/>
                </a:lnTo>
                <a:lnTo>
                  <a:pt x="168496" y="100523"/>
                </a:lnTo>
                <a:lnTo>
                  <a:pt x="168261" y="100112"/>
                </a:lnTo>
                <a:lnTo>
                  <a:pt x="168027" y="99702"/>
                </a:lnTo>
                <a:lnTo>
                  <a:pt x="167909" y="99233"/>
                </a:lnTo>
                <a:lnTo>
                  <a:pt x="167792" y="98764"/>
                </a:lnTo>
                <a:lnTo>
                  <a:pt x="167675" y="98294"/>
                </a:lnTo>
                <a:lnTo>
                  <a:pt x="167675" y="97825"/>
                </a:lnTo>
                <a:lnTo>
                  <a:pt x="167675" y="97297"/>
                </a:lnTo>
                <a:lnTo>
                  <a:pt x="167792" y="96828"/>
                </a:lnTo>
                <a:lnTo>
                  <a:pt x="167909" y="96359"/>
                </a:lnTo>
                <a:lnTo>
                  <a:pt x="168027" y="95948"/>
                </a:lnTo>
                <a:lnTo>
                  <a:pt x="168261" y="95479"/>
                </a:lnTo>
                <a:lnTo>
                  <a:pt x="168496" y="95127"/>
                </a:lnTo>
                <a:lnTo>
                  <a:pt x="168789" y="94717"/>
                </a:lnTo>
                <a:lnTo>
                  <a:pt x="169082" y="94365"/>
                </a:lnTo>
                <a:lnTo>
                  <a:pt x="169434" y="94072"/>
                </a:lnTo>
                <a:lnTo>
                  <a:pt x="169786" y="93778"/>
                </a:lnTo>
                <a:lnTo>
                  <a:pt x="170197" y="93544"/>
                </a:lnTo>
                <a:lnTo>
                  <a:pt x="170607" y="93368"/>
                </a:lnTo>
                <a:lnTo>
                  <a:pt x="171076" y="93192"/>
                </a:lnTo>
                <a:lnTo>
                  <a:pt x="171546" y="93075"/>
                </a:lnTo>
                <a:lnTo>
                  <a:pt x="172015" y="93016"/>
                </a:lnTo>
                <a:lnTo>
                  <a:pt x="172484" y="92957"/>
                </a:lnTo>
                <a:close/>
                <a:moveTo>
                  <a:pt x="248961" y="102165"/>
                </a:moveTo>
                <a:lnTo>
                  <a:pt x="248961" y="165153"/>
                </a:lnTo>
                <a:lnTo>
                  <a:pt x="186149" y="102165"/>
                </a:lnTo>
                <a:close/>
                <a:moveTo>
                  <a:pt x="0" y="0"/>
                </a:moveTo>
                <a:lnTo>
                  <a:pt x="0" y="8739"/>
                </a:lnTo>
                <a:lnTo>
                  <a:pt x="42637" y="8739"/>
                </a:lnTo>
                <a:lnTo>
                  <a:pt x="42637" y="36421"/>
                </a:lnTo>
                <a:lnTo>
                  <a:pt x="0" y="36421"/>
                </a:lnTo>
                <a:lnTo>
                  <a:pt x="0" y="45159"/>
                </a:lnTo>
                <a:lnTo>
                  <a:pt x="42637" y="45159"/>
                </a:lnTo>
                <a:lnTo>
                  <a:pt x="42637" y="93427"/>
                </a:lnTo>
                <a:lnTo>
                  <a:pt x="0" y="93427"/>
                </a:lnTo>
                <a:lnTo>
                  <a:pt x="0" y="102165"/>
                </a:lnTo>
                <a:lnTo>
                  <a:pt x="160109" y="102165"/>
                </a:lnTo>
                <a:lnTo>
                  <a:pt x="160461" y="103162"/>
                </a:lnTo>
                <a:lnTo>
                  <a:pt x="160930" y="104101"/>
                </a:lnTo>
                <a:lnTo>
                  <a:pt x="161458" y="105039"/>
                </a:lnTo>
                <a:lnTo>
                  <a:pt x="162045" y="105919"/>
                </a:lnTo>
                <a:lnTo>
                  <a:pt x="162631" y="106740"/>
                </a:lnTo>
                <a:lnTo>
                  <a:pt x="163335" y="107502"/>
                </a:lnTo>
                <a:lnTo>
                  <a:pt x="164097" y="108206"/>
                </a:lnTo>
                <a:lnTo>
                  <a:pt x="164918" y="108851"/>
                </a:lnTo>
                <a:lnTo>
                  <a:pt x="165798" y="109438"/>
                </a:lnTo>
                <a:lnTo>
                  <a:pt x="166678" y="109965"/>
                </a:lnTo>
                <a:lnTo>
                  <a:pt x="167675" y="110435"/>
                </a:lnTo>
                <a:lnTo>
                  <a:pt x="168672" y="110786"/>
                </a:lnTo>
                <a:lnTo>
                  <a:pt x="169669" y="111080"/>
                </a:lnTo>
                <a:lnTo>
                  <a:pt x="170725" y="111314"/>
                </a:lnTo>
                <a:lnTo>
                  <a:pt x="171839" y="111432"/>
                </a:lnTo>
                <a:lnTo>
                  <a:pt x="172895" y="111490"/>
                </a:lnTo>
                <a:lnTo>
                  <a:pt x="174009" y="111432"/>
                </a:lnTo>
                <a:lnTo>
                  <a:pt x="175065" y="111314"/>
                </a:lnTo>
                <a:lnTo>
                  <a:pt x="176062" y="111138"/>
                </a:lnTo>
                <a:lnTo>
                  <a:pt x="177059" y="110845"/>
                </a:lnTo>
                <a:lnTo>
                  <a:pt x="178056" y="110493"/>
                </a:lnTo>
                <a:lnTo>
                  <a:pt x="178994" y="110083"/>
                </a:lnTo>
                <a:lnTo>
                  <a:pt x="179874" y="109555"/>
                </a:lnTo>
                <a:lnTo>
                  <a:pt x="180695" y="109027"/>
                </a:lnTo>
                <a:lnTo>
                  <a:pt x="248961" y="177469"/>
                </a:lnTo>
                <a:lnTo>
                  <a:pt x="248961" y="200284"/>
                </a:lnTo>
                <a:lnTo>
                  <a:pt x="0" y="200284"/>
                </a:lnTo>
                <a:lnTo>
                  <a:pt x="0" y="209550"/>
                </a:lnTo>
                <a:lnTo>
                  <a:pt x="257641" y="209550"/>
                </a:lnTo>
                <a:lnTo>
                  <a:pt x="257641" y="186149"/>
                </a:lnTo>
                <a:lnTo>
                  <a:pt x="257641" y="173833"/>
                </a:lnTo>
                <a:lnTo>
                  <a:pt x="2576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457206" y="3104747"/>
            <a:ext cx="3147962" cy="1365662"/>
            <a:chOff x="1722837" y="3360929"/>
            <a:chExt cx="2740694" cy="1188876"/>
          </a:xfrm>
        </p:grpSpPr>
        <p:sp>
          <p:nvSpPr>
            <p:cNvPr id="236" name="Google Shape;236;p15"/>
            <p:cNvSpPr/>
            <p:nvPr/>
          </p:nvSpPr>
          <p:spPr>
            <a:xfrm>
              <a:off x="4305432" y="3930352"/>
              <a:ext cx="151649" cy="112936"/>
            </a:xfrm>
            <a:custGeom>
              <a:rect b="b" l="l" r="r" t="t"/>
              <a:pathLst>
                <a:path extrusionOk="0" h="8212" w="11027">
                  <a:moveTo>
                    <a:pt x="0" y="1"/>
                  </a:moveTo>
                  <a:lnTo>
                    <a:pt x="0" y="4106"/>
                  </a:lnTo>
                  <a:lnTo>
                    <a:pt x="9970" y="8211"/>
                  </a:lnTo>
                  <a:lnTo>
                    <a:pt x="10088" y="7508"/>
                  </a:lnTo>
                  <a:lnTo>
                    <a:pt x="10557" y="3285"/>
                  </a:lnTo>
                  <a:lnTo>
                    <a:pt x="11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1722837" y="3360929"/>
              <a:ext cx="2740694" cy="1188876"/>
              <a:chOff x="1722837" y="3360929"/>
              <a:chExt cx="2740694" cy="1188876"/>
            </a:xfrm>
          </p:grpSpPr>
          <p:sp>
            <p:nvSpPr>
              <p:cNvPr id="238" name="Google Shape;238;p15"/>
              <p:cNvSpPr/>
              <p:nvPr/>
            </p:nvSpPr>
            <p:spPr>
              <a:xfrm>
                <a:off x="1722837" y="3523855"/>
                <a:ext cx="2740694" cy="808991"/>
              </a:xfrm>
              <a:custGeom>
                <a:rect b="b" l="l" r="r" t="t"/>
                <a:pathLst>
                  <a:path extrusionOk="0" h="58825" w="199287">
                    <a:moveTo>
                      <a:pt x="81169" y="0"/>
                    </a:moveTo>
                    <a:lnTo>
                      <a:pt x="80876" y="59"/>
                    </a:lnTo>
                    <a:lnTo>
                      <a:pt x="80407" y="235"/>
                    </a:lnTo>
                    <a:lnTo>
                      <a:pt x="79820" y="528"/>
                    </a:lnTo>
                    <a:lnTo>
                      <a:pt x="79175" y="938"/>
                    </a:lnTo>
                    <a:lnTo>
                      <a:pt x="77474" y="1994"/>
                    </a:lnTo>
                    <a:lnTo>
                      <a:pt x="75539" y="3402"/>
                    </a:lnTo>
                    <a:lnTo>
                      <a:pt x="73251" y="5044"/>
                    </a:lnTo>
                    <a:lnTo>
                      <a:pt x="70847" y="6920"/>
                    </a:lnTo>
                    <a:lnTo>
                      <a:pt x="65686" y="10909"/>
                    </a:lnTo>
                    <a:lnTo>
                      <a:pt x="60701" y="14955"/>
                    </a:lnTo>
                    <a:lnTo>
                      <a:pt x="56361" y="18533"/>
                    </a:lnTo>
                    <a:lnTo>
                      <a:pt x="52021" y="22110"/>
                    </a:lnTo>
                    <a:lnTo>
                      <a:pt x="20820" y="22110"/>
                    </a:lnTo>
                    <a:lnTo>
                      <a:pt x="19706" y="22228"/>
                    </a:lnTo>
                    <a:lnTo>
                      <a:pt x="18591" y="22345"/>
                    </a:lnTo>
                    <a:lnTo>
                      <a:pt x="17536" y="22580"/>
                    </a:lnTo>
                    <a:lnTo>
                      <a:pt x="16539" y="22873"/>
                    </a:lnTo>
                    <a:lnTo>
                      <a:pt x="15542" y="23166"/>
                    </a:lnTo>
                    <a:lnTo>
                      <a:pt x="14545" y="23577"/>
                    </a:lnTo>
                    <a:lnTo>
                      <a:pt x="13606" y="24046"/>
                    </a:lnTo>
                    <a:lnTo>
                      <a:pt x="12727" y="24515"/>
                    </a:lnTo>
                    <a:lnTo>
                      <a:pt x="11847" y="25101"/>
                    </a:lnTo>
                    <a:lnTo>
                      <a:pt x="11026" y="25688"/>
                    </a:lnTo>
                    <a:lnTo>
                      <a:pt x="10205" y="26392"/>
                    </a:lnTo>
                    <a:lnTo>
                      <a:pt x="9442" y="27095"/>
                    </a:lnTo>
                    <a:lnTo>
                      <a:pt x="8739" y="27858"/>
                    </a:lnTo>
                    <a:lnTo>
                      <a:pt x="8093" y="28679"/>
                    </a:lnTo>
                    <a:lnTo>
                      <a:pt x="7448" y="29559"/>
                    </a:lnTo>
                    <a:lnTo>
                      <a:pt x="6862" y="30438"/>
                    </a:lnTo>
                    <a:lnTo>
                      <a:pt x="6334" y="31377"/>
                    </a:lnTo>
                    <a:lnTo>
                      <a:pt x="5865" y="32315"/>
                    </a:lnTo>
                    <a:lnTo>
                      <a:pt x="5454" y="33312"/>
                    </a:lnTo>
                    <a:lnTo>
                      <a:pt x="5044" y="34368"/>
                    </a:lnTo>
                    <a:lnTo>
                      <a:pt x="4751" y="35482"/>
                    </a:lnTo>
                    <a:lnTo>
                      <a:pt x="4457" y="36596"/>
                    </a:lnTo>
                    <a:lnTo>
                      <a:pt x="4223" y="37769"/>
                    </a:lnTo>
                    <a:lnTo>
                      <a:pt x="4047" y="38884"/>
                    </a:lnTo>
                    <a:lnTo>
                      <a:pt x="3929" y="39998"/>
                    </a:lnTo>
                    <a:lnTo>
                      <a:pt x="3871" y="41112"/>
                    </a:lnTo>
                    <a:lnTo>
                      <a:pt x="3871" y="42285"/>
                    </a:lnTo>
                    <a:lnTo>
                      <a:pt x="3812" y="43224"/>
                    </a:lnTo>
                    <a:lnTo>
                      <a:pt x="3754" y="44045"/>
                    </a:lnTo>
                    <a:lnTo>
                      <a:pt x="3636" y="45276"/>
                    </a:lnTo>
                    <a:lnTo>
                      <a:pt x="3636" y="45628"/>
                    </a:lnTo>
                    <a:lnTo>
                      <a:pt x="1114" y="46801"/>
                    </a:lnTo>
                    <a:lnTo>
                      <a:pt x="880" y="47212"/>
                    </a:lnTo>
                    <a:lnTo>
                      <a:pt x="587" y="47798"/>
                    </a:lnTo>
                    <a:lnTo>
                      <a:pt x="352" y="48561"/>
                    </a:lnTo>
                    <a:lnTo>
                      <a:pt x="117" y="49675"/>
                    </a:lnTo>
                    <a:lnTo>
                      <a:pt x="59" y="50320"/>
                    </a:lnTo>
                    <a:lnTo>
                      <a:pt x="0" y="51024"/>
                    </a:lnTo>
                    <a:lnTo>
                      <a:pt x="0" y="51786"/>
                    </a:lnTo>
                    <a:lnTo>
                      <a:pt x="0" y="52666"/>
                    </a:lnTo>
                    <a:lnTo>
                      <a:pt x="117" y="53604"/>
                    </a:lnTo>
                    <a:lnTo>
                      <a:pt x="235" y="54660"/>
                    </a:lnTo>
                    <a:lnTo>
                      <a:pt x="528" y="56244"/>
                    </a:lnTo>
                    <a:lnTo>
                      <a:pt x="821" y="57534"/>
                    </a:lnTo>
                    <a:lnTo>
                      <a:pt x="1114" y="58824"/>
                    </a:lnTo>
                    <a:lnTo>
                      <a:pt x="196588" y="58824"/>
                    </a:lnTo>
                    <a:lnTo>
                      <a:pt x="196823" y="58414"/>
                    </a:lnTo>
                    <a:lnTo>
                      <a:pt x="197351" y="57534"/>
                    </a:lnTo>
                    <a:lnTo>
                      <a:pt x="197644" y="56889"/>
                    </a:lnTo>
                    <a:lnTo>
                      <a:pt x="197937" y="56185"/>
                    </a:lnTo>
                    <a:lnTo>
                      <a:pt x="198172" y="55481"/>
                    </a:lnTo>
                    <a:lnTo>
                      <a:pt x="198348" y="54660"/>
                    </a:lnTo>
                    <a:lnTo>
                      <a:pt x="198524" y="53487"/>
                    </a:lnTo>
                    <a:lnTo>
                      <a:pt x="198582" y="52314"/>
                    </a:lnTo>
                    <a:lnTo>
                      <a:pt x="198582" y="51200"/>
                    </a:lnTo>
                    <a:lnTo>
                      <a:pt x="198524" y="50203"/>
                    </a:lnTo>
                    <a:lnTo>
                      <a:pt x="198406" y="48619"/>
                    </a:lnTo>
                    <a:lnTo>
                      <a:pt x="198348" y="48033"/>
                    </a:lnTo>
                    <a:lnTo>
                      <a:pt x="196588" y="47212"/>
                    </a:lnTo>
                    <a:lnTo>
                      <a:pt x="196647" y="47212"/>
                    </a:lnTo>
                    <a:lnTo>
                      <a:pt x="197761" y="37769"/>
                    </a:lnTo>
                    <a:lnTo>
                      <a:pt x="197879" y="37066"/>
                    </a:lnTo>
                    <a:lnTo>
                      <a:pt x="198348" y="32843"/>
                    </a:lnTo>
                    <a:lnTo>
                      <a:pt x="198817" y="29559"/>
                    </a:lnTo>
                    <a:lnTo>
                      <a:pt x="199286" y="25805"/>
                    </a:lnTo>
                    <a:lnTo>
                      <a:pt x="199286" y="25453"/>
                    </a:lnTo>
                    <a:lnTo>
                      <a:pt x="199286" y="25043"/>
                    </a:lnTo>
                    <a:lnTo>
                      <a:pt x="199169" y="24691"/>
                    </a:lnTo>
                    <a:lnTo>
                      <a:pt x="199052" y="24339"/>
                    </a:lnTo>
                    <a:lnTo>
                      <a:pt x="198876" y="24046"/>
                    </a:lnTo>
                    <a:lnTo>
                      <a:pt x="198641" y="23753"/>
                    </a:lnTo>
                    <a:lnTo>
                      <a:pt x="198406" y="23459"/>
                    </a:lnTo>
                    <a:lnTo>
                      <a:pt x="198113" y="23166"/>
                    </a:lnTo>
                    <a:lnTo>
                      <a:pt x="197761" y="22931"/>
                    </a:lnTo>
                    <a:lnTo>
                      <a:pt x="197409" y="22697"/>
                    </a:lnTo>
                    <a:lnTo>
                      <a:pt x="196999" y="22521"/>
                    </a:lnTo>
                    <a:lnTo>
                      <a:pt x="196530" y="22404"/>
                    </a:lnTo>
                    <a:lnTo>
                      <a:pt x="196061" y="22228"/>
                    </a:lnTo>
                    <a:lnTo>
                      <a:pt x="195591" y="22169"/>
                    </a:lnTo>
                    <a:lnTo>
                      <a:pt x="195064" y="22110"/>
                    </a:lnTo>
                    <a:lnTo>
                      <a:pt x="180460" y="22110"/>
                    </a:lnTo>
                    <a:lnTo>
                      <a:pt x="171839" y="15249"/>
                    </a:lnTo>
                    <a:lnTo>
                      <a:pt x="167147" y="11554"/>
                    </a:lnTo>
                    <a:lnTo>
                      <a:pt x="162573" y="8035"/>
                    </a:lnTo>
                    <a:lnTo>
                      <a:pt x="158408" y="4868"/>
                    </a:lnTo>
                    <a:lnTo>
                      <a:pt x="154948" y="2287"/>
                    </a:lnTo>
                    <a:lnTo>
                      <a:pt x="153541" y="1349"/>
                    </a:lnTo>
                    <a:lnTo>
                      <a:pt x="152426" y="586"/>
                    </a:lnTo>
                    <a:lnTo>
                      <a:pt x="151605" y="117"/>
                    </a:lnTo>
                    <a:lnTo>
                      <a:pt x="1513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1722837" y="3523855"/>
                <a:ext cx="2740694" cy="808991"/>
              </a:xfrm>
              <a:custGeom>
                <a:rect b="b" l="l" r="r" t="t"/>
                <a:pathLst>
                  <a:path extrusionOk="0" fill="none" h="58825" w="199287">
                    <a:moveTo>
                      <a:pt x="194536" y="22110"/>
                    </a:moveTo>
                    <a:lnTo>
                      <a:pt x="180460" y="22110"/>
                    </a:lnTo>
                    <a:lnTo>
                      <a:pt x="180460" y="22110"/>
                    </a:lnTo>
                    <a:lnTo>
                      <a:pt x="171839" y="15249"/>
                    </a:lnTo>
                    <a:lnTo>
                      <a:pt x="167147" y="11554"/>
                    </a:lnTo>
                    <a:lnTo>
                      <a:pt x="162573" y="8035"/>
                    </a:lnTo>
                    <a:lnTo>
                      <a:pt x="158408" y="4868"/>
                    </a:lnTo>
                    <a:lnTo>
                      <a:pt x="154948" y="2287"/>
                    </a:lnTo>
                    <a:lnTo>
                      <a:pt x="153541" y="1349"/>
                    </a:lnTo>
                    <a:lnTo>
                      <a:pt x="152426" y="586"/>
                    </a:lnTo>
                    <a:lnTo>
                      <a:pt x="151605" y="117"/>
                    </a:lnTo>
                    <a:lnTo>
                      <a:pt x="151312" y="0"/>
                    </a:lnTo>
                    <a:lnTo>
                      <a:pt x="151136" y="0"/>
                    </a:lnTo>
                    <a:lnTo>
                      <a:pt x="81169" y="0"/>
                    </a:lnTo>
                    <a:lnTo>
                      <a:pt x="81169" y="0"/>
                    </a:lnTo>
                    <a:lnTo>
                      <a:pt x="80876" y="59"/>
                    </a:lnTo>
                    <a:lnTo>
                      <a:pt x="80407" y="235"/>
                    </a:lnTo>
                    <a:lnTo>
                      <a:pt x="79820" y="528"/>
                    </a:lnTo>
                    <a:lnTo>
                      <a:pt x="79175" y="938"/>
                    </a:lnTo>
                    <a:lnTo>
                      <a:pt x="77474" y="1994"/>
                    </a:lnTo>
                    <a:lnTo>
                      <a:pt x="75539" y="3402"/>
                    </a:lnTo>
                    <a:lnTo>
                      <a:pt x="73251" y="5044"/>
                    </a:lnTo>
                    <a:lnTo>
                      <a:pt x="70847" y="6920"/>
                    </a:lnTo>
                    <a:lnTo>
                      <a:pt x="65686" y="10909"/>
                    </a:lnTo>
                    <a:lnTo>
                      <a:pt x="60701" y="14955"/>
                    </a:lnTo>
                    <a:lnTo>
                      <a:pt x="56361" y="18533"/>
                    </a:lnTo>
                    <a:lnTo>
                      <a:pt x="52021" y="22110"/>
                    </a:lnTo>
                    <a:lnTo>
                      <a:pt x="52021" y="22110"/>
                    </a:lnTo>
                    <a:lnTo>
                      <a:pt x="21934" y="22110"/>
                    </a:lnTo>
                    <a:lnTo>
                      <a:pt x="21934" y="22110"/>
                    </a:lnTo>
                    <a:lnTo>
                      <a:pt x="20820" y="22110"/>
                    </a:lnTo>
                    <a:lnTo>
                      <a:pt x="19706" y="22228"/>
                    </a:lnTo>
                    <a:lnTo>
                      <a:pt x="18591" y="22345"/>
                    </a:lnTo>
                    <a:lnTo>
                      <a:pt x="17536" y="22580"/>
                    </a:lnTo>
                    <a:lnTo>
                      <a:pt x="16539" y="22873"/>
                    </a:lnTo>
                    <a:lnTo>
                      <a:pt x="15542" y="23166"/>
                    </a:lnTo>
                    <a:lnTo>
                      <a:pt x="14545" y="23577"/>
                    </a:lnTo>
                    <a:lnTo>
                      <a:pt x="13606" y="24046"/>
                    </a:lnTo>
                    <a:lnTo>
                      <a:pt x="12727" y="24515"/>
                    </a:lnTo>
                    <a:lnTo>
                      <a:pt x="11847" y="25101"/>
                    </a:lnTo>
                    <a:lnTo>
                      <a:pt x="11026" y="25688"/>
                    </a:lnTo>
                    <a:lnTo>
                      <a:pt x="10205" y="26392"/>
                    </a:lnTo>
                    <a:lnTo>
                      <a:pt x="9442" y="27095"/>
                    </a:lnTo>
                    <a:lnTo>
                      <a:pt x="8739" y="27858"/>
                    </a:lnTo>
                    <a:lnTo>
                      <a:pt x="8093" y="28679"/>
                    </a:lnTo>
                    <a:lnTo>
                      <a:pt x="7448" y="29559"/>
                    </a:lnTo>
                    <a:lnTo>
                      <a:pt x="7448" y="29559"/>
                    </a:lnTo>
                    <a:lnTo>
                      <a:pt x="6862" y="30438"/>
                    </a:lnTo>
                    <a:lnTo>
                      <a:pt x="6334" y="31377"/>
                    </a:lnTo>
                    <a:lnTo>
                      <a:pt x="5865" y="32315"/>
                    </a:lnTo>
                    <a:lnTo>
                      <a:pt x="5454" y="33312"/>
                    </a:lnTo>
                    <a:lnTo>
                      <a:pt x="5044" y="34368"/>
                    </a:lnTo>
                    <a:lnTo>
                      <a:pt x="4751" y="35482"/>
                    </a:lnTo>
                    <a:lnTo>
                      <a:pt x="4457" y="36596"/>
                    </a:lnTo>
                    <a:lnTo>
                      <a:pt x="4223" y="37769"/>
                    </a:lnTo>
                    <a:lnTo>
                      <a:pt x="4223" y="37769"/>
                    </a:lnTo>
                    <a:lnTo>
                      <a:pt x="4047" y="38884"/>
                    </a:lnTo>
                    <a:lnTo>
                      <a:pt x="3929" y="39998"/>
                    </a:lnTo>
                    <a:lnTo>
                      <a:pt x="3871" y="41112"/>
                    </a:lnTo>
                    <a:lnTo>
                      <a:pt x="3871" y="42285"/>
                    </a:lnTo>
                    <a:lnTo>
                      <a:pt x="3871" y="42285"/>
                    </a:lnTo>
                    <a:lnTo>
                      <a:pt x="3812" y="43224"/>
                    </a:lnTo>
                    <a:lnTo>
                      <a:pt x="3754" y="44045"/>
                    </a:lnTo>
                    <a:lnTo>
                      <a:pt x="3636" y="45276"/>
                    </a:lnTo>
                    <a:lnTo>
                      <a:pt x="3636" y="45628"/>
                    </a:lnTo>
                    <a:lnTo>
                      <a:pt x="1114" y="46801"/>
                    </a:lnTo>
                    <a:lnTo>
                      <a:pt x="1114" y="46801"/>
                    </a:lnTo>
                    <a:lnTo>
                      <a:pt x="880" y="47212"/>
                    </a:lnTo>
                    <a:lnTo>
                      <a:pt x="587" y="47798"/>
                    </a:lnTo>
                    <a:lnTo>
                      <a:pt x="352" y="48561"/>
                    </a:lnTo>
                    <a:lnTo>
                      <a:pt x="117" y="49675"/>
                    </a:lnTo>
                    <a:lnTo>
                      <a:pt x="59" y="50320"/>
                    </a:lnTo>
                    <a:lnTo>
                      <a:pt x="0" y="51024"/>
                    </a:lnTo>
                    <a:lnTo>
                      <a:pt x="0" y="51786"/>
                    </a:lnTo>
                    <a:lnTo>
                      <a:pt x="0" y="52666"/>
                    </a:lnTo>
                    <a:lnTo>
                      <a:pt x="117" y="53604"/>
                    </a:lnTo>
                    <a:lnTo>
                      <a:pt x="235" y="54660"/>
                    </a:lnTo>
                    <a:lnTo>
                      <a:pt x="235" y="54660"/>
                    </a:lnTo>
                    <a:lnTo>
                      <a:pt x="528" y="56244"/>
                    </a:lnTo>
                    <a:lnTo>
                      <a:pt x="821" y="57534"/>
                    </a:lnTo>
                    <a:lnTo>
                      <a:pt x="1114" y="58824"/>
                    </a:lnTo>
                    <a:lnTo>
                      <a:pt x="55481" y="58824"/>
                    </a:lnTo>
                    <a:lnTo>
                      <a:pt x="55481" y="58824"/>
                    </a:lnTo>
                    <a:lnTo>
                      <a:pt x="196588" y="58824"/>
                    </a:lnTo>
                    <a:lnTo>
                      <a:pt x="196588" y="58824"/>
                    </a:lnTo>
                    <a:lnTo>
                      <a:pt x="196823" y="58414"/>
                    </a:lnTo>
                    <a:lnTo>
                      <a:pt x="197351" y="57534"/>
                    </a:lnTo>
                    <a:lnTo>
                      <a:pt x="197644" y="56889"/>
                    </a:lnTo>
                    <a:lnTo>
                      <a:pt x="197937" y="56185"/>
                    </a:lnTo>
                    <a:lnTo>
                      <a:pt x="198172" y="55481"/>
                    </a:lnTo>
                    <a:lnTo>
                      <a:pt x="198348" y="54660"/>
                    </a:lnTo>
                    <a:lnTo>
                      <a:pt x="198348" y="54660"/>
                    </a:lnTo>
                    <a:lnTo>
                      <a:pt x="198524" y="53487"/>
                    </a:lnTo>
                    <a:lnTo>
                      <a:pt x="198582" y="52314"/>
                    </a:lnTo>
                    <a:lnTo>
                      <a:pt x="198582" y="51200"/>
                    </a:lnTo>
                    <a:lnTo>
                      <a:pt x="198524" y="50203"/>
                    </a:lnTo>
                    <a:lnTo>
                      <a:pt x="198406" y="48619"/>
                    </a:lnTo>
                    <a:lnTo>
                      <a:pt x="198348" y="48033"/>
                    </a:lnTo>
                    <a:lnTo>
                      <a:pt x="196588" y="47212"/>
                    </a:lnTo>
                    <a:lnTo>
                      <a:pt x="196588" y="47212"/>
                    </a:lnTo>
                    <a:lnTo>
                      <a:pt x="196647" y="47212"/>
                    </a:lnTo>
                    <a:lnTo>
                      <a:pt x="197761" y="37769"/>
                    </a:lnTo>
                    <a:lnTo>
                      <a:pt x="197879" y="37066"/>
                    </a:lnTo>
                    <a:lnTo>
                      <a:pt x="198348" y="32843"/>
                    </a:lnTo>
                    <a:lnTo>
                      <a:pt x="198817" y="29559"/>
                    </a:lnTo>
                    <a:lnTo>
                      <a:pt x="199286" y="25805"/>
                    </a:lnTo>
                    <a:lnTo>
                      <a:pt x="199286" y="25805"/>
                    </a:lnTo>
                    <a:lnTo>
                      <a:pt x="199286" y="25453"/>
                    </a:lnTo>
                    <a:lnTo>
                      <a:pt x="199286" y="25043"/>
                    </a:lnTo>
                    <a:lnTo>
                      <a:pt x="199169" y="24691"/>
                    </a:lnTo>
                    <a:lnTo>
                      <a:pt x="199052" y="24339"/>
                    </a:lnTo>
                    <a:lnTo>
                      <a:pt x="198876" y="24046"/>
                    </a:lnTo>
                    <a:lnTo>
                      <a:pt x="198641" y="23753"/>
                    </a:lnTo>
                    <a:lnTo>
                      <a:pt x="198406" y="23459"/>
                    </a:lnTo>
                    <a:lnTo>
                      <a:pt x="198113" y="23166"/>
                    </a:lnTo>
                    <a:lnTo>
                      <a:pt x="197761" y="22931"/>
                    </a:lnTo>
                    <a:lnTo>
                      <a:pt x="197409" y="22697"/>
                    </a:lnTo>
                    <a:lnTo>
                      <a:pt x="196999" y="22521"/>
                    </a:lnTo>
                    <a:lnTo>
                      <a:pt x="196530" y="22404"/>
                    </a:lnTo>
                    <a:lnTo>
                      <a:pt x="196061" y="22228"/>
                    </a:lnTo>
                    <a:lnTo>
                      <a:pt x="195591" y="22169"/>
                    </a:lnTo>
                    <a:lnTo>
                      <a:pt x="195064" y="22110"/>
                    </a:lnTo>
                    <a:lnTo>
                      <a:pt x="194536" y="221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1738157" y="4332832"/>
                <a:ext cx="747696" cy="14"/>
              </a:xfrm>
              <a:custGeom>
                <a:rect b="b" l="l" r="r" t="t"/>
                <a:pathLst>
                  <a:path extrusionOk="0" h="1" w="54368">
                    <a:moveTo>
                      <a:pt x="543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4367" y="0"/>
                    </a:lnTo>
                    <a:lnTo>
                      <a:pt x="54367" y="0"/>
                    </a:lnTo>
                    <a:close/>
                  </a:path>
                </a:pathLst>
              </a:custGeom>
              <a:solidFill>
                <a:srgbClr val="FFE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1738157" y="4332832"/>
                <a:ext cx="747696" cy="14"/>
              </a:xfrm>
              <a:custGeom>
                <a:rect b="b" l="l" r="r" t="t"/>
                <a:pathLst>
                  <a:path extrusionOk="0" fill="none" h="1" w="54368">
                    <a:moveTo>
                      <a:pt x="543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4367" y="0"/>
                    </a:lnTo>
                    <a:lnTo>
                      <a:pt x="543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1726055" y="4275567"/>
                <a:ext cx="2724563" cy="57279"/>
              </a:xfrm>
              <a:custGeom>
                <a:rect b="b" l="l" r="r" t="t"/>
                <a:pathLst>
                  <a:path extrusionOk="0" h="4165" w="198114">
                    <a:moveTo>
                      <a:pt x="1" y="0"/>
                    </a:moveTo>
                    <a:lnTo>
                      <a:pt x="880" y="4164"/>
                    </a:lnTo>
                    <a:lnTo>
                      <a:pt x="196354" y="4164"/>
                    </a:lnTo>
                    <a:lnTo>
                      <a:pt x="196589" y="3754"/>
                    </a:lnTo>
                    <a:lnTo>
                      <a:pt x="197117" y="2874"/>
                    </a:lnTo>
                    <a:lnTo>
                      <a:pt x="197410" y="2229"/>
                    </a:lnTo>
                    <a:lnTo>
                      <a:pt x="197703" y="1525"/>
                    </a:lnTo>
                    <a:lnTo>
                      <a:pt x="197938" y="821"/>
                    </a:lnTo>
                    <a:lnTo>
                      <a:pt x="1981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2001902" y="4116671"/>
                <a:ext cx="426685" cy="433135"/>
              </a:xfrm>
              <a:custGeom>
                <a:rect b="b" l="l" r="r" t="t"/>
                <a:pathLst>
                  <a:path extrusionOk="0" h="31495" w="31026">
                    <a:moveTo>
                      <a:pt x="14721" y="0"/>
                    </a:moveTo>
                    <a:lnTo>
                      <a:pt x="13900" y="59"/>
                    </a:lnTo>
                    <a:lnTo>
                      <a:pt x="13137" y="176"/>
                    </a:lnTo>
                    <a:lnTo>
                      <a:pt x="12375" y="294"/>
                    </a:lnTo>
                    <a:lnTo>
                      <a:pt x="11613" y="470"/>
                    </a:lnTo>
                    <a:lnTo>
                      <a:pt x="10909" y="704"/>
                    </a:lnTo>
                    <a:lnTo>
                      <a:pt x="10146" y="939"/>
                    </a:lnTo>
                    <a:lnTo>
                      <a:pt x="9443" y="1232"/>
                    </a:lnTo>
                    <a:lnTo>
                      <a:pt x="8797" y="1525"/>
                    </a:lnTo>
                    <a:lnTo>
                      <a:pt x="8094" y="1877"/>
                    </a:lnTo>
                    <a:lnTo>
                      <a:pt x="7449" y="2288"/>
                    </a:lnTo>
                    <a:lnTo>
                      <a:pt x="6803" y="2698"/>
                    </a:lnTo>
                    <a:lnTo>
                      <a:pt x="6217" y="3109"/>
                    </a:lnTo>
                    <a:lnTo>
                      <a:pt x="5630" y="3578"/>
                    </a:lnTo>
                    <a:lnTo>
                      <a:pt x="5044" y="4106"/>
                    </a:lnTo>
                    <a:lnTo>
                      <a:pt x="4516" y="4634"/>
                    </a:lnTo>
                    <a:lnTo>
                      <a:pt x="3988" y="5161"/>
                    </a:lnTo>
                    <a:lnTo>
                      <a:pt x="3519" y="5748"/>
                    </a:lnTo>
                    <a:lnTo>
                      <a:pt x="3050" y="6334"/>
                    </a:lnTo>
                    <a:lnTo>
                      <a:pt x="2639" y="6921"/>
                    </a:lnTo>
                    <a:lnTo>
                      <a:pt x="2229" y="7566"/>
                    </a:lnTo>
                    <a:lnTo>
                      <a:pt x="1877" y="8211"/>
                    </a:lnTo>
                    <a:lnTo>
                      <a:pt x="1525" y="8915"/>
                    </a:lnTo>
                    <a:lnTo>
                      <a:pt x="1173" y="9619"/>
                    </a:lnTo>
                    <a:lnTo>
                      <a:pt x="939" y="10323"/>
                    </a:lnTo>
                    <a:lnTo>
                      <a:pt x="645" y="11085"/>
                    </a:lnTo>
                    <a:lnTo>
                      <a:pt x="469" y="11789"/>
                    </a:lnTo>
                    <a:lnTo>
                      <a:pt x="294" y="12551"/>
                    </a:lnTo>
                    <a:lnTo>
                      <a:pt x="176" y="13372"/>
                    </a:lnTo>
                    <a:lnTo>
                      <a:pt x="59" y="14135"/>
                    </a:lnTo>
                    <a:lnTo>
                      <a:pt x="0" y="14956"/>
                    </a:lnTo>
                    <a:lnTo>
                      <a:pt x="0" y="15718"/>
                    </a:lnTo>
                    <a:lnTo>
                      <a:pt x="0" y="16539"/>
                    </a:lnTo>
                    <a:lnTo>
                      <a:pt x="59" y="17360"/>
                    </a:lnTo>
                    <a:lnTo>
                      <a:pt x="176" y="18123"/>
                    </a:lnTo>
                    <a:lnTo>
                      <a:pt x="294" y="18944"/>
                    </a:lnTo>
                    <a:lnTo>
                      <a:pt x="469" y="19706"/>
                    </a:lnTo>
                    <a:lnTo>
                      <a:pt x="645" y="20410"/>
                    </a:lnTo>
                    <a:lnTo>
                      <a:pt x="939" y="21172"/>
                    </a:lnTo>
                    <a:lnTo>
                      <a:pt x="1173" y="21876"/>
                    </a:lnTo>
                    <a:lnTo>
                      <a:pt x="1525" y="22580"/>
                    </a:lnTo>
                    <a:lnTo>
                      <a:pt x="1877" y="23225"/>
                    </a:lnTo>
                    <a:lnTo>
                      <a:pt x="2229" y="23929"/>
                    </a:lnTo>
                    <a:lnTo>
                      <a:pt x="2639" y="24574"/>
                    </a:lnTo>
                    <a:lnTo>
                      <a:pt x="3050" y="25161"/>
                    </a:lnTo>
                    <a:lnTo>
                      <a:pt x="3519" y="25747"/>
                    </a:lnTo>
                    <a:lnTo>
                      <a:pt x="3988" y="26333"/>
                    </a:lnTo>
                    <a:lnTo>
                      <a:pt x="4516" y="26861"/>
                    </a:lnTo>
                    <a:lnTo>
                      <a:pt x="5044" y="27389"/>
                    </a:lnTo>
                    <a:lnTo>
                      <a:pt x="5630" y="27917"/>
                    </a:lnTo>
                    <a:lnTo>
                      <a:pt x="6217" y="28386"/>
                    </a:lnTo>
                    <a:lnTo>
                      <a:pt x="6803" y="28797"/>
                    </a:lnTo>
                    <a:lnTo>
                      <a:pt x="7449" y="29207"/>
                    </a:lnTo>
                    <a:lnTo>
                      <a:pt x="8094" y="29618"/>
                    </a:lnTo>
                    <a:lnTo>
                      <a:pt x="8797" y="29970"/>
                    </a:lnTo>
                    <a:lnTo>
                      <a:pt x="9443" y="30263"/>
                    </a:lnTo>
                    <a:lnTo>
                      <a:pt x="10146" y="30556"/>
                    </a:lnTo>
                    <a:lnTo>
                      <a:pt x="10909" y="30791"/>
                    </a:lnTo>
                    <a:lnTo>
                      <a:pt x="11613" y="31025"/>
                    </a:lnTo>
                    <a:lnTo>
                      <a:pt x="12375" y="31201"/>
                    </a:lnTo>
                    <a:lnTo>
                      <a:pt x="13137" y="31319"/>
                    </a:lnTo>
                    <a:lnTo>
                      <a:pt x="13900" y="31436"/>
                    </a:lnTo>
                    <a:lnTo>
                      <a:pt x="14721" y="31495"/>
                    </a:lnTo>
                    <a:lnTo>
                      <a:pt x="16304" y="31495"/>
                    </a:lnTo>
                    <a:lnTo>
                      <a:pt x="17126" y="31436"/>
                    </a:lnTo>
                    <a:lnTo>
                      <a:pt x="17888" y="31319"/>
                    </a:lnTo>
                    <a:lnTo>
                      <a:pt x="18650" y="31201"/>
                    </a:lnTo>
                    <a:lnTo>
                      <a:pt x="19413" y="31025"/>
                    </a:lnTo>
                    <a:lnTo>
                      <a:pt x="20117" y="30791"/>
                    </a:lnTo>
                    <a:lnTo>
                      <a:pt x="20879" y="30556"/>
                    </a:lnTo>
                    <a:lnTo>
                      <a:pt x="21583" y="30263"/>
                    </a:lnTo>
                    <a:lnTo>
                      <a:pt x="22228" y="29970"/>
                    </a:lnTo>
                    <a:lnTo>
                      <a:pt x="22932" y="29618"/>
                    </a:lnTo>
                    <a:lnTo>
                      <a:pt x="23577" y="29207"/>
                    </a:lnTo>
                    <a:lnTo>
                      <a:pt x="24222" y="28797"/>
                    </a:lnTo>
                    <a:lnTo>
                      <a:pt x="24808" y="28386"/>
                    </a:lnTo>
                    <a:lnTo>
                      <a:pt x="25395" y="27917"/>
                    </a:lnTo>
                    <a:lnTo>
                      <a:pt x="25981" y="27389"/>
                    </a:lnTo>
                    <a:lnTo>
                      <a:pt x="26509" y="26861"/>
                    </a:lnTo>
                    <a:lnTo>
                      <a:pt x="27037" y="26333"/>
                    </a:lnTo>
                    <a:lnTo>
                      <a:pt x="27506" y="25747"/>
                    </a:lnTo>
                    <a:lnTo>
                      <a:pt x="27975" y="25161"/>
                    </a:lnTo>
                    <a:lnTo>
                      <a:pt x="28386" y="24574"/>
                    </a:lnTo>
                    <a:lnTo>
                      <a:pt x="28796" y="23929"/>
                    </a:lnTo>
                    <a:lnTo>
                      <a:pt x="29148" y="23225"/>
                    </a:lnTo>
                    <a:lnTo>
                      <a:pt x="29500" y="22580"/>
                    </a:lnTo>
                    <a:lnTo>
                      <a:pt x="29852" y="21876"/>
                    </a:lnTo>
                    <a:lnTo>
                      <a:pt x="30087" y="21172"/>
                    </a:lnTo>
                    <a:lnTo>
                      <a:pt x="30380" y="20410"/>
                    </a:lnTo>
                    <a:lnTo>
                      <a:pt x="30556" y="19706"/>
                    </a:lnTo>
                    <a:lnTo>
                      <a:pt x="30732" y="18944"/>
                    </a:lnTo>
                    <a:lnTo>
                      <a:pt x="30849" y="18123"/>
                    </a:lnTo>
                    <a:lnTo>
                      <a:pt x="30966" y="17360"/>
                    </a:lnTo>
                    <a:lnTo>
                      <a:pt x="31025" y="16539"/>
                    </a:lnTo>
                    <a:lnTo>
                      <a:pt x="31025" y="15718"/>
                    </a:lnTo>
                    <a:lnTo>
                      <a:pt x="31025" y="14956"/>
                    </a:lnTo>
                    <a:lnTo>
                      <a:pt x="30966" y="14135"/>
                    </a:lnTo>
                    <a:lnTo>
                      <a:pt x="30849" y="13372"/>
                    </a:lnTo>
                    <a:lnTo>
                      <a:pt x="30732" y="12551"/>
                    </a:lnTo>
                    <a:lnTo>
                      <a:pt x="30556" y="11789"/>
                    </a:lnTo>
                    <a:lnTo>
                      <a:pt x="30380" y="11085"/>
                    </a:lnTo>
                    <a:lnTo>
                      <a:pt x="30087" y="10323"/>
                    </a:lnTo>
                    <a:lnTo>
                      <a:pt x="29852" y="9619"/>
                    </a:lnTo>
                    <a:lnTo>
                      <a:pt x="29500" y="8915"/>
                    </a:lnTo>
                    <a:lnTo>
                      <a:pt x="29148" y="8211"/>
                    </a:lnTo>
                    <a:lnTo>
                      <a:pt x="28796" y="7566"/>
                    </a:lnTo>
                    <a:lnTo>
                      <a:pt x="28386" y="6921"/>
                    </a:lnTo>
                    <a:lnTo>
                      <a:pt x="27975" y="6334"/>
                    </a:lnTo>
                    <a:lnTo>
                      <a:pt x="27506" y="5748"/>
                    </a:lnTo>
                    <a:lnTo>
                      <a:pt x="27037" y="5161"/>
                    </a:lnTo>
                    <a:lnTo>
                      <a:pt x="26509" y="4634"/>
                    </a:lnTo>
                    <a:lnTo>
                      <a:pt x="25981" y="4106"/>
                    </a:lnTo>
                    <a:lnTo>
                      <a:pt x="25395" y="3578"/>
                    </a:lnTo>
                    <a:lnTo>
                      <a:pt x="24808" y="3109"/>
                    </a:lnTo>
                    <a:lnTo>
                      <a:pt x="24222" y="2698"/>
                    </a:lnTo>
                    <a:lnTo>
                      <a:pt x="23577" y="2288"/>
                    </a:lnTo>
                    <a:lnTo>
                      <a:pt x="22932" y="1877"/>
                    </a:lnTo>
                    <a:lnTo>
                      <a:pt x="22228" y="1525"/>
                    </a:lnTo>
                    <a:lnTo>
                      <a:pt x="21583" y="1232"/>
                    </a:lnTo>
                    <a:lnTo>
                      <a:pt x="20879" y="939"/>
                    </a:lnTo>
                    <a:lnTo>
                      <a:pt x="20117" y="704"/>
                    </a:lnTo>
                    <a:lnTo>
                      <a:pt x="19413" y="470"/>
                    </a:lnTo>
                    <a:lnTo>
                      <a:pt x="18650" y="294"/>
                    </a:lnTo>
                    <a:lnTo>
                      <a:pt x="17888" y="176"/>
                    </a:lnTo>
                    <a:lnTo>
                      <a:pt x="17126" y="59"/>
                    </a:lnTo>
                    <a:lnTo>
                      <a:pt x="16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2093852" y="4210229"/>
                <a:ext cx="242787" cy="246018"/>
              </a:xfrm>
              <a:custGeom>
                <a:rect b="b" l="l" r="r" t="t"/>
                <a:pathLst>
                  <a:path extrusionOk="0" h="17889" w="17654">
                    <a:moveTo>
                      <a:pt x="8856" y="1"/>
                    </a:moveTo>
                    <a:lnTo>
                      <a:pt x="7918" y="59"/>
                    </a:lnTo>
                    <a:lnTo>
                      <a:pt x="7038" y="177"/>
                    </a:lnTo>
                    <a:lnTo>
                      <a:pt x="6217" y="411"/>
                    </a:lnTo>
                    <a:lnTo>
                      <a:pt x="5396" y="704"/>
                    </a:lnTo>
                    <a:lnTo>
                      <a:pt x="4633" y="1056"/>
                    </a:lnTo>
                    <a:lnTo>
                      <a:pt x="3871" y="1525"/>
                    </a:lnTo>
                    <a:lnTo>
                      <a:pt x="3226" y="2053"/>
                    </a:lnTo>
                    <a:lnTo>
                      <a:pt x="2581" y="2640"/>
                    </a:lnTo>
                    <a:lnTo>
                      <a:pt x="1994" y="3226"/>
                    </a:lnTo>
                    <a:lnTo>
                      <a:pt x="1525" y="3930"/>
                    </a:lnTo>
                    <a:lnTo>
                      <a:pt x="1056" y="4692"/>
                    </a:lnTo>
                    <a:lnTo>
                      <a:pt x="704" y="5455"/>
                    </a:lnTo>
                    <a:lnTo>
                      <a:pt x="411" y="6276"/>
                    </a:lnTo>
                    <a:lnTo>
                      <a:pt x="176" y="7156"/>
                    </a:lnTo>
                    <a:lnTo>
                      <a:pt x="59" y="8035"/>
                    </a:lnTo>
                    <a:lnTo>
                      <a:pt x="0" y="8915"/>
                    </a:lnTo>
                    <a:lnTo>
                      <a:pt x="59" y="9854"/>
                    </a:lnTo>
                    <a:lnTo>
                      <a:pt x="176" y="10733"/>
                    </a:lnTo>
                    <a:lnTo>
                      <a:pt x="411" y="11613"/>
                    </a:lnTo>
                    <a:lnTo>
                      <a:pt x="704" y="12434"/>
                    </a:lnTo>
                    <a:lnTo>
                      <a:pt x="1056" y="13196"/>
                    </a:lnTo>
                    <a:lnTo>
                      <a:pt x="1525" y="13959"/>
                    </a:lnTo>
                    <a:lnTo>
                      <a:pt x="1994" y="14604"/>
                    </a:lnTo>
                    <a:lnTo>
                      <a:pt x="2581" y="15249"/>
                    </a:lnTo>
                    <a:lnTo>
                      <a:pt x="3226" y="15836"/>
                    </a:lnTo>
                    <a:lnTo>
                      <a:pt x="3871" y="16363"/>
                    </a:lnTo>
                    <a:lnTo>
                      <a:pt x="4633" y="16833"/>
                    </a:lnTo>
                    <a:lnTo>
                      <a:pt x="5396" y="17185"/>
                    </a:lnTo>
                    <a:lnTo>
                      <a:pt x="6217" y="17478"/>
                    </a:lnTo>
                    <a:lnTo>
                      <a:pt x="7038" y="17712"/>
                    </a:lnTo>
                    <a:lnTo>
                      <a:pt x="7918" y="17830"/>
                    </a:lnTo>
                    <a:lnTo>
                      <a:pt x="8856" y="17888"/>
                    </a:lnTo>
                    <a:lnTo>
                      <a:pt x="9736" y="17830"/>
                    </a:lnTo>
                    <a:lnTo>
                      <a:pt x="10615" y="17712"/>
                    </a:lnTo>
                    <a:lnTo>
                      <a:pt x="11437" y="17478"/>
                    </a:lnTo>
                    <a:lnTo>
                      <a:pt x="12258" y="17185"/>
                    </a:lnTo>
                    <a:lnTo>
                      <a:pt x="13020" y="16833"/>
                    </a:lnTo>
                    <a:lnTo>
                      <a:pt x="13782" y="16363"/>
                    </a:lnTo>
                    <a:lnTo>
                      <a:pt x="14428" y="15836"/>
                    </a:lnTo>
                    <a:lnTo>
                      <a:pt x="15073" y="15249"/>
                    </a:lnTo>
                    <a:lnTo>
                      <a:pt x="15659" y="14604"/>
                    </a:lnTo>
                    <a:lnTo>
                      <a:pt x="16128" y="13959"/>
                    </a:lnTo>
                    <a:lnTo>
                      <a:pt x="16598" y="13196"/>
                    </a:lnTo>
                    <a:lnTo>
                      <a:pt x="16949" y="12434"/>
                    </a:lnTo>
                    <a:lnTo>
                      <a:pt x="17243" y="11613"/>
                    </a:lnTo>
                    <a:lnTo>
                      <a:pt x="17477" y="10733"/>
                    </a:lnTo>
                    <a:lnTo>
                      <a:pt x="17595" y="9854"/>
                    </a:lnTo>
                    <a:lnTo>
                      <a:pt x="17653" y="8915"/>
                    </a:lnTo>
                    <a:lnTo>
                      <a:pt x="17595" y="8035"/>
                    </a:lnTo>
                    <a:lnTo>
                      <a:pt x="17477" y="7156"/>
                    </a:lnTo>
                    <a:lnTo>
                      <a:pt x="17243" y="6276"/>
                    </a:lnTo>
                    <a:lnTo>
                      <a:pt x="16949" y="5455"/>
                    </a:lnTo>
                    <a:lnTo>
                      <a:pt x="16598" y="4692"/>
                    </a:lnTo>
                    <a:lnTo>
                      <a:pt x="16128" y="3930"/>
                    </a:lnTo>
                    <a:lnTo>
                      <a:pt x="15659" y="3226"/>
                    </a:lnTo>
                    <a:lnTo>
                      <a:pt x="15073" y="2640"/>
                    </a:lnTo>
                    <a:lnTo>
                      <a:pt x="14428" y="2053"/>
                    </a:lnTo>
                    <a:lnTo>
                      <a:pt x="13782" y="1525"/>
                    </a:lnTo>
                    <a:lnTo>
                      <a:pt x="13020" y="1056"/>
                    </a:lnTo>
                    <a:lnTo>
                      <a:pt x="12258" y="704"/>
                    </a:lnTo>
                    <a:lnTo>
                      <a:pt x="11437" y="411"/>
                    </a:lnTo>
                    <a:lnTo>
                      <a:pt x="10615" y="177"/>
                    </a:lnTo>
                    <a:lnTo>
                      <a:pt x="9736" y="59"/>
                    </a:lnTo>
                    <a:lnTo>
                      <a:pt x="88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730358" y="4116671"/>
                <a:ext cx="427483" cy="433135"/>
              </a:xfrm>
              <a:custGeom>
                <a:rect b="b" l="l" r="r" t="t"/>
                <a:pathLst>
                  <a:path extrusionOk="0" h="31495" w="31084">
                    <a:moveTo>
                      <a:pt x="14721" y="0"/>
                    </a:moveTo>
                    <a:lnTo>
                      <a:pt x="13958" y="59"/>
                    </a:lnTo>
                    <a:lnTo>
                      <a:pt x="13196" y="176"/>
                    </a:lnTo>
                    <a:lnTo>
                      <a:pt x="12433" y="294"/>
                    </a:lnTo>
                    <a:lnTo>
                      <a:pt x="11671" y="470"/>
                    </a:lnTo>
                    <a:lnTo>
                      <a:pt x="10909" y="704"/>
                    </a:lnTo>
                    <a:lnTo>
                      <a:pt x="10205" y="939"/>
                    </a:lnTo>
                    <a:lnTo>
                      <a:pt x="9501" y="1232"/>
                    </a:lnTo>
                    <a:lnTo>
                      <a:pt x="8797" y="1525"/>
                    </a:lnTo>
                    <a:lnTo>
                      <a:pt x="8152" y="1877"/>
                    </a:lnTo>
                    <a:lnTo>
                      <a:pt x="7507" y="2288"/>
                    </a:lnTo>
                    <a:lnTo>
                      <a:pt x="6862" y="2698"/>
                    </a:lnTo>
                    <a:lnTo>
                      <a:pt x="6217" y="3109"/>
                    </a:lnTo>
                    <a:lnTo>
                      <a:pt x="5630" y="3578"/>
                    </a:lnTo>
                    <a:lnTo>
                      <a:pt x="5102" y="4106"/>
                    </a:lnTo>
                    <a:lnTo>
                      <a:pt x="4575" y="4634"/>
                    </a:lnTo>
                    <a:lnTo>
                      <a:pt x="4047" y="5161"/>
                    </a:lnTo>
                    <a:lnTo>
                      <a:pt x="3578" y="5748"/>
                    </a:lnTo>
                    <a:lnTo>
                      <a:pt x="3108" y="6334"/>
                    </a:lnTo>
                    <a:lnTo>
                      <a:pt x="2639" y="6921"/>
                    </a:lnTo>
                    <a:lnTo>
                      <a:pt x="2229" y="7566"/>
                    </a:lnTo>
                    <a:lnTo>
                      <a:pt x="1877" y="8211"/>
                    </a:lnTo>
                    <a:lnTo>
                      <a:pt x="1525" y="8915"/>
                    </a:lnTo>
                    <a:lnTo>
                      <a:pt x="1232" y="9619"/>
                    </a:lnTo>
                    <a:lnTo>
                      <a:pt x="938" y="10323"/>
                    </a:lnTo>
                    <a:lnTo>
                      <a:pt x="704" y="11085"/>
                    </a:lnTo>
                    <a:lnTo>
                      <a:pt x="469" y="11789"/>
                    </a:lnTo>
                    <a:lnTo>
                      <a:pt x="293" y="12551"/>
                    </a:lnTo>
                    <a:lnTo>
                      <a:pt x="176" y="13372"/>
                    </a:lnTo>
                    <a:lnTo>
                      <a:pt x="59" y="14135"/>
                    </a:lnTo>
                    <a:lnTo>
                      <a:pt x="0" y="14956"/>
                    </a:lnTo>
                    <a:lnTo>
                      <a:pt x="0" y="15718"/>
                    </a:lnTo>
                    <a:lnTo>
                      <a:pt x="0" y="16539"/>
                    </a:lnTo>
                    <a:lnTo>
                      <a:pt x="59" y="17360"/>
                    </a:lnTo>
                    <a:lnTo>
                      <a:pt x="176" y="18123"/>
                    </a:lnTo>
                    <a:lnTo>
                      <a:pt x="293" y="18944"/>
                    </a:lnTo>
                    <a:lnTo>
                      <a:pt x="469" y="19706"/>
                    </a:lnTo>
                    <a:lnTo>
                      <a:pt x="704" y="20410"/>
                    </a:lnTo>
                    <a:lnTo>
                      <a:pt x="938" y="21172"/>
                    </a:lnTo>
                    <a:lnTo>
                      <a:pt x="1232" y="21876"/>
                    </a:lnTo>
                    <a:lnTo>
                      <a:pt x="1525" y="22580"/>
                    </a:lnTo>
                    <a:lnTo>
                      <a:pt x="1877" y="23225"/>
                    </a:lnTo>
                    <a:lnTo>
                      <a:pt x="2229" y="23929"/>
                    </a:lnTo>
                    <a:lnTo>
                      <a:pt x="2639" y="24574"/>
                    </a:lnTo>
                    <a:lnTo>
                      <a:pt x="3108" y="25161"/>
                    </a:lnTo>
                    <a:lnTo>
                      <a:pt x="3578" y="25747"/>
                    </a:lnTo>
                    <a:lnTo>
                      <a:pt x="4047" y="26333"/>
                    </a:lnTo>
                    <a:lnTo>
                      <a:pt x="4575" y="26861"/>
                    </a:lnTo>
                    <a:lnTo>
                      <a:pt x="5102" y="27389"/>
                    </a:lnTo>
                    <a:lnTo>
                      <a:pt x="5630" y="27917"/>
                    </a:lnTo>
                    <a:lnTo>
                      <a:pt x="6217" y="28386"/>
                    </a:lnTo>
                    <a:lnTo>
                      <a:pt x="6862" y="28797"/>
                    </a:lnTo>
                    <a:lnTo>
                      <a:pt x="7507" y="29207"/>
                    </a:lnTo>
                    <a:lnTo>
                      <a:pt x="8152" y="29618"/>
                    </a:lnTo>
                    <a:lnTo>
                      <a:pt x="8797" y="29970"/>
                    </a:lnTo>
                    <a:lnTo>
                      <a:pt x="9501" y="30263"/>
                    </a:lnTo>
                    <a:lnTo>
                      <a:pt x="10205" y="30556"/>
                    </a:lnTo>
                    <a:lnTo>
                      <a:pt x="10909" y="30791"/>
                    </a:lnTo>
                    <a:lnTo>
                      <a:pt x="11671" y="31025"/>
                    </a:lnTo>
                    <a:lnTo>
                      <a:pt x="12433" y="31201"/>
                    </a:lnTo>
                    <a:lnTo>
                      <a:pt x="13196" y="31319"/>
                    </a:lnTo>
                    <a:lnTo>
                      <a:pt x="13958" y="31436"/>
                    </a:lnTo>
                    <a:lnTo>
                      <a:pt x="14721" y="31495"/>
                    </a:lnTo>
                    <a:lnTo>
                      <a:pt x="16363" y="31495"/>
                    </a:lnTo>
                    <a:lnTo>
                      <a:pt x="17125" y="31436"/>
                    </a:lnTo>
                    <a:lnTo>
                      <a:pt x="17888" y="31319"/>
                    </a:lnTo>
                    <a:lnTo>
                      <a:pt x="18650" y="31201"/>
                    </a:lnTo>
                    <a:lnTo>
                      <a:pt x="19413" y="31025"/>
                    </a:lnTo>
                    <a:lnTo>
                      <a:pt x="20175" y="30791"/>
                    </a:lnTo>
                    <a:lnTo>
                      <a:pt x="20879" y="30556"/>
                    </a:lnTo>
                    <a:lnTo>
                      <a:pt x="21583" y="30263"/>
                    </a:lnTo>
                    <a:lnTo>
                      <a:pt x="22286" y="29970"/>
                    </a:lnTo>
                    <a:lnTo>
                      <a:pt x="22932" y="29618"/>
                    </a:lnTo>
                    <a:lnTo>
                      <a:pt x="23577" y="29207"/>
                    </a:lnTo>
                    <a:lnTo>
                      <a:pt x="24222" y="28797"/>
                    </a:lnTo>
                    <a:lnTo>
                      <a:pt x="24808" y="28386"/>
                    </a:lnTo>
                    <a:lnTo>
                      <a:pt x="25453" y="27917"/>
                    </a:lnTo>
                    <a:lnTo>
                      <a:pt x="25981" y="27389"/>
                    </a:lnTo>
                    <a:lnTo>
                      <a:pt x="26509" y="26861"/>
                    </a:lnTo>
                    <a:lnTo>
                      <a:pt x="27037" y="26333"/>
                    </a:lnTo>
                    <a:lnTo>
                      <a:pt x="27506" y="25747"/>
                    </a:lnTo>
                    <a:lnTo>
                      <a:pt x="27975" y="25161"/>
                    </a:lnTo>
                    <a:lnTo>
                      <a:pt x="28444" y="24574"/>
                    </a:lnTo>
                    <a:lnTo>
                      <a:pt x="28855" y="23929"/>
                    </a:lnTo>
                    <a:lnTo>
                      <a:pt x="29207" y="23225"/>
                    </a:lnTo>
                    <a:lnTo>
                      <a:pt x="29559" y="22580"/>
                    </a:lnTo>
                    <a:lnTo>
                      <a:pt x="29852" y="21876"/>
                    </a:lnTo>
                    <a:lnTo>
                      <a:pt x="30145" y="21172"/>
                    </a:lnTo>
                    <a:lnTo>
                      <a:pt x="30380" y="20410"/>
                    </a:lnTo>
                    <a:lnTo>
                      <a:pt x="30614" y="19706"/>
                    </a:lnTo>
                    <a:lnTo>
                      <a:pt x="30790" y="18944"/>
                    </a:lnTo>
                    <a:lnTo>
                      <a:pt x="30908" y="18123"/>
                    </a:lnTo>
                    <a:lnTo>
                      <a:pt x="31025" y="17360"/>
                    </a:lnTo>
                    <a:lnTo>
                      <a:pt x="31084" y="16539"/>
                    </a:lnTo>
                    <a:lnTo>
                      <a:pt x="31084" y="15718"/>
                    </a:lnTo>
                    <a:lnTo>
                      <a:pt x="31084" y="14956"/>
                    </a:lnTo>
                    <a:lnTo>
                      <a:pt x="31025" y="14135"/>
                    </a:lnTo>
                    <a:lnTo>
                      <a:pt x="30908" y="13372"/>
                    </a:lnTo>
                    <a:lnTo>
                      <a:pt x="30790" y="12551"/>
                    </a:lnTo>
                    <a:lnTo>
                      <a:pt x="30614" y="11789"/>
                    </a:lnTo>
                    <a:lnTo>
                      <a:pt x="30380" y="11085"/>
                    </a:lnTo>
                    <a:lnTo>
                      <a:pt x="30145" y="10323"/>
                    </a:lnTo>
                    <a:lnTo>
                      <a:pt x="29852" y="9619"/>
                    </a:lnTo>
                    <a:lnTo>
                      <a:pt x="29559" y="8915"/>
                    </a:lnTo>
                    <a:lnTo>
                      <a:pt x="29207" y="8211"/>
                    </a:lnTo>
                    <a:lnTo>
                      <a:pt x="28855" y="7566"/>
                    </a:lnTo>
                    <a:lnTo>
                      <a:pt x="28444" y="6921"/>
                    </a:lnTo>
                    <a:lnTo>
                      <a:pt x="27975" y="6334"/>
                    </a:lnTo>
                    <a:lnTo>
                      <a:pt x="27506" y="5748"/>
                    </a:lnTo>
                    <a:lnTo>
                      <a:pt x="27037" y="5161"/>
                    </a:lnTo>
                    <a:lnTo>
                      <a:pt x="26509" y="4634"/>
                    </a:lnTo>
                    <a:lnTo>
                      <a:pt x="25981" y="4106"/>
                    </a:lnTo>
                    <a:lnTo>
                      <a:pt x="25453" y="3578"/>
                    </a:lnTo>
                    <a:lnTo>
                      <a:pt x="24808" y="3109"/>
                    </a:lnTo>
                    <a:lnTo>
                      <a:pt x="24222" y="2698"/>
                    </a:lnTo>
                    <a:lnTo>
                      <a:pt x="23577" y="2288"/>
                    </a:lnTo>
                    <a:lnTo>
                      <a:pt x="22932" y="1877"/>
                    </a:lnTo>
                    <a:lnTo>
                      <a:pt x="22286" y="1525"/>
                    </a:lnTo>
                    <a:lnTo>
                      <a:pt x="21583" y="1232"/>
                    </a:lnTo>
                    <a:lnTo>
                      <a:pt x="20879" y="939"/>
                    </a:lnTo>
                    <a:lnTo>
                      <a:pt x="20175" y="704"/>
                    </a:lnTo>
                    <a:lnTo>
                      <a:pt x="19413" y="470"/>
                    </a:lnTo>
                    <a:lnTo>
                      <a:pt x="18650" y="294"/>
                    </a:lnTo>
                    <a:lnTo>
                      <a:pt x="17888" y="176"/>
                    </a:lnTo>
                    <a:lnTo>
                      <a:pt x="17125" y="59"/>
                    </a:lnTo>
                    <a:lnTo>
                      <a:pt x="163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3822293" y="4210229"/>
                <a:ext cx="243598" cy="246018"/>
              </a:xfrm>
              <a:custGeom>
                <a:rect b="b" l="l" r="r" t="t"/>
                <a:pathLst>
                  <a:path extrusionOk="0" h="17889" w="17713">
                    <a:moveTo>
                      <a:pt x="8857" y="1"/>
                    </a:moveTo>
                    <a:lnTo>
                      <a:pt x="7977" y="59"/>
                    </a:lnTo>
                    <a:lnTo>
                      <a:pt x="7097" y="177"/>
                    </a:lnTo>
                    <a:lnTo>
                      <a:pt x="6218" y="411"/>
                    </a:lnTo>
                    <a:lnTo>
                      <a:pt x="5397" y="704"/>
                    </a:lnTo>
                    <a:lnTo>
                      <a:pt x="4634" y="1056"/>
                    </a:lnTo>
                    <a:lnTo>
                      <a:pt x="3930" y="1525"/>
                    </a:lnTo>
                    <a:lnTo>
                      <a:pt x="3227" y="2053"/>
                    </a:lnTo>
                    <a:lnTo>
                      <a:pt x="2640" y="2640"/>
                    </a:lnTo>
                    <a:lnTo>
                      <a:pt x="2054" y="3226"/>
                    </a:lnTo>
                    <a:lnTo>
                      <a:pt x="1526" y="3930"/>
                    </a:lnTo>
                    <a:lnTo>
                      <a:pt x="1115" y="4692"/>
                    </a:lnTo>
                    <a:lnTo>
                      <a:pt x="705" y="5455"/>
                    </a:lnTo>
                    <a:lnTo>
                      <a:pt x="412" y="6276"/>
                    </a:lnTo>
                    <a:lnTo>
                      <a:pt x="177" y="7156"/>
                    </a:lnTo>
                    <a:lnTo>
                      <a:pt x="60" y="8035"/>
                    </a:lnTo>
                    <a:lnTo>
                      <a:pt x="1" y="8915"/>
                    </a:lnTo>
                    <a:lnTo>
                      <a:pt x="60" y="9854"/>
                    </a:lnTo>
                    <a:lnTo>
                      <a:pt x="177" y="10733"/>
                    </a:lnTo>
                    <a:lnTo>
                      <a:pt x="412" y="11613"/>
                    </a:lnTo>
                    <a:lnTo>
                      <a:pt x="705" y="12434"/>
                    </a:lnTo>
                    <a:lnTo>
                      <a:pt x="1115" y="13196"/>
                    </a:lnTo>
                    <a:lnTo>
                      <a:pt x="1526" y="13959"/>
                    </a:lnTo>
                    <a:lnTo>
                      <a:pt x="2054" y="14604"/>
                    </a:lnTo>
                    <a:lnTo>
                      <a:pt x="2640" y="15249"/>
                    </a:lnTo>
                    <a:lnTo>
                      <a:pt x="3227" y="15836"/>
                    </a:lnTo>
                    <a:lnTo>
                      <a:pt x="3930" y="16363"/>
                    </a:lnTo>
                    <a:lnTo>
                      <a:pt x="4634" y="16833"/>
                    </a:lnTo>
                    <a:lnTo>
                      <a:pt x="5397" y="17185"/>
                    </a:lnTo>
                    <a:lnTo>
                      <a:pt x="6218" y="17478"/>
                    </a:lnTo>
                    <a:lnTo>
                      <a:pt x="7097" y="17712"/>
                    </a:lnTo>
                    <a:lnTo>
                      <a:pt x="7977" y="17830"/>
                    </a:lnTo>
                    <a:lnTo>
                      <a:pt x="8857" y="17888"/>
                    </a:lnTo>
                    <a:lnTo>
                      <a:pt x="9737" y="17830"/>
                    </a:lnTo>
                    <a:lnTo>
                      <a:pt x="10616" y="17712"/>
                    </a:lnTo>
                    <a:lnTo>
                      <a:pt x="11496" y="17478"/>
                    </a:lnTo>
                    <a:lnTo>
                      <a:pt x="12317" y="17185"/>
                    </a:lnTo>
                    <a:lnTo>
                      <a:pt x="13080" y="16833"/>
                    </a:lnTo>
                    <a:lnTo>
                      <a:pt x="13783" y="16363"/>
                    </a:lnTo>
                    <a:lnTo>
                      <a:pt x="14487" y="15836"/>
                    </a:lnTo>
                    <a:lnTo>
                      <a:pt x="15074" y="15249"/>
                    </a:lnTo>
                    <a:lnTo>
                      <a:pt x="15660" y="14604"/>
                    </a:lnTo>
                    <a:lnTo>
                      <a:pt x="16188" y="13959"/>
                    </a:lnTo>
                    <a:lnTo>
                      <a:pt x="16598" y="13196"/>
                    </a:lnTo>
                    <a:lnTo>
                      <a:pt x="17009" y="12434"/>
                    </a:lnTo>
                    <a:lnTo>
                      <a:pt x="17302" y="11613"/>
                    </a:lnTo>
                    <a:lnTo>
                      <a:pt x="17478" y="10733"/>
                    </a:lnTo>
                    <a:lnTo>
                      <a:pt x="17654" y="9854"/>
                    </a:lnTo>
                    <a:lnTo>
                      <a:pt x="17713" y="8915"/>
                    </a:lnTo>
                    <a:lnTo>
                      <a:pt x="17654" y="8035"/>
                    </a:lnTo>
                    <a:lnTo>
                      <a:pt x="17478" y="7156"/>
                    </a:lnTo>
                    <a:lnTo>
                      <a:pt x="17302" y="6276"/>
                    </a:lnTo>
                    <a:lnTo>
                      <a:pt x="17009" y="5455"/>
                    </a:lnTo>
                    <a:lnTo>
                      <a:pt x="16598" y="4692"/>
                    </a:lnTo>
                    <a:lnTo>
                      <a:pt x="16188" y="3930"/>
                    </a:lnTo>
                    <a:lnTo>
                      <a:pt x="15660" y="3226"/>
                    </a:lnTo>
                    <a:lnTo>
                      <a:pt x="15074" y="2640"/>
                    </a:lnTo>
                    <a:lnTo>
                      <a:pt x="14487" y="2053"/>
                    </a:lnTo>
                    <a:lnTo>
                      <a:pt x="13783" y="1525"/>
                    </a:lnTo>
                    <a:lnTo>
                      <a:pt x="13080" y="1056"/>
                    </a:lnTo>
                    <a:lnTo>
                      <a:pt x="12317" y="704"/>
                    </a:lnTo>
                    <a:lnTo>
                      <a:pt x="11496" y="411"/>
                    </a:lnTo>
                    <a:lnTo>
                      <a:pt x="10616" y="177"/>
                    </a:lnTo>
                    <a:lnTo>
                      <a:pt x="9737" y="59"/>
                    </a:lnTo>
                    <a:lnTo>
                      <a:pt x="88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2972183" y="3360929"/>
                <a:ext cx="136329" cy="162926"/>
              </a:xfrm>
              <a:custGeom>
                <a:rect b="b" l="l" r="r" t="t"/>
                <a:pathLst>
                  <a:path extrusionOk="0" h="11847" w="9913">
                    <a:moveTo>
                      <a:pt x="1936" y="0"/>
                    </a:moveTo>
                    <a:lnTo>
                      <a:pt x="1" y="11847"/>
                    </a:lnTo>
                    <a:lnTo>
                      <a:pt x="9912" y="11847"/>
                    </a:lnTo>
                    <a:lnTo>
                      <a:pt x="8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951224" y="3490781"/>
                <a:ext cx="182289" cy="33075"/>
              </a:xfrm>
              <a:custGeom>
                <a:rect b="b" l="l" r="r" t="t"/>
                <a:pathLst>
                  <a:path extrusionOk="0" h="2405" w="13255">
                    <a:moveTo>
                      <a:pt x="0" y="0"/>
                    </a:moveTo>
                    <a:lnTo>
                      <a:pt x="0" y="2405"/>
                    </a:lnTo>
                    <a:lnTo>
                      <a:pt x="13255" y="2405"/>
                    </a:lnTo>
                    <a:lnTo>
                      <a:pt x="13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108497" y="3873898"/>
                <a:ext cx="123415" cy="19364"/>
              </a:xfrm>
              <a:custGeom>
                <a:rect b="b" l="l" r="r" t="t"/>
                <a:pathLst>
                  <a:path extrusionOk="0" h="1408" w="8974">
                    <a:moveTo>
                      <a:pt x="704" y="0"/>
                    </a:moveTo>
                    <a:lnTo>
                      <a:pt x="411" y="59"/>
                    </a:lnTo>
                    <a:lnTo>
                      <a:pt x="235" y="235"/>
                    </a:lnTo>
                    <a:lnTo>
                      <a:pt x="59" y="470"/>
                    </a:lnTo>
                    <a:lnTo>
                      <a:pt x="0" y="704"/>
                    </a:lnTo>
                    <a:lnTo>
                      <a:pt x="59" y="997"/>
                    </a:lnTo>
                    <a:lnTo>
                      <a:pt x="235" y="1173"/>
                    </a:lnTo>
                    <a:lnTo>
                      <a:pt x="411" y="1349"/>
                    </a:lnTo>
                    <a:lnTo>
                      <a:pt x="704" y="1408"/>
                    </a:lnTo>
                    <a:lnTo>
                      <a:pt x="8328" y="1408"/>
                    </a:lnTo>
                    <a:lnTo>
                      <a:pt x="8563" y="1349"/>
                    </a:lnTo>
                    <a:lnTo>
                      <a:pt x="8798" y="1173"/>
                    </a:lnTo>
                    <a:lnTo>
                      <a:pt x="8915" y="997"/>
                    </a:lnTo>
                    <a:lnTo>
                      <a:pt x="8974" y="704"/>
                    </a:lnTo>
                    <a:lnTo>
                      <a:pt x="8915" y="470"/>
                    </a:lnTo>
                    <a:lnTo>
                      <a:pt x="8798" y="235"/>
                    </a:lnTo>
                    <a:lnTo>
                      <a:pt x="8563" y="59"/>
                    </a:lnTo>
                    <a:lnTo>
                      <a:pt x="83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3881979" y="3873898"/>
                <a:ext cx="123429" cy="19364"/>
              </a:xfrm>
              <a:custGeom>
                <a:rect b="b" l="l" r="r" t="t"/>
                <a:pathLst>
                  <a:path extrusionOk="0" h="1408" w="8975">
                    <a:moveTo>
                      <a:pt x="705" y="0"/>
                    </a:moveTo>
                    <a:lnTo>
                      <a:pt x="470" y="59"/>
                    </a:lnTo>
                    <a:lnTo>
                      <a:pt x="236" y="235"/>
                    </a:lnTo>
                    <a:lnTo>
                      <a:pt x="60" y="470"/>
                    </a:lnTo>
                    <a:lnTo>
                      <a:pt x="1" y="704"/>
                    </a:lnTo>
                    <a:lnTo>
                      <a:pt x="60" y="997"/>
                    </a:lnTo>
                    <a:lnTo>
                      <a:pt x="236" y="1173"/>
                    </a:lnTo>
                    <a:lnTo>
                      <a:pt x="470" y="1349"/>
                    </a:lnTo>
                    <a:lnTo>
                      <a:pt x="705" y="1408"/>
                    </a:lnTo>
                    <a:lnTo>
                      <a:pt x="8329" y="1408"/>
                    </a:lnTo>
                    <a:lnTo>
                      <a:pt x="8564" y="1349"/>
                    </a:lnTo>
                    <a:lnTo>
                      <a:pt x="8798" y="1173"/>
                    </a:lnTo>
                    <a:lnTo>
                      <a:pt x="8974" y="997"/>
                    </a:lnTo>
                    <a:lnTo>
                      <a:pt x="8974" y="704"/>
                    </a:lnTo>
                    <a:lnTo>
                      <a:pt x="8974" y="470"/>
                    </a:lnTo>
                    <a:lnTo>
                      <a:pt x="8798" y="235"/>
                    </a:lnTo>
                    <a:lnTo>
                      <a:pt x="8564" y="59"/>
                    </a:lnTo>
                    <a:lnTo>
                      <a:pt x="83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1780900" y="3930352"/>
                <a:ext cx="204885" cy="112936"/>
              </a:xfrm>
              <a:custGeom>
                <a:rect b="b" l="l" r="r" t="t"/>
                <a:pathLst>
                  <a:path extrusionOk="0" h="8212" w="14898">
                    <a:moveTo>
                      <a:pt x="3226" y="1"/>
                    </a:moveTo>
                    <a:lnTo>
                      <a:pt x="2640" y="880"/>
                    </a:lnTo>
                    <a:lnTo>
                      <a:pt x="2112" y="1819"/>
                    </a:lnTo>
                    <a:lnTo>
                      <a:pt x="1643" y="2757"/>
                    </a:lnTo>
                    <a:lnTo>
                      <a:pt x="1232" y="3754"/>
                    </a:lnTo>
                    <a:lnTo>
                      <a:pt x="822" y="4810"/>
                    </a:lnTo>
                    <a:lnTo>
                      <a:pt x="529" y="5924"/>
                    </a:lnTo>
                    <a:lnTo>
                      <a:pt x="235" y="7038"/>
                    </a:lnTo>
                    <a:lnTo>
                      <a:pt x="1" y="8211"/>
                    </a:lnTo>
                    <a:lnTo>
                      <a:pt x="10616" y="8211"/>
                    </a:lnTo>
                    <a:lnTo>
                      <a:pt x="148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3285135" y="3586759"/>
                <a:ext cx="769466" cy="241178"/>
              </a:xfrm>
              <a:custGeom>
                <a:rect b="b" l="l" r="r" t="t"/>
                <a:pathLst>
                  <a:path extrusionOk="0" h="17537" w="55951">
                    <a:moveTo>
                      <a:pt x="0" y="1"/>
                    </a:moveTo>
                    <a:lnTo>
                      <a:pt x="0" y="17536"/>
                    </a:lnTo>
                    <a:lnTo>
                      <a:pt x="55951" y="17536"/>
                    </a:lnTo>
                    <a:lnTo>
                      <a:pt x="53194" y="14780"/>
                    </a:lnTo>
                    <a:lnTo>
                      <a:pt x="46919" y="8739"/>
                    </a:lnTo>
                    <a:lnTo>
                      <a:pt x="43576" y="5514"/>
                    </a:lnTo>
                    <a:lnTo>
                      <a:pt x="40526" y="2757"/>
                    </a:lnTo>
                    <a:lnTo>
                      <a:pt x="38298" y="763"/>
                    </a:lnTo>
                    <a:lnTo>
                      <a:pt x="37594" y="177"/>
                    </a:lnTo>
                    <a:lnTo>
                      <a:pt x="37359" y="59"/>
                    </a:lnTo>
                    <a:lnTo>
                      <a:pt x="37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2514871" y="3586759"/>
                <a:ext cx="740435" cy="241178"/>
              </a:xfrm>
              <a:custGeom>
                <a:rect b="b" l="l" r="r" t="t"/>
                <a:pathLst>
                  <a:path extrusionOk="0" h="17537" w="53840">
                    <a:moveTo>
                      <a:pt x="22639" y="1"/>
                    </a:moveTo>
                    <a:lnTo>
                      <a:pt x="22463" y="59"/>
                    </a:lnTo>
                    <a:lnTo>
                      <a:pt x="22111" y="177"/>
                    </a:lnTo>
                    <a:lnTo>
                      <a:pt x="21172" y="763"/>
                    </a:lnTo>
                    <a:lnTo>
                      <a:pt x="19941" y="1643"/>
                    </a:lnTo>
                    <a:lnTo>
                      <a:pt x="18416" y="2757"/>
                    </a:lnTo>
                    <a:lnTo>
                      <a:pt x="14721" y="5514"/>
                    </a:lnTo>
                    <a:lnTo>
                      <a:pt x="10674" y="8739"/>
                    </a:lnTo>
                    <a:lnTo>
                      <a:pt x="6686" y="11965"/>
                    </a:lnTo>
                    <a:lnTo>
                      <a:pt x="3285" y="14780"/>
                    </a:lnTo>
                    <a:lnTo>
                      <a:pt x="0" y="17536"/>
                    </a:lnTo>
                    <a:lnTo>
                      <a:pt x="53839" y="17536"/>
                    </a:lnTo>
                    <a:lnTo>
                      <a:pt x="538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4" name="Google Shape;254;p15"/>
          <p:cNvGrpSpPr/>
          <p:nvPr/>
        </p:nvGrpSpPr>
        <p:grpSpPr>
          <a:xfrm>
            <a:off x="599450" y="1026075"/>
            <a:ext cx="3954100" cy="2000850"/>
            <a:chOff x="599450" y="1026075"/>
            <a:chExt cx="3954100" cy="2000850"/>
          </a:xfrm>
        </p:grpSpPr>
        <p:sp>
          <p:nvSpPr>
            <p:cNvPr id="255" name="Google Shape;255;p15"/>
            <p:cNvSpPr/>
            <p:nvPr/>
          </p:nvSpPr>
          <p:spPr>
            <a:xfrm>
              <a:off x="599450" y="1026075"/>
              <a:ext cx="419700" cy="4197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133850" y="2607225"/>
              <a:ext cx="419700" cy="4197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038225" y="1209675"/>
              <a:ext cx="3095625" cy="1590675"/>
            </a:xfrm>
            <a:custGeom>
              <a:rect b="b" l="l" r="r" t="t"/>
              <a:pathLst>
                <a:path extrusionOk="0" h="63627" w="123825">
                  <a:moveTo>
                    <a:pt x="0" y="0"/>
                  </a:moveTo>
                  <a:lnTo>
                    <a:pt x="43053" y="0"/>
                  </a:lnTo>
                  <a:lnTo>
                    <a:pt x="43053" y="25146"/>
                  </a:lnTo>
                  <a:lnTo>
                    <a:pt x="94869" y="25146"/>
                  </a:lnTo>
                  <a:lnTo>
                    <a:pt x="94869" y="56769"/>
                  </a:lnTo>
                  <a:lnTo>
                    <a:pt x="101727" y="63627"/>
                  </a:lnTo>
                  <a:lnTo>
                    <a:pt x="123825" y="6362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sp>
        <p:nvSpPr>
          <p:cNvPr id="258" name="Google Shape;258;p15"/>
          <p:cNvSpPr txBox="1"/>
          <p:nvPr/>
        </p:nvSpPr>
        <p:spPr>
          <a:xfrm>
            <a:off x="5247050" y="1225475"/>
            <a:ext cx="3037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Traditionally, taxi fares are fixed and have not been allowed 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change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with regard to demand or availability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Department of For-Hire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Vehicles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(DFHV) seeks to introduce a dynamic pricing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Analyze how different service fees affect the total amount through data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visualization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techniques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should be consider in the dynamic pricing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data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visualization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website for users to explore datasets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16"/>
          <p:cNvGraphicFramePr/>
          <p:nvPr/>
        </p:nvGraphicFramePr>
        <p:xfrm>
          <a:off x="628875" y="245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{B9EB8714-9FAE-4973-8858-C5095185D9DF}</a:tableStyleId>
              </a:tblPr>
              <a:tblGrid>
                <a:gridCol w="1988825"/>
                <a:gridCol w="1988825"/>
                <a:gridCol w="1988825"/>
                <a:gridCol w="1988825"/>
              </a:tblGrid>
              <a:tr h="38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   Source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         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Description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           Variables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4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Kaggle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https://www.kaggle.com/bvc5283/dc-taxi-trips?select=taxi_final.csv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Fira Sans Extra Condensed"/>
                        <a:buChar char="●"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12 Millions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Fira Sans Extra Condensed"/>
                        <a:buChar char="●"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Full taxi trips records for year 2017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Fira Sans Extra Condensed"/>
                        <a:buChar char="●"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Categorical Variables: 4 (Provider Name, Origin Location)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Fira Sans Extra Condensed"/>
                        <a:buChar char="●"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Numerical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Variables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: 8 (Milage, Duration…)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Fira Sans Extra Condensed"/>
                        <a:buChar char="●"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Dependent Variable: Total Amount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16"/>
          <p:cNvSpPr txBox="1"/>
          <p:nvPr>
            <p:ph type="title"/>
          </p:nvPr>
        </p:nvSpPr>
        <p:spPr>
          <a:xfrm>
            <a:off x="958475" y="125100"/>
            <a:ext cx="13635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grpSp>
        <p:nvGrpSpPr>
          <p:cNvPr id="265" name="Google Shape;265;p16"/>
          <p:cNvGrpSpPr/>
          <p:nvPr/>
        </p:nvGrpSpPr>
        <p:grpSpPr>
          <a:xfrm>
            <a:off x="806084" y="1815468"/>
            <a:ext cx="1597316" cy="1585840"/>
            <a:chOff x="5525450" y="2514600"/>
            <a:chExt cx="2599375" cy="2244325"/>
          </a:xfrm>
        </p:grpSpPr>
        <p:sp>
          <p:nvSpPr>
            <p:cNvPr id="266" name="Google Shape;266;p16"/>
            <p:cNvSpPr/>
            <p:nvPr/>
          </p:nvSpPr>
          <p:spPr>
            <a:xfrm>
              <a:off x="5619600" y="4389150"/>
              <a:ext cx="2372175" cy="369775"/>
            </a:xfrm>
            <a:custGeom>
              <a:rect b="b" l="l" r="r" t="t"/>
              <a:pathLst>
                <a:path extrusionOk="0" h="14791" w="94887">
                  <a:moveTo>
                    <a:pt x="17232" y="1"/>
                  </a:move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232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619600" y="4389150"/>
              <a:ext cx="2372175" cy="369775"/>
            </a:xfrm>
            <a:custGeom>
              <a:rect b="b" l="l" r="r" t="t"/>
              <a:pathLst>
                <a:path extrusionOk="0" fill="none" h="14791" w="94887">
                  <a:moveTo>
                    <a:pt x="17232" y="1"/>
                  </a:moveTo>
                  <a:lnTo>
                    <a:pt x="17232" y="1"/>
                  </a:lnTo>
                  <a:lnTo>
                    <a:pt x="15296" y="295"/>
                  </a:lnTo>
                  <a:lnTo>
                    <a:pt x="13466" y="611"/>
                  </a:lnTo>
                  <a:lnTo>
                    <a:pt x="11741" y="947"/>
                  </a:lnTo>
                  <a:lnTo>
                    <a:pt x="10100" y="1284"/>
                  </a:lnTo>
                  <a:lnTo>
                    <a:pt x="8564" y="1663"/>
                  </a:lnTo>
                  <a:lnTo>
                    <a:pt x="7154" y="2041"/>
                  </a:lnTo>
                  <a:lnTo>
                    <a:pt x="5850" y="2420"/>
                  </a:lnTo>
                  <a:lnTo>
                    <a:pt x="5240" y="2631"/>
                  </a:lnTo>
                  <a:lnTo>
                    <a:pt x="4671" y="2820"/>
                  </a:lnTo>
                  <a:lnTo>
                    <a:pt x="4124" y="3030"/>
                  </a:lnTo>
                  <a:lnTo>
                    <a:pt x="3598" y="3241"/>
                  </a:lnTo>
                  <a:lnTo>
                    <a:pt x="3115" y="3451"/>
                  </a:lnTo>
                  <a:lnTo>
                    <a:pt x="2673" y="3661"/>
                  </a:lnTo>
                  <a:lnTo>
                    <a:pt x="2252" y="3893"/>
                  </a:lnTo>
                  <a:lnTo>
                    <a:pt x="1873" y="4103"/>
                  </a:lnTo>
                  <a:lnTo>
                    <a:pt x="1516" y="4335"/>
                  </a:lnTo>
                  <a:lnTo>
                    <a:pt x="1200" y="4566"/>
                  </a:lnTo>
                  <a:lnTo>
                    <a:pt x="927" y="4777"/>
                  </a:lnTo>
                  <a:lnTo>
                    <a:pt x="674" y="5008"/>
                  </a:lnTo>
                  <a:lnTo>
                    <a:pt x="464" y="5239"/>
                  </a:lnTo>
                  <a:lnTo>
                    <a:pt x="295" y="5492"/>
                  </a:lnTo>
                  <a:lnTo>
                    <a:pt x="169" y="5723"/>
                  </a:lnTo>
                  <a:lnTo>
                    <a:pt x="64" y="5955"/>
                  </a:lnTo>
                  <a:lnTo>
                    <a:pt x="1" y="6207"/>
                  </a:lnTo>
                  <a:lnTo>
                    <a:pt x="1" y="6439"/>
                  </a:lnTo>
                  <a:lnTo>
                    <a:pt x="1" y="6439"/>
                  </a:lnTo>
                  <a:lnTo>
                    <a:pt x="1" y="6649"/>
                  </a:lnTo>
                  <a:lnTo>
                    <a:pt x="43" y="6880"/>
                  </a:lnTo>
                  <a:lnTo>
                    <a:pt x="127" y="7091"/>
                  </a:lnTo>
                  <a:lnTo>
                    <a:pt x="232" y="7301"/>
                  </a:lnTo>
                  <a:lnTo>
                    <a:pt x="380" y="7512"/>
                  </a:lnTo>
                  <a:lnTo>
                    <a:pt x="548" y="7722"/>
                  </a:lnTo>
                  <a:lnTo>
                    <a:pt x="737" y="7911"/>
                  </a:lnTo>
                  <a:lnTo>
                    <a:pt x="948" y="8122"/>
                  </a:lnTo>
                  <a:lnTo>
                    <a:pt x="1200" y="8332"/>
                  </a:lnTo>
                  <a:lnTo>
                    <a:pt x="1495" y="8521"/>
                  </a:lnTo>
                  <a:lnTo>
                    <a:pt x="1789" y="8732"/>
                  </a:lnTo>
                  <a:lnTo>
                    <a:pt x="2126" y="8921"/>
                  </a:lnTo>
                  <a:lnTo>
                    <a:pt x="2483" y="9111"/>
                  </a:lnTo>
                  <a:lnTo>
                    <a:pt x="2862" y="9321"/>
                  </a:lnTo>
                  <a:lnTo>
                    <a:pt x="3725" y="9700"/>
                  </a:lnTo>
                  <a:lnTo>
                    <a:pt x="4671" y="10057"/>
                  </a:lnTo>
                  <a:lnTo>
                    <a:pt x="5723" y="10415"/>
                  </a:lnTo>
                  <a:lnTo>
                    <a:pt x="6860" y="10773"/>
                  </a:lnTo>
                  <a:lnTo>
                    <a:pt x="8101" y="11109"/>
                  </a:lnTo>
                  <a:lnTo>
                    <a:pt x="9426" y="11446"/>
                  </a:lnTo>
                  <a:lnTo>
                    <a:pt x="10815" y="11761"/>
                  </a:lnTo>
                  <a:lnTo>
                    <a:pt x="12309" y="12056"/>
                  </a:lnTo>
                  <a:lnTo>
                    <a:pt x="13887" y="12350"/>
                  </a:lnTo>
                  <a:lnTo>
                    <a:pt x="15528" y="12624"/>
                  </a:lnTo>
                  <a:lnTo>
                    <a:pt x="17253" y="12876"/>
                  </a:lnTo>
                  <a:lnTo>
                    <a:pt x="19041" y="13129"/>
                  </a:lnTo>
                  <a:lnTo>
                    <a:pt x="20913" y="13360"/>
                  </a:lnTo>
                  <a:lnTo>
                    <a:pt x="22828" y="13571"/>
                  </a:lnTo>
                  <a:lnTo>
                    <a:pt x="24827" y="13781"/>
                  </a:lnTo>
                  <a:lnTo>
                    <a:pt x="26867" y="13970"/>
                  </a:lnTo>
                  <a:lnTo>
                    <a:pt x="28971" y="14139"/>
                  </a:lnTo>
                  <a:lnTo>
                    <a:pt x="31117" y="14286"/>
                  </a:lnTo>
                  <a:lnTo>
                    <a:pt x="33326" y="14412"/>
                  </a:lnTo>
                  <a:lnTo>
                    <a:pt x="35578" y="14518"/>
                  </a:lnTo>
                  <a:lnTo>
                    <a:pt x="37871" y="14623"/>
                  </a:lnTo>
                  <a:lnTo>
                    <a:pt x="40206" y="14686"/>
                  </a:lnTo>
                  <a:lnTo>
                    <a:pt x="42584" y="14749"/>
                  </a:lnTo>
                  <a:lnTo>
                    <a:pt x="45003" y="14770"/>
                  </a:lnTo>
                  <a:lnTo>
                    <a:pt x="47444" y="14791"/>
                  </a:lnTo>
                  <a:lnTo>
                    <a:pt x="47444" y="14791"/>
                  </a:lnTo>
                  <a:lnTo>
                    <a:pt x="49884" y="14770"/>
                  </a:lnTo>
                  <a:lnTo>
                    <a:pt x="52282" y="14749"/>
                  </a:lnTo>
                  <a:lnTo>
                    <a:pt x="54660" y="14686"/>
                  </a:lnTo>
                  <a:lnTo>
                    <a:pt x="56995" y="14623"/>
                  </a:lnTo>
                  <a:lnTo>
                    <a:pt x="59288" y="14518"/>
                  </a:lnTo>
                  <a:lnTo>
                    <a:pt x="61540" y="14412"/>
                  </a:lnTo>
                  <a:lnTo>
                    <a:pt x="63749" y="14286"/>
                  </a:lnTo>
                  <a:lnTo>
                    <a:pt x="65895" y="14139"/>
                  </a:lnTo>
                  <a:lnTo>
                    <a:pt x="67998" y="13970"/>
                  </a:lnTo>
                  <a:lnTo>
                    <a:pt x="70060" y="13781"/>
                  </a:lnTo>
                  <a:lnTo>
                    <a:pt x="72038" y="13571"/>
                  </a:lnTo>
                  <a:lnTo>
                    <a:pt x="73952" y="13360"/>
                  </a:lnTo>
                  <a:lnTo>
                    <a:pt x="75825" y="13129"/>
                  </a:lnTo>
                  <a:lnTo>
                    <a:pt x="77613" y="12876"/>
                  </a:lnTo>
                  <a:lnTo>
                    <a:pt x="79338" y="12624"/>
                  </a:lnTo>
                  <a:lnTo>
                    <a:pt x="80979" y="12350"/>
                  </a:lnTo>
                  <a:lnTo>
                    <a:pt x="82557" y="12056"/>
                  </a:lnTo>
                  <a:lnTo>
                    <a:pt x="84051" y="11761"/>
                  </a:lnTo>
                  <a:lnTo>
                    <a:pt x="85461" y="11446"/>
                  </a:lnTo>
                  <a:lnTo>
                    <a:pt x="86786" y="11109"/>
                  </a:lnTo>
                  <a:lnTo>
                    <a:pt x="88006" y="10773"/>
                  </a:lnTo>
                  <a:lnTo>
                    <a:pt x="89164" y="10415"/>
                  </a:lnTo>
                  <a:lnTo>
                    <a:pt x="90195" y="10057"/>
                  </a:lnTo>
                  <a:lnTo>
                    <a:pt x="91141" y="9700"/>
                  </a:lnTo>
                  <a:lnTo>
                    <a:pt x="92004" y="9321"/>
                  </a:lnTo>
                  <a:lnTo>
                    <a:pt x="92383" y="9111"/>
                  </a:lnTo>
                  <a:lnTo>
                    <a:pt x="92740" y="8921"/>
                  </a:lnTo>
                  <a:lnTo>
                    <a:pt x="93077" y="8732"/>
                  </a:lnTo>
                  <a:lnTo>
                    <a:pt x="93392" y="8521"/>
                  </a:lnTo>
                  <a:lnTo>
                    <a:pt x="93666" y="8332"/>
                  </a:lnTo>
                  <a:lnTo>
                    <a:pt x="93918" y="8122"/>
                  </a:lnTo>
                  <a:lnTo>
                    <a:pt x="94129" y="7911"/>
                  </a:lnTo>
                  <a:lnTo>
                    <a:pt x="94339" y="7722"/>
                  </a:lnTo>
                  <a:lnTo>
                    <a:pt x="94507" y="7512"/>
                  </a:lnTo>
                  <a:lnTo>
                    <a:pt x="94634" y="7301"/>
                  </a:lnTo>
                  <a:lnTo>
                    <a:pt x="94739" y="7091"/>
                  </a:lnTo>
                  <a:lnTo>
                    <a:pt x="94823" y="6880"/>
                  </a:lnTo>
                  <a:lnTo>
                    <a:pt x="94865" y="6649"/>
                  </a:lnTo>
                  <a:lnTo>
                    <a:pt x="94886" y="6439"/>
                  </a:lnTo>
                  <a:lnTo>
                    <a:pt x="94886" y="6439"/>
                  </a:lnTo>
                  <a:lnTo>
                    <a:pt x="94865" y="6207"/>
                  </a:lnTo>
                  <a:lnTo>
                    <a:pt x="94802" y="5976"/>
                  </a:lnTo>
                  <a:lnTo>
                    <a:pt x="94718" y="5744"/>
                  </a:lnTo>
                  <a:lnTo>
                    <a:pt x="94592" y="5513"/>
                  </a:lnTo>
                  <a:lnTo>
                    <a:pt x="94423" y="5281"/>
                  </a:lnTo>
                  <a:lnTo>
                    <a:pt x="94213" y="5050"/>
                  </a:lnTo>
                  <a:lnTo>
                    <a:pt x="93982" y="4819"/>
                  </a:lnTo>
                  <a:lnTo>
                    <a:pt x="93729" y="4608"/>
                  </a:lnTo>
                  <a:lnTo>
                    <a:pt x="93413" y="4377"/>
                  </a:lnTo>
                  <a:lnTo>
                    <a:pt x="93098" y="4166"/>
                  </a:lnTo>
                  <a:lnTo>
                    <a:pt x="92719" y="3956"/>
                  </a:lnTo>
                  <a:lnTo>
                    <a:pt x="92319" y="3725"/>
                  </a:lnTo>
                  <a:lnTo>
                    <a:pt x="91899" y="3514"/>
                  </a:lnTo>
                  <a:lnTo>
                    <a:pt x="91436" y="3304"/>
                  </a:lnTo>
                  <a:lnTo>
                    <a:pt x="90952" y="3114"/>
                  </a:lnTo>
                  <a:lnTo>
                    <a:pt x="90426" y="2904"/>
                  </a:lnTo>
                  <a:lnTo>
                    <a:pt x="89290" y="2504"/>
                  </a:lnTo>
                  <a:lnTo>
                    <a:pt x="88049" y="2126"/>
                  </a:lnTo>
                  <a:lnTo>
                    <a:pt x="86681" y="1747"/>
                  </a:lnTo>
                  <a:lnTo>
                    <a:pt x="85229" y="1389"/>
                  </a:lnTo>
                  <a:lnTo>
                    <a:pt x="83672" y="1053"/>
                  </a:lnTo>
                  <a:lnTo>
                    <a:pt x="81989" y="716"/>
                  </a:lnTo>
                  <a:lnTo>
                    <a:pt x="80243" y="421"/>
                  </a:lnTo>
                  <a:lnTo>
                    <a:pt x="78392" y="127"/>
                  </a:lnTo>
                  <a:lnTo>
                    <a:pt x="78392" y="127"/>
                  </a:lnTo>
                  <a:lnTo>
                    <a:pt x="78097" y="758"/>
                  </a:lnTo>
                  <a:lnTo>
                    <a:pt x="78097" y="758"/>
                  </a:lnTo>
                  <a:lnTo>
                    <a:pt x="75299" y="947"/>
                  </a:lnTo>
                  <a:lnTo>
                    <a:pt x="72227" y="1116"/>
                  </a:lnTo>
                  <a:lnTo>
                    <a:pt x="68398" y="1326"/>
                  </a:lnTo>
                  <a:lnTo>
                    <a:pt x="64085" y="1537"/>
                  </a:lnTo>
                  <a:lnTo>
                    <a:pt x="59541" y="1705"/>
                  </a:lnTo>
                  <a:lnTo>
                    <a:pt x="57269" y="1768"/>
                  </a:lnTo>
                  <a:lnTo>
                    <a:pt x="55039" y="1831"/>
                  </a:lnTo>
                  <a:lnTo>
                    <a:pt x="52914" y="1873"/>
                  </a:lnTo>
                  <a:lnTo>
                    <a:pt x="50873" y="1873"/>
                  </a:lnTo>
                  <a:lnTo>
                    <a:pt x="50873" y="1873"/>
                  </a:lnTo>
                  <a:lnTo>
                    <a:pt x="49295" y="1873"/>
                  </a:lnTo>
                  <a:lnTo>
                    <a:pt x="47843" y="1852"/>
                  </a:lnTo>
                  <a:lnTo>
                    <a:pt x="47843" y="1852"/>
                  </a:lnTo>
                  <a:lnTo>
                    <a:pt x="46371" y="1873"/>
                  </a:lnTo>
                  <a:lnTo>
                    <a:pt x="44793" y="1873"/>
                  </a:lnTo>
                  <a:lnTo>
                    <a:pt x="44793" y="1873"/>
                  </a:lnTo>
                  <a:lnTo>
                    <a:pt x="42773" y="1873"/>
                  </a:lnTo>
                  <a:lnTo>
                    <a:pt x="40627" y="1831"/>
                  </a:lnTo>
                  <a:lnTo>
                    <a:pt x="38418" y="1768"/>
                  </a:lnTo>
                  <a:lnTo>
                    <a:pt x="36146" y="1705"/>
                  </a:lnTo>
                  <a:lnTo>
                    <a:pt x="31601" y="1537"/>
                  </a:lnTo>
                  <a:lnTo>
                    <a:pt x="27267" y="1326"/>
                  </a:lnTo>
                  <a:lnTo>
                    <a:pt x="23438" y="1116"/>
                  </a:lnTo>
                  <a:lnTo>
                    <a:pt x="20366" y="947"/>
                  </a:lnTo>
                  <a:lnTo>
                    <a:pt x="17589" y="758"/>
                  </a:lnTo>
                  <a:lnTo>
                    <a:pt x="17589" y="758"/>
                  </a:lnTo>
                  <a:lnTo>
                    <a:pt x="172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563600" y="3203100"/>
              <a:ext cx="561225" cy="1168200"/>
            </a:xfrm>
            <a:custGeom>
              <a:rect b="b" l="l" r="r" t="t"/>
              <a:pathLst>
                <a:path extrusionOk="0" h="46728" w="22449">
                  <a:moveTo>
                    <a:pt x="9889" y="0"/>
                  </a:moveTo>
                  <a:lnTo>
                    <a:pt x="9826" y="253"/>
                  </a:lnTo>
                  <a:lnTo>
                    <a:pt x="9784" y="526"/>
                  </a:lnTo>
                  <a:lnTo>
                    <a:pt x="9720" y="905"/>
                  </a:lnTo>
                  <a:lnTo>
                    <a:pt x="9678" y="1347"/>
                  </a:lnTo>
                  <a:lnTo>
                    <a:pt x="9657" y="1873"/>
                  </a:lnTo>
                  <a:lnTo>
                    <a:pt x="9678" y="2441"/>
                  </a:lnTo>
                  <a:lnTo>
                    <a:pt x="9720" y="3072"/>
                  </a:lnTo>
                  <a:lnTo>
                    <a:pt x="9763" y="3387"/>
                  </a:lnTo>
                  <a:lnTo>
                    <a:pt x="9826" y="3724"/>
                  </a:lnTo>
                  <a:lnTo>
                    <a:pt x="9889" y="4040"/>
                  </a:lnTo>
                  <a:lnTo>
                    <a:pt x="9973" y="4376"/>
                  </a:lnTo>
                  <a:lnTo>
                    <a:pt x="10099" y="4713"/>
                  </a:lnTo>
                  <a:lnTo>
                    <a:pt x="10225" y="5049"/>
                  </a:lnTo>
                  <a:lnTo>
                    <a:pt x="10373" y="5386"/>
                  </a:lnTo>
                  <a:lnTo>
                    <a:pt x="10541" y="5723"/>
                  </a:lnTo>
                  <a:lnTo>
                    <a:pt x="10730" y="6059"/>
                  </a:lnTo>
                  <a:lnTo>
                    <a:pt x="10962" y="6375"/>
                  </a:lnTo>
                  <a:lnTo>
                    <a:pt x="11214" y="6690"/>
                  </a:lnTo>
                  <a:lnTo>
                    <a:pt x="11488" y="6985"/>
                  </a:lnTo>
                  <a:lnTo>
                    <a:pt x="11782" y="7279"/>
                  </a:lnTo>
                  <a:lnTo>
                    <a:pt x="12119" y="7574"/>
                  </a:lnTo>
                  <a:lnTo>
                    <a:pt x="12477" y="7827"/>
                  </a:lnTo>
                  <a:lnTo>
                    <a:pt x="12876" y="8079"/>
                  </a:lnTo>
                  <a:lnTo>
                    <a:pt x="13066" y="8710"/>
                  </a:lnTo>
                  <a:lnTo>
                    <a:pt x="13234" y="9341"/>
                  </a:lnTo>
                  <a:lnTo>
                    <a:pt x="13381" y="9972"/>
                  </a:lnTo>
                  <a:lnTo>
                    <a:pt x="13507" y="10604"/>
                  </a:lnTo>
                  <a:lnTo>
                    <a:pt x="13276" y="10309"/>
                  </a:lnTo>
                  <a:lnTo>
                    <a:pt x="13003" y="10036"/>
                  </a:lnTo>
                  <a:lnTo>
                    <a:pt x="12708" y="9741"/>
                  </a:lnTo>
                  <a:lnTo>
                    <a:pt x="12392" y="9446"/>
                  </a:lnTo>
                  <a:lnTo>
                    <a:pt x="12035" y="9152"/>
                  </a:lnTo>
                  <a:lnTo>
                    <a:pt x="11677" y="8899"/>
                  </a:lnTo>
                  <a:lnTo>
                    <a:pt x="11298" y="8626"/>
                  </a:lnTo>
                  <a:lnTo>
                    <a:pt x="10878" y="8395"/>
                  </a:lnTo>
                  <a:lnTo>
                    <a:pt x="10457" y="8184"/>
                  </a:lnTo>
                  <a:lnTo>
                    <a:pt x="9994" y="8016"/>
                  </a:lnTo>
                  <a:lnTo>
                    <a:pt x="9510" y="7869"/>
                  </a:lnTo>
                  <a:lnTo>
                    <a:pt x="9026" y="7763"/>
                  </a:lnTo>
                  <a:lnTo>
                    <a:pt x="8500" y="7700"/>
                  </a:lnTo>
                  <a:lnTo>
                    <a:pt x="7680" y="7700"/>
                  </a:lnTo>
                  <a:lnTo>
                    <a:pt x="7406" y="7742"/>
                  </a:lnTo>
                  <a:lnTo>
                    <a:pt x="7112" y="7784"/>
                  </a:lnTo>
                  <a:lnTo>
                    <a:pt x="6817" y="7827"/>
                  </a:lnTo>
                  <a:lnTo>
                    <a:pt x="6880" y="8079"/>
                  </a:lnTo>
                  <a:lnTo>
                    <a:pt x="6964" y="8331"/>
                  </a:lnTo>
                  <a:lnTo>
                    <a:pt x="7091" y="8689"/>
                  </a:lnTo>
                  <a:lnTo>
                    <a:pt x="7259" y="9089"/>
                  </a:lnTo>
                  <a:lnTo>
                    <a:pt x="7490" y="9531"/>
                  </a:lnTo>
                  <a:lnTo>
                    <a:pt x="7764" y="9994"/>
                  </a:lnTo>
                  <a:lnTo>
                    <a:pt x="7932" y="10225"/>
                  </a:lnTo>
                  <a:lnTo>
                    <a:pt x="8122" y="10456"/>
                  </a:lnTo>
                  <a:lnTo>
                    <a:pt x="8311" y="10688"/>
                  </a:lnTo>
                  <a:lnTo>
                    <a:pt x="8542" y="10919"/>
                  </a:lnTo>
                  <a:lnTo>
                    <a:pt x="8774" y="11151"/>
                  </a:lnTo>
                  <a:lnTo>
                    <a:pt x="9026" y="11340"/>
                  </a:lnTo>
                  <a:lnTo>
                    <a:pt x="9300" y="11550"/>
                  </a:lnTo>
                  <a:lnTo>
                    <a:pt x="9594" y="11719"/>
                  </a:lnTo>
                  <a:lnTo>
                    <a:pt x="9910" y="11887"/>
                  </a:lnTo>
                  <a:lnTo>
                    <a:pt x="10246" y="12034"/>
                  </a:lnTo>
                  <a:lnTo>
                    <a:pt x="10604" y="12161"/>
                  </a:lnTo>
                  <a:lnTo>
                    <a:pt x="10983" y="12266"/>
                  </a:lnTo>
                  <a:lnTo>
                    <a:pt x="11383" y="12350"/>
                  </a:lnTo>
                  <a:lnTo>
                    <a:pt x="11824" y="12392"/>
                  </a:lnTo>
                  <a:lnTo>
                    <a:pt x="12287" y="12413"/>
                  </a:lnTo>
                  <a:lnTo>
                    <a:pt x="12750" y="12392"/>
                  </a:lnTo>
                  <a:lnTo>
                    <a:pt x="13276" y="12350"/>
                  </a:lnTo>
                  <a:lnTo>
                    <a:pt x="13802" y="12266"/>
                  </a:lnTo>
                  <a:lnTo>
                    <a:pt x="13886" y="12918"/>
                  </a:lnTo>
                  <a:lnTo>
                    <a:pt x="13949" y="13570"/>
                  </a:lnTo>
                  <a:lnTo>
                    <a:pt x="14012" y="14264"/>
                  </a:lnTo>
                  <a:lnTo>
                    <a:pt x="14055" y="14980"/>
                  </a:lnTo>
                  <a:lnTo>
                    <a:pt x="14076" y="15695"/>
                  </a:lnTo>
                  <a:lnTo>
                    <a:pt x="14076" y="16410"/>
                  </a:lnTo>
                  <a:lnTo>
                    <a:pt x="13886" y="16137"/>
                  </a:lnTo>
                  <a:lnTo>
                    <a:pt x="13655" y="15821"/>
                  </a:lnTo>
                  <a:lnTo>
                    <a:pt x="13381" y="15485"/>
                  </a:lnTo>
                  <a:lnTo>
                    <a:pt x="13087" y="15148"/>
                  </a:lnTo>
                  <a:lnTo>
                    <a:pt x="12729" y="14790"/>
                  </a:lnTo>
                  <a:lnTo>
                    <a:pt x="12350" y="14433"/>
                  </a:lnTo>
                  <a:lnTo>
                    <a:pt x="11951" y="14096"/>
                  </a:lnTo>
                  <a:lnTo>
                    <a:pt x="11488" y="13759"/>
                  </a:lnTo>
                  <a:lnTo>
                    <a:pt x="11004" y="13465"/>
                  </a:lnTo>
                  <a:lnTo>
                    <a:pt x="10751" y="13318"/>
                  </a:lnTo>
                  <a:lnTo>
                    <a:pt x="10499" y="13191"/>
                  </a:lnTo>
                  <a:lnTo>
                    <a:pt x="10225" y="13065"/>
                  </a:lnTo>
                  <a:lnTo>
                    <a:pt x="9952" y="12960"/>
                  </a:lnTo>
                  <a:lnTo>
                    <a:pt x="9657" y="12876"/>
                  </a:lnTo>
                  <a:lnTo>
                    <a:pt x="9363" y="12792"/>
                  </a:lnTo>
                  <a:lnTo>
                    <a:pt x="9068" y="12729"/>
                  </a:lnTo>
                  <a:lnTo>
                    <a:pt x="8753" y="12665"/>
                  </a:lnTo>
                  <a:lnTo>
                    <a:pt x="8437" y="12644"/>
                  </a:lnTo>
                  <a:lnTo>
                    <a:pt x="8101" y="12623"/>
                  </a:lnTo>
                  <a:lnTo>
                    <a:pt x="7764" y="12623"/>
                  </a:lnTo>
                  <a:lnTo>
                    <a:pt x="7427" y="12665"/>
                  </a:lnTo>
                  <a:lnTo>
                    <a:pt x="7091" y="12708"/>
                  </a:lnTo>
                  <a:lnTo>
                    <a:pt x="6733" y="12771"/>
                  </a:lnTo>
                  <a:lnTo>
                    <a:pt x="6796" y="13023"/>
                  </a:lnTo>
                  <a:lnTo>
                    <a:pt x="6880" y="13297"/>
                  </a:lnTo>
                  <a:lnTo>
                    <a:pt x="7006" y="13654"/>
                  </a:lnTo>
                  <a:lnTo>
                    <a:pt x="7196" y="14054"/>
                  </a:lnTo>
                  <a:lnTo>
                    <a:pt x="7427" y="14517"/>
                  </a:lnTo>
                  <a:lnTo>
                    <a:pt x="7722" y="15001"/>
                  </a:lnTo>
                  <a:lnTo>
                    <a:pt x="7890" y="15232"/>
                  </a:lnTo>
                  <a:lnTo>
                    <a:pt x="8079" y="15485"/>
                  </a:lnTo>
                  <a:lnTo>
                    <a:pt x="8290" y="15716"/>
                  </a:lnTo>
                  <a:lnTo>
                    <a:pt x="8521" y="15948"/>
                  </a:lnTo>
                  <a:lnTo>
                    <a:pt x="8774" y="16158"/>
                  </a:lnTo>
                  <a:lnTo>
                    <a:pt x="9047" y="16368"/>
                  </a:lnTo>
                  <a:lnTo>
                    <a:pt x="9321" y="16558"/>
                  </a:lnTo>
                  <a:lnTo>
                    <a:pt x="9636" y="16747"/>
                  </a:lnTo>
                  <a:lnTo>
                    <a:pt x="9973" y="16894"/>
                  </a:lnTo>
                  <a:lnTo>
                    <a:pt x="10331" y="17042"/>
                  </a:lnTo>
                  <a:lnTo>
                    <a:pt x="10709" y="17147"/>
                  </a:lnTo>
                  <a:lnTo>
                    <a:pt x="11109" y="17252"/>
                  </a:lnTo>
                  <a:lnTo>
                    <a:pt x="11530" y="17315"/>
                  </a:lnTo>
                  <a:lnTo>
                    <a:pt x="11993" y="17336"/>
                  </a:lnTo>
                  <a:lnTo>
                    <a:pt x="12456" y="17336"/>
                  </a:lnTo>
                  <a:lnTo>
                    <a:pt x="12982" y="17294"/>
                  </a:lnTo>
                  <a:lnTo>
                    <a:pt x="13507" y="17231"/>
                  </a:lnTo>
                  <a:lnTo>
                    <a:pt x="14076" y="17126"/>
                  </a:lnTo>
                  <a:lnTo>
                    <a:pt x="14012" y="18367"/>
                  </a:lnTo>
                  <a:lnTo>
                    <a:pt x="13907" y="19608"/>
                  </a:lnTo>
                  <a:lnTo>
                    <a:pt x="13781" y="20829"/>
                  </a:lnTo>
                  <a:lnTo>
                    <a:pt x="13592" y="22070"/>
                  </a:lnTo>
                  <a:lnTo>
                    <a:pt x="13255" y="21544"/>
                  </a:lnTo>
                  <a:lnTo>
                    <a:pt x="13024" y="21228"/>
                  </a:lnTo>
                  <a:lnTo>
                    <a:pt x="12729" y="20871"/>
                  </a:lnTo>
                  <a:lnTo>
                    <a:pt x="12392" y="20492"/>
                  </a:lnTo>
                  <a:lnTo>
                    <a:pt x="12014" y="20092"/>
                  </a:lnTo>
                  <a:lnTo>
                    <a:pt x="11593" y="19713"/>
                  </a:lnTo>
                  <a:lnTo>
                    <a:pt x="11151" y="19335"/>
                  </a:lnTo>
                  <a:lnTo>
                    <a:pt x="10646" y="18977"/>
                  </a:lnTo>
                  <a:lnTo>
                    <a:pt x="10373" y="18809"/>
                  </a:lnTo>
                  <a:lnTo>
                    <a:pt x="10099" y="18662"/>
                  </a:lnTo>
                  <a:lnTo>
                    <a:pt x="9805" y="18514"/>
                  </a:lnTo>
                  <a:lnTo>
                    <a:pt x="9510" y="18388"/>
                  </a:lnTo>
                  <a:lnTo>
                    <a:pt x="9216" y="18262"/>
                  </a:lnTo>
                  <a:lnTo>
                    <a:pt x="8900" y="18178"/>
                  </a:lnTo>
                  <a:lnTo>
                    <a:pt x="8563" y="18093"/>
                  </a:lnTo>
                  <a:lnTo>
                    <a:pt x="8227" y="18030"/>
                  </a:lnTo>
                  <a:lnTo>
                    <a:pt x="7890" y="17967"/>
                  </a:lnTo>
                  <a:lnTo>
                    <a:pt x="7532" y="17946"/>
                  </a:lnTo>
                  <a:lnTo>
                    <a:pt x="7175" y="17946"/>
                  </a:lnTo>
                  <a:lnTo>
                    <a:pt x="6796" y="17967"/>
                  </a:lnTo>
                  <a:lnTo>
                    <a:pt x="6417" y="18009"/>
                  </a:lnTo>
                  <a:lnTo>
                    <a:pt x="6018" y="18093"/>
                  </a:lnTo>
                  <a:lnTo>
                    <a:pt x="6081" y="18346"/>
                  </a:lnTo>
                  <a:lnTo>
                    <a:pt x="6186" y="18619"/>
                  </a:lnTo>
                  <a:lnTo>
                    <a:pt x="6312" y="18977"/>
                  </a:lnTo>
                  <a:lnTo>
                    <a:pt x="6502" y="19398"/>
                  </a:lnTo>
                  <a:lnTo>
                    <a:pt x="6733" y="19861"/>
                  </a:lnTo>
                  <a:lnTo>
                    <a:pt x="6880" y="20113"/>
                  </a:lnTo>
                  <a:lnTo>
                    <a:pt x="7049" y="20345"/>
                  </a:lnTo>
                  <a:lnTo>
                    <a:pt x="7217" y="20597"/>
                  </a:lnTo>
                  <a:lnTo>
                    <a:pt x="7427" y="20829"/>
                  </a:lnTo>
                  <a:lnTo>
                    <a:pt x="7638" y="21060"/>
                  </a:lnTo>
                  <a:lnTo>
                    <a:pt x="7869" y="21291"/>
                  </a:lnTo>
                  <a:lnTo>
                    <a:pt x="8122" y="21523"/>
                  </a:lnTo>
                  <a:lnTo>
                    <a:pt x="8395" y="21733"/>
                  </a:lnTo>
                  <a:lnTo>
                    <a:pt x="8690" y="21923"/>
                  </a:lnTo>
                  <a:lnTo>
                    <a:pt x="9005" y="22091"/>
                  </a:lnTo>
                  <a:lnTo>
                    <a:pt x="9342" y="22259"/>
                  </a:lnTo>
                  <a:lnTo>
                    <a:pt x="9720" y="22385"/>
                  </a:lnTo>
                  <a:lnTo>
                    <a:pt x="10099" y="22491"/>
                  </a:lnTo>
                  <a:lnTo>
                    <a:pt x="10520" y="22575"/>
                  </a:lnTo>
                  <a:lnTo>
                    <a:pt x="10941" y="22638"/>
                  </a:lnTo>
                  <a:lnTo>
                    <a:pt x="11404" y="22659"/>
                  </a:lnTo>
                  <a:lnTo>
                    <a:pt x="11909" y="22659"/>
                  </a:lnTo>
                  <a:lnTo>
                    <a:pt x="12435" y="22617"/>
                  </a:lnTo>
                  <a:lnTo>
                    <a:pt x="12982" y="22533"/>
                  </a:lnTo>
                  <a:lnTo>
                    <a:pt x="13550" y="22406"/>
                  </a:lnTo>
                  <a:lnTo>
                    <a:pt x="13550" y="22406"/>
                  </a:lnTo>
                  <a:lnTo>
                    <a:pt x="13318" y="23669"/>
                  </a:lnTo>
                  <a:lnTo>
                    <a:pt x="13045" y="24952"/>
                  </a:lnTo>
                  <a:lnTo>
                    <a:pt x="12750" y="26236"/>
                  </a:lnTo>
                  <a:lnTo>
                    <a:pt x="12392" y="27498"/>
                  </a:lnTo>
                  <a:lnTo>
                    <a:pt x="12140" y="26888"/>
                  </a:lnTo>
                  <a:lnTo>
                    <a:pt x="11951" y="26509"/>
                  </a:lnTo>
                  <a:lnTo>
                    <a:pt x="11740" y="26109"/>
                  </a:lnTo>
                  <a:lnTo>
                    <a:pt x="11467" y="25667"/>
                  </a:lnTo>
                  <a:lnTo>
                    <a:pt x="11172" y="25226"/>
                  </a:lnTo>
                  <a:lnTo>
                    <a:pt x="10836" y="24784"/>
                  </a:lnTo>
                  <a:lnTo>
                    <a:pt x="10457" y="24342"/>
                  </a:lnTo>
                  <a:lnTo>
                    <a:pt x="10036" y="23921"/>
                  </a:lnTo>
                  <a:lnTo>
                    <a:pt x="9826" y="23711"/>
                  </a:lnTo>
                  <a:lnTo>
                    <a:pt x="9573" y="23521"/>
                  </a:lnTo>
                  <a:lnTo>
                    <a:pt x="9321" y="23332"/>
                  </a:lnTo>
                  <a:lnTo>
                    <a:pt x="9068" y="23164"/>
                  </a:lnTo>
                  <a:lnTo>
                    <a:pt x="8795" y="22996"/>
                  </a:lnTo>
                  <a:lnTo>
                    <a:pt x="8521" y="22848"/>
                  </a:lnTo>
                  <a:lnTo>
                    <a:pt x="8206" y="22701"/>
                  </a:lnTo>
                  <a:lnTo>
                    <a:pt x="7911" y="22596"/>
                  </a:lnTo>
                  <a:lnTo>
                    <a:pt x="7596" y="22491"/>
                  </a:lnTo>
                  <a:lnTo>
                    <a:pt x="7259" y="22385"/>
                  </a:lnTo>
                  <a:lnTo>
                    <a:pt x="6901" y="22322"/>
                  </a:lnTo>
                  <a:lnTo>
                    <a:pt x="6544" y="22280"/>
                  </a:lnTo>
                  <a:lnTo>
                    <a:pt x="6186" y="22259"/>
                  </a:lnTo>
                  <a:lnTo>
                    <a:pt x="5786" y="22238"/>
                  </a:lnTo>
                  <a:lnTo>
                    <a:pt x="5807" y="22512"/>
                  </a:lnTo>
                  <a:lnTo>
                    <a:pt x="5849" y="22785"/>
                  </a:lnTo>
                  <a:lnTo>
                    <a:pt x="5912" y="23164"/>
                  </a:lnTo>
                  <a:lnTo>
                    <a:pt x="5997" y="23627"/>
                  </a:lnTo>
                  <a:lnTo>
                    <a:pt x="6144" y="24111"/>
                  </a:lnTo>
                  <a:lnTo>
                    <a:pt x="6249" y="24384"/>
                  </a:lnTo>
                  <a:lnTo>
                    <a:pt x="6354" y="24658"/>
                  </a:lnTo>
                  <a:lnTo>
                    <a:pt x="6481" y="24931"/>
                  </a:lnTo>
                  <a:lnTo>
                    <a:pt x="6628" y="25205"/>
                  </a:lnTo>
                  <a:lnTo>
                    <a:pt x="6775" y="25457"/>
                  </a:lnTo>
                  <a:lnTo>
                    <a:pt x="6964" y="25731"/>
                  </a:lnTo>
                  <a:lnTo>
                    <a:pt x="7175" y="26004"/>
                  </a:lnTo>
                  <a:lnTo>
                    <a:pt x="7385" y="26257"/>
                  </a:lnTo>
                  <a:lnTo>
                    <a:pt x="7638" y="26509"/>
                  </a:lnTo>
                  <a:lnTo>
                    <a:pt x="7911" y="26740"/>
                  </a:lnTo>
                  <a:lnTo>
                    <a:pt x="8227" y="26951"/>
                  </a:lnTo>
                  <a:lnTo>
                    <a:pt x="8542" y="27161"/>
                  </a:lnTo>
                  <a:lnTo>
                    <a:pt x="8900" y="27351"/>
                  </a:lnTo>
                  <a:lnTo>
                    <a:pt x="9279" y="27519"/>
                  </a:lnTo>
                  <a:lnTo>
                    <a:pt x="9699" y="27666"/>
                  </a:lnTo>
                  <a:lnTo>
                    <a:pt x="10141" y="27771"/>
                  </a:lnTo>
                  <a:lnTo>
                    <a:pt x="10625" y="27855"/>
                  </a:lnTo>
                  <a:lnTo>
                    <a:pt x="11130" y="27919"/>
                  </a:lnTo>
                  <a:lnTo>
                    <a:pt x="11677" y="27940"/>
                  </a:lnTo>
                  <a:lnTo>
                    <a:pt x="12266" y="27940"/>
                  </a:lnTo>
                  <a:lnTo>
                    <a:pt x="11888" y="29160"/>
                  </a:lnTo>
                  <a:lnTo>
                    <a:pt x="11467" y="30359"/>
                  </a:lnTo>
                  <a:lnTo>
                    <a:pt x="11025" y="31537"/>
                  </a:lnTo>
                  <a:lnTo>
                    <a:pt x="10541" y="32715"/>
                  </a:lnTo>
                  <a:lnTo>
                    <a:pt x="10436" y="32358"/>
                  </a:lnTo>
                  <a:lnTo>
                    <a:pt x="10289" y="31979"/>
                  </a:lnTo>
                  <a:lnTo>
                    <a:pt x="10141" y="31600"/>
                  </a:lnTo>
                  <a:lnTo>
                    <a:pt x="9973" y="31180"/>
                  </a:lnTo>
                  <a:lnTo>
                    <a:pt x="9763" y="30759"/>
                  </a:lnTo>
                  <a:lnTo>
                    <a:pt x="9510" y="30338"/>
                  </a:lnTo>
                  <a:lnTo>
                    <a:pt x="9237" y="29917"/>
                  </a:lnTo>
                  <a:lnTo>
                    <a:pt x="8942" y="29497"/>
                  </a:lnTo>
                  <a:lnTo>
                    <a:pt x="8605" y="29097"/>
                  </a:lnTo>
                  <a:lnTo>
                    <a:pt x="8227" y="28718"/>
                  </a:lnTo>
                  <a:lnTo>
                    <a:pt x="7806" y="28360"/>
                  </a:lnTo>
                  <a:lnTo>
                    <a:pt x="7596" y="28213"/>
                  </a:lnTo>
                  <a:lnTo>
                    <a:pt x="7364" y="28045"/>
                  </a:lnTo>
                  <a:lnTo>
                    <a:pt x="7112" y="27898"/>
                  </a:lnTo>
                  <a:lnTo>
                    <a:pt x="6859" y="27771"/>
                  </a:lnTo>
                  <a:lnTo>
                    <a:pt x="6607" y="27645"/>
                  </a:lnTo>
                  <a:lnTo>
                    <a:pt x="6333" y="27540"/>
                  </a:lnTo>
                  <a:lnTo>
                    <a:pt x="6039" y="27435"/>
                  </a:lnTo>
                  <a:lnTo>
                    <a:pt x="5744" y="27351"/>
                  </a:lnTo>
                  <a:lnTo>
                    <a:pt x="5429" y="27287"/>
                  </a:lnTo>
                  <a:lnTo>
                    <a:pt x="5113" y="27224"/>
                  </a:lnTo>
                  <a:lnTo>
                    <a:pt x="5071" y="27456"/>
                  </a:lnTo>
                  <a:lnTo>
                    <a:pt x="5071" y="27750"/>
                  </a:lnTo>
                  <a:lnTo>
                    <a:pt x="5050" y="28108"/>
                  </a:lnTo>
                  <a:lnTo>
                    <a:pt x="5071" y="28550"/>
                  </a:lnTo>
                  <a:lnTo>
                    <a:pt x="5134" y="29034"/>
                  </a:lnTo>
                  <a:lnTo>
                    <a:pt x="5218" y="29581"/>
                  </a:lnTo>
                  <a:lnTo>
                    <a:pt x="5302" y="29854"/>
                  </a:lnTo>
                  <a:lnTo>
                    <a:pt x="5386" y="30149"/>
                  </a:lnTo>
                  <a:lnTo>
                    <a:pt x="5492" y="30422"/>
                  </a:lnTo>
                  <a:lnTo>
                    <a:pt x="5597" y="30717"/>
                  </a:lnTo>
                  <a:lnTo>
                    <a:pt x="5744" y="31011"/>
                  </a:lnTo>
                  <a:lnTo>
                    <a:pt x="5912" y="31285"/>
                  </a:lnTo>
                  <a:lnTo>
                    <a:pt x="6102" y="31579"/>
                  </a:lnTo>
                  <a:lnTo>
                    <a:pt x="6312" y="31853"/>
                  </a:lnTo>
                  <a:lnTo>
                    <a:pt x="6544" y="32105"/>
                  </a:lnTo>
                  <a:lnTo>
                    <a:pt x="6796" y="32358"/>
                  </a:lnTo>
                  <a:lnTo>
                    <a:pt x="7091" y="32610"/>
                  </a:lnTo>
                  <a:lnTo>
                    <a:pt x="7406" y="32842"/>
                  </a:lnTo>
                  <a:lnTo>
                    <a:pt x="7764" y="33052"/>
                  </a:lnTo>
                  <a:lnTo>
                    <a:pt x="8143" y="33262"/>
                  </a:lnTo>
                  <a:lnTo>
                    <a:pt x="8563" y="33431"/>
                  </a:lnTo>
                  <a:lnTo>
                    <a:pt x="9005" y="33599"/>
                  </a:lnTo>
                  <a:lnTo>
                    <a:pt x="9510" y="33746"/>
                  </a:lnTo>
                  <a:lnTo>
                    <a:pt x="10036" y="33852"/>
                  </a:lnTo>
                  <a:lnTo>
                    <a:pt x="9426" y="35093"/>
                  </a:lnTo>
                  <a:lnTo>
                    <a:pt x="8774" y="36313"/>
                  </a:lnTo>
                  <a:lnTo>
                    <a:pt x="8079" y="37512"/>
                  </a:lnTo>
                  <a:lnTo>
                    <a:pt x="7722" y="38101"/>
                  </a:lnTo>
                  <a:lnTo>
                    <a:pt x="7343" y="38669"/>
                  </a:lnTo>
                  <a:lnTo>
                    <a:pt x="7322" y="38312"/>
                  </a:lnTo>
                  <a:lnTo>
                    <a:pt x="7301" y="37912"/>
                  </a:lnTo>
                  <a:lnTo>
                    <a:pt x="7259" y="37491"/>
                  </a:lnTo>
                  <a:lnTo>
                    <a:pt x="7196" y="37028"/>
                  </a:lnTo>
                  <a:lnTo>
                    <a:pt x="7112" y="36566"/>
                  </a:lnTo>
                  <a:lnTo>
                    <a:pt x="6985" y="36103"/>
                  </a:lnTo>
                  <a:lnTo>
                    <a:pt x="6838" y="35619"/>
                  </a:lnTo>
                  <a:lnTo>
                    <a:pt x="6649" y="35135"/>
                  </a:lnTo>
                  <a:lnTo>
                    <a:pt x="6438" y="34651"/>
                  </a:lnTo>
                  <a:lnTo>
                    <a:pt x="6165" y="34188"/>
                  </a:lnTo>
                  <a:lnTo>
                    <a:pt x="5870" y="33746"/>
                  </a:lnTo>
                  <a:lnTo>
                    <a:pt x="5681" y="33515"/>
                  </a:lnTo>
                  <a:lnTo>
                    <a:pt x="5513" y="33305"/>
                  </a:lnTo>
                  <a:lnTo>
                    <a:pt x="5302" y="33115"/>
                  </a:lnTo>
                  <a:lnTo>
                    <a:pt x="5092" y="32905"/>
                  </a:lnTo>
                  <a:lnTo>
                    <a:pt x="4882" y="32715"/>
                  </a:lnTo>
                  <a:lnTo>
                    <a:pt x="4629" y="32526"/>
                  </a:lnTo>
                  <a:lnTo>
                    <a:pt x="4377" y="32358"/>
                  </a:lnTo>
                  <a:lnTo>
                    <a:pt x="4103" y="32190"/>
                  </a:lnTo>
                  <a:lnTo>
                    <a:pt x="3830" y="32042"/>
                  </a:lnTo>
                  <a:lnTo>
                    <a:pt x="3535" y="31916"/>
                  </a:lnTo>
                  <a:lnTo>
                    <a:pt x="3430" y="32126"/>
                  </a:lnTo>
                  <a:lnTo>
                    <a:pt x="3346" y="32400"/>
                  </a:lnTo>
                  <a:lnTo>
                    <a:pt x="3241" y="32758"/>
                  </a:lnTo>
                  <a:lnTo>
                    <a:pt x="3156" y="33199"/>
                  </a:lnTo>
                  <a:lnTo>
                    <a:pt x="3072" y="33683"/>
                  </a:lnTo>
                  <a:lnTo>
                    <a:pt x="3030" y="34251"/>
                  </a:lnTo>
                  <a:lnTo>
                    <a:pt x="3030" y="34525"/>
                  </a:lnTo>
                  <a:lnTo>
                    <a:pt x="3030" y="34840"/>
                  </a:lnTo>
                  <a:lnTo>
                    <a:pt x="3072" y="35135"/>
                  </a:lnTo>
                  <a:lnTo>
                    <a:pt x="3114" y="35451"/>
                  </a:lnTo>
                  <a:lnTo>
                    <a:pt x="3177" y="35766"/>
                  </a:lnTo>
                  <a:lnTo>
                    <a:pt x="3262" y="36082"/>
                  </a:lnTo>
                  <a:lnTo>
                    <a:pt x="3367" y="36418"/>
                  </a:lnTo>
                  <a:lnTo>
                    <a:pt x="3514" y="36734"/>
                  </a:lnTo>
                  <a:lnTo>
                    <a:pt x="3661" y="37049"/>
                  </a:lnTo>
                  <a:lnTo>
                    <a:pt x="3851" y="37365"/>
                  </a:lnTo>
                  <a:lnTo>
                    <a:pt x="4082" y="37681"/>
                  </a:lnTo>
                  <a:lnTo>
                    <a:pt x="4335" y="37996"/>
                  </a:lnTo>
                  <a:lnTo>
                    <a:pt x="4629" y="38291"/>
                  </a:lnTo>
                  <a:lnTo>
                    <a:pt x="4966" y="38585"/>
                  </a:lnTo>
                  <a:lnTo>
                    <a:pt x="5323" y="38880"/>
                  </a:lnTo>
                  <a:lnTo>
                    <a:pt x="5744" y="39153"/>
                  </a:lnTo>
                  <a:lnTo>
                    <a:pt x="6186" y="39406"/>
                  </a:lnTo>
                  <a:lnTo>
                    <a:pt x="6670" y="39637"/>
                  </a:lnTo>
                  <a:lnTo>
                    <a:pt x="6039" y="40521"/>
                  </a:lnTo>
                  <a:lnTo>
                    <a:pt x="5702" y="40942"/>
                  </a:lnTo>
                  <a:lnTo>
                    <a:pt x="5344" y="41362"/>
                  </a:lnTo>
                  <a:lnTo>
                    <a:pt x="4987" y="41762"/>
                  </a:lnTo>
                  <a:lnTo>
                    <a:pt x="4629" y="42162"/>
                  </a:lnTo>
                  <a:lnTo>
                    <a:pt x="4250" y="42562"/>
                  </a:lnTo>
                  <a:lnTo>
                    <a:pt x="3851" y="42940"/>
                  </a:lnTo>
                  <a:lnTo>
                    <a:pt x="3472" y="43298"/>
                  </a:lnTo>
                  <a:lnTo>
                    <a:pt x="3051" y="43656"/>
                  </a:lnTo>
                  <a:lnTo>
                    <a:pt x="2630" y="43992"/>
                  </a:lnTo>
                  <a:lnTo>
                    <a:pt x="2210" y="44329"/>
                  </a:lnTo>
                  <a:lnTo>
                    <a:pt x="1768" y="44645"/>
                  </a:lnTo>
                  <a:lnTo>
                    <a:pt x="1305" y="44939"/>
                  </a:lnTo>
                  <a:lnTo>
                    <a:pt x="842" y="45213"/>
                  </a:lnTo>
                  <a:lnTo>
                    <a:pt x="358" y="45465"/>
                  </a:lnTo>
                  <a:lnTo>
                    <a:pt x="232" y="45549"/>
                  </a:lnTo>
                  <a:lnTo>
                    <a:pt x="148" y="45654"/>
                  </a:lnTo>
                  <a:lnTo>
                    <a:pt x="64" y="45760"/>
                  </a:lnTo>
                  <a:lnTo>
                    <a:pt x="22" y="45865"/>
                  </a:lnTo>
                  <a:lnTo>
                    <a:pt x="1" y="45991"/>
                  </a:lnTo>
                  <a:lnTo>
                    <a:pt x="22" y="46117"/>
                  </a:lnTo>
                  <a:lnTo>
                    <a:pt x="43" y="46222"/>
                  </a:lnTo>
                  <a:lnTo>
                    <a:pt x="85" y="46349"/>
                  </a:lnTo>
                  <a:lnTo>
                    <a:pt x="127" y="46454"/>
                  </a:lnTo>
                  <a:lnTo>
                    <a:pt x="211" y="46538"/>
                  </a:lnTo>
                  <a:lnTo>
                    <a:pt x="295" y="46622"/>
                  </a:lnTo>
                  <a:lnTo>
                    <a:pt x="400" y="46685"/>
                  </a:lnTo>
                  <a:lnTo>
                    <a:pt x="505" y="46706"/>
                  </a:lnTo>
                  <a:lnTo>
                    <a:pt x="632" y="46727"/>
                  </a:lnTo>
                  <a:lnTo>
                    <a:pt x="758" y="46706"/>
                  </a:lnTo>
                  <a:lnTo>
                    <a:pt x="905" y="46643"/>
                  </a:lnTo>
                  <a:lnTo>
                    <a:pt x="1431" y="46349"/>
                  </a:lnTo>
                  <a:lnTo>
                    <a:pt x="1936" y="46054"/>
                  </a:lnTo>
                  <a:lnTo>
                    <a:pt x="2420" y="45739"/>
                  </a:lnTo>
                  <a:lnTo>
                    <a:pt x="2904" y="45402"/>
                  </a:lnTo>
                  <a:lnTo>
                    <a:pt x="3388" y="45044"/>
                  </a:lnTo>
                  <a:lnTo>
                    <a:pt x="3851" y="44687"/>
                  </a:lnTo>
                  <a:lnTo>
                    <a:pt x="4292" y="44287"/>
                  </a:lnTo>
                  <a:lnTo>
                    <a:pt x="4734" y="43908"/>
                  </a:lnTo>
                  <a:lnTo>
                    <a:pt x="5155" y="43487"/>
                  </a:lnTo>
                  <a:lnTo>
                    <a:pt x="5555" y="43067"/>
                  </a:lnTo>
                  <a:lnTo>
                    <a:pt x="5955" y="42646"/>
                  </a:lnTo>
                  <a:lnTo>
                    <a:pt x="6354" y="42183"/>
                  </a:lnTo>
                  <a:lnTo>
                    <a:pt x="6733" y="41741"/>
                  </a:lnTo>
                  <a:lnTo>
                    <a:pt x="7112" y="41278"/>
                  </a:lnTo>
                  <a:lnTo>
                    <a:pt x="7469" y="40794"/>
                  </a:lnTo>
                  <a:lnTo>
                    <a:pt x="7806" y="40311"/>
                  </a:lnTo>
                  <a:lnTo>
                    <a:pt x="8311" y="40668"/>
                  </a:lnTo>
                  <a:lnTo>
                    <a:pt x="8648" y="40879"/>
                  </a:lnTo>
                  <a:lnTo>
                    <a:pt x="9047" y="41110"/>
                  </a:lnTo>
                  <a:lnTo>
                    <a:pt x="9510" y="41341"/>
                  </a:lnTo>
                  <a:lnTo>
                    <a:pt x="9994" y="41552"/>
                  </a:lnTo>
                  <a:lnTo>
                    <a:pt x="10520" y="41762"/>
                  </a:lnTo>
                  <a:lnTo>
                    <a:pt x="11088" y="41952"/>
                  </a:lnTo>
                  <a:lnTo>
                    <a:pt x="11698" y="42099"/>
                  </a:lnTo>
                  <a:lnTo>
                    <a:pt x="12014" y="42141"/>
                  </a:lnTo>
                  <a:lnTo>
                    <a:pt x="12329" y="42183"/>
                  </a:lnTo>
                  <a:lnTo>
                    <a:pt x="12645" y="42225"/>
                  </a:lnTo>
                  <a:lnTo>
                    <a:pt x="13297" y="42225"/>
                  </a:lnTo>
                  <a:lnTo>
                    <a:pt x="13634" y="42204"/>
                  </a:lnTo>
                  <a:lnTo>
                    <a:pt x="13970" y="42162"/>
                  </a:lnTo>
                  <a:lnTo>
                    <a:pt x="14307" y="42099"/>
                  </a:lnTo>
                  <a:lnTo>
                    <a:pt x="14644" y="42015"/>
                  </a:lnTo>
                  <a:lnTo>
                    <a:pt x="15001" y="41909"/>
                  </a:lnTo>
                  <a:lnTo>
                    <a:pt x="15338" y="41762"/>
                  </a:lnTo>
                  <a:lnTo>
                    <a:pt x="15674" y="41615"/>
                  </a:lnTo>
                  <a:lnTo>
                    <a:pt x="16011" y="41426"/>
                  </a:lnTo>
                  <a:lnTo>
                    <a:pt x="16348" y="41215"/>
                  </a:lnTo>
                  <a:lnTo>
                    <a:pt x="16200" y="41026"/>
                  </a:lnTo>
                  <a:lnTo>
                    <a:pt x="16032" y="40794"/>
                  </a:lnTo>
                  <a:lnTo>
                    <a:pt x="15780" y="40521"/>
                  </a:lnTo>
                  <a:lnTo>
                    <a:pt x="15485" y="40226"/>
                  </a:lnTo>
                  <a:lnTo>
                    <a:pt x="15106" y="39890"/>
                  </a:lnTo>
                  <a:lnTo>
                    <a:pt x="14665" y="39574"/>
                  </a:lnTo>
                  <a:lnTo>
                    <a:pt x="14433" y="39406"/>
                  </a:lnTo>
                  <a:lnTo>
                    <a:pt x="14181" y="39259"/>
                  </a:lnTo>
                  <a:lnTo>
                    <a:pt x="13907" y="39111"/>
                  </a:lnTo>
                  <a:lnTo>
                    <a:pt x="13613" y="38985"/>
                  </a:lnTo>
                  <a:lnTo>
                    <a:pt x="13318" y="38880"/>
                  </a:lnTo>
                  <a:lnTo>
                    <a:pt x="13003" y="38775"/>
                  </a:lnTo>
                  <a:lnTo>
                    <a:pt x="12687" y="38691"/>
                  </a:lnTo>
                  <a:lnTo>
                    <a:pt x="12329" y="38627"/>
                  </a:lnTo>
                  <a:lnTo>
                    <a:pt x="11993" y="38585"/>
                  </a:lnTo>
                  <a:lnTo>
                    <a:pt x="11614" y="38585"/>
                  </a:lnTo>
                  <a:lnTo>
                    <a:pt x="11235" y="38606"/>
                  </a:lnTo>
                  <a:lnTo>
                    <a:pt x="10857" y="38648"/>
                  </a:lnTo>
                  <a:lnTo>
                    <a:pt x="10436" y="38733"/>
                  </a:lnTo>
                  <a:lnTo>
                    <a:pt x="10036" y="38838"/>
                  </a:lnTo>
                  <a:lnTo>
                    <a:pt x="9594" y="38985"/>
                  </a:lnTo>
                  <a:lnTo>
                    <a:pt x="9152" y="39174"/>
                  </a:lnTo>
                  <a:lnTo>
                    <a:pt x="8711" y="39406"/>
                  </a:lnTo>
                  <a:lnTo>
                    <a:pt x="8248" y="39679"/>
                  </a:lnTo>
                  <a:lnTo>
                    <a:pt x="8669" y="39027"/>
                  </a:lnTo>
                  <a:lnTo>
                    <a:pt x="9089" y="38354"/>
                  </a:lnTo>
                  <a:lnTo>
                    <a:pt x="9489" y="37660"/>
                  </a:lnTo>
                  <a:lnTo>
                    <a:pt x="9868" y="36965"/>
                  </a:lnTo>
                  <a:lnTo>
                    <a:pt x="10246" y="36271"/>
                  </a:lnTo>
                  <a:lnTo>
                    <a:pt x="10604" y="35577"/>
                  </a:lnTo>
                  <a:lnTo>
                    <a:pt x="10941" y="34861"/>
                  </a:lnTo>
                  <a:lnTo>
                    <a:pt x="11277" y="34167"/>
                  </a:lnTo>
                  <a:lnTo>
                    <a:pt x="11740" y="34335"/>
                  </a:lnTo>
                  <a:lnTo>
                    <a:pt x="12098" y="34462"/>
                  </a:lnTo>
                  <a:lnTo>
                    <a:pt x="12519" y="34588"/>
                  </a:lnTo>
                  <a:lnTo>
                    <a:pt x="13003" y="34693"/>
                  </a:lnTo>
                  <a:lnTo>
                    <a:pt x="13550" y="34798"/>
                  </a:lnTo>
                  <a:lnTo>
                    <a:pt x="14139" y="34882"/>
                  </a:lnTo>
                  <a:lnTo>
                    <a:pt x="14749" y="34946"/>
                  </a:lnTo>
                  <a:lnTo>
                    <a:pt x="15401" y="34946"/>
                  </a:lnTo>
                  <a:lnTo>
                    <a:pt x="15738" y="34925"/>
                  </a:lnTo>
                  <a:lnTo>
                    <a:pt x="16053" y="34882"/>
                  </a:lnTo>
                  <a:lnTo>
                    <a:pt x="16390" y="34840"/>
                  </a:lnTo>
                  <a:lnTo>
                    <a:pt x="16726" y="34777"/>
                  </a:lnTo>
                  <a:lnTo>
                    <a:pt x="17063" y="34693"/>
                  </a:lnTo>
                  <a:lnTo>
                    <a:pt x="17400" y="34588"/>
                  </a:lnTo>
                  <a:lnTo>
                    <a:pt x="17736" y="34462"/>
                  </a:lnTo>
                  <a:lnTo>
                    <a:pt x="18073" y="34293"/>
                  </a:lnTo>
                  <a:lnTo>
                    <a:pt x="18389" y="34125"/>
                  </a:lnTo>
                  <a:lnTo>
                    <a:pt x="18704" y="33936"/>
                  </a:lnTo>
                  <a:lnTo>
                    <a:pt x="19020" y="33704"/>
                  </a:lnTo>
                  <a:lnTo>
                    <a:pt x="19335" y="33452"/>
                  </a:lnTo>
                  <a:lnTo>
                    <a:pt x="19630" y="33178"/>
                  </a:lnTo>
                  <a:lnTo>
                    <a:pt x="19903" y="32863"/>
                  </a:lnTo>
                  <a:lnTo>
                    <a:pt x="19714" y="32694"/>
                  </a:lnTo>
                  <a:lnTo>
                    <a:pt x="19483" y="32526"/>
                  </a:lnTo>
                  <a:lnTo>
                    <a:pt x="19167" y="32337"/>
                  </a:lnTo>
                  <a:lnTo>
                    <a:pt x="18767" y="32105"/>
                  </a:lnTo>
                  <a:lnTo>
                    <a:pt x="18304" y="31895"/>
                  </a:lnTo>
                  <a:lnTo>
                    <a:pt x="17778" y="31685"/>
                  </a:lnTo>
                  <a:lnTo>
                    <a:pt x="17505" y="31600"/>
                  </a:lnTo>
                  <a:lnTo>
                    <a:pt x="17210" y="31516"/>
                  </a:lnTo>
                  <a:lnTo>
                    <a:pt x="16895" y="31453"/>
                  </a:lnTo>
                  <a:lnTo>
                    <a:pt x="16579" y="31411"/>
                  </a:lnTo>
                  <a:lnTo>
                    <a:pt x="16243" y="31390"/>
                  </a:lnTo>
                  <a:lnTo>
                    <a:pt x="15906" y="31369"/>
                  </a:lnTo>
                  <a:lnTo>
                    <a:pt x="15569" y="31390"/>
                  </a:lnTo>
                  <a:lnTo>
                    <a:pt x="15212" y="31432"/>
                  </a:lnTo>
                  <a:lnTo>
                    <a:pt x="14854" y="31516"/>
                  </a:lnTo>
                  <a:lnTo>
                    <a:pt x="14475" y="31600"/>
                  </a:lnTo>
                  <a:lnTo>
                    <a:pt x="14118" y="31748"/>
                  </a:lnTo>
                  <a:lnTo>
                    <a:pt x="13739" y="31916"/>
                  </a:lnTo>
                  <a:lnTo>
                    <a:pt x="13360" y="32105"/>
                  </a:lnTo>
                  <a:lnTo>
                    <a:pt x="12982" y="32358"/>
                  </a:lnTo>
                  <a:lnTo>
                    <a:pt x="12582" y="32652"/>
                  </a:lnTo>
                  <a:lnTo>
                    <a:pt x="12203" y="32968"/>
                  </a:lnTo>
                  <a:lnTo>
                    <a:pt x="11824" y="33347"/>
                  </a:lnTo>
                  <a:lnTo>
                    <a:pt x="11446" y="33767"/>
                  </a:lnTo>
                  <a:lnTo>
                    <a:pt x="11446" y="33767"/>
                  </a:lnTo>
                  <a:lnTo>
                    <a:pt x="11761" y="33031"/>
                  </a:lnTo>
                  <a:lnTo>
                    <a:pt x="12266" y="31832"/>
                  </a:lnTo>
                  <a:lnTo>
                    <a:pt x="12729" y="30633"/>
                  </a:lnTo>
                  <a:lnTo>
                    <a:pt x="13150" y="29391"/>
                  </a:lnTo>
                  <a:lnTo>
                    <a:pt x="13550" y="28150"/>
                  </a:lnTo>
                  <a:lnTo>
                    <a:pt x="13886" y="28192"/>
                  </a:lnTo>
                  <a:lnTo>
                    <a:pt x="14265" y="28234"/>
                  </a:lnTo>
                  <a:lnTo>
                    <a:pt x="14686" y="28276"/>
                  </a:lnTo>
                  <a:lnTo>
                    <a:pt x="15149" y="28297"/>
                  </a:lnTo>
                  <a:lnTo>
                    <a:pt x="15632" y="28297"/>
                  </a:lnTo>
                  <a:lnTo>
                    <a:pt x="16158" y="28276"/>
                  </a:lnTo>
                  <a:lnTo>
                    <a:pt x="16705" y="28213"/>
                  </a:lnTo>
                  <a:lnTo>
                    <a:pt x="17252" y="28108"/>
                  </a:lnTo>
                  <a:lnTo>
                    <a:pt x="17820" y="27982"/>
                  </a:lnTo>
                  <a:lnTo>
                    <a:pt x="18094" y="27898"/>
                  </a:lnTo>
                  <a:lnTo>
                    <a:pt x="18389" y="27792"/>
                  </a:lnTo>
                  <a:lnTo>
                    <a:pt x="18662" y="27666"/>
                  </a:lnTo>
                  <a:lnTo>
                    <a:pt x="18936" y="27540"/>
                  </a:lnTo>
                  <a:lnTo>
                    <a:pt x="19209" y="27393"/>
                  </a:lnTo>
                  <a:lnTo>
                    <a:pt x="19483" y="27245"/>
                  </a:lnTo>
                  <a:lnTo>
                    <a:pt x="19735" y="27056"/>
                  </a:lnTo>
                  <a:lnTo>
                    <a:pt x="19987" y="26867"/>
                  </a:lnTo>
                  <a:lnTo>
                    <a:pt x="20240" y="26656"/>
                  </a:lnTo>
                  <a:lnTo>
                    <a:pt x="20471" y="26425"/>
                  </a:lnTo>
                  <a:lnTo>
                    <a:pt x="20703" y="26172"/>
                  </a:lnTo>
                  <a:lnTo>
                    <a:pt x="20934" y="25920"/>
                  </a:lnTo>
                  <a:lnTo>
                    <a:pt x="21145" y="25625"/>
                  </a:lnTo>
                  <a:lnTo>
                    <a:pt x="21334" y="25310"/>
                  </a:lnTo>
                  <a:lnTo>
                    <a:pt x="21145" y="25205"/>
                  </a:lnTo>
                  <a:lnTo>
                    <a:pt x="20934" y="25099"/>
                  </a:lnTo>
                  <a:lnTo>
                    <a:pt x="20640" y="24973"/>
                  </a:lnTo>
                  <a:lnTo>
                    <a:pt x="20282" y="24826"/>
                  </a:lnTo>
                  <a:lnTo>
                    <a:pt x="19861" y="24700"/>
                  </a:lnTo>
                  <a:lnTo>
                    <a:pt x="19398" y="24573"/>
                  </a:lnTo>
                  <a:lnTo>
                    <a:pt x="18872" y="24489"/>
                  </a:lnTo>
                  <a:lnTo>
                    <a:pt x="18599" y="24447"/>
                  </a:lnTo>
                  <a:lnTo>
                    <a:pt x="18325" y="24447"/>
                  </a:lnTo>
                  <a:lnTo>
                    <a:pt x="18031" y="24426"/>
                  </a:lnTo>
                  <a:lnTo>
                    <a:pt x="17736" y="24447"/>
                  </a:lnTo>
                  <a:lnTo>
                    <a:pt x="17442" y="24468"/>
                  </a:lnTo>
                  <a:lnTo>
                    <a:pt x="17147" y="24531"/>
                  </a:lnTo>
                  <a:lnTo>
                    <a:pt x="16832" y="24594"/>
                  </a:lnTo>
                  <a:lnTo>
                    <a:pt x="16516" y="24679"/>
                  </a:lnTo>
                  <a:lnTo>
                    <a:pt x="16222" y="24784"/>
                  </a:lnTo>
                  <a:lnTo>
                    <a:pt x="15906" y="24931"/>
                  </a:lnTo>
                  <a:lnTo>
                    <a:pt x="15590" y="25099"/>
                  </a:lnTo>
                  <a:lnTo>
                    <a:pt x="15275" y="25289"/>
                  </a:lnTo>
                  <a:lnTo>
                    <a:pt x="14959" y="25499"/>
                  </a:lnTo>
                  <a:lnTo>
                    <a:pt x="14665" y="25752"/>
                  </a:lnTo>
                  <a:lnTo>
                    <a:pt x="14349" y="26046"/>
                  </a:lnTo>
                  <a:lnTo>
                    <a:pt x="14055" y="26362"/>
                  </a:lnTo>
                  <a:lnTo>
                    <a:pt x="14286" y="25457"/>
                  </a:lnTo>
                  <a:lnTo>
                    <a:pt x="14475" y="24552"/>
                  </a:lnTo>
                  <a:lnTo>
                    <a:pt x="14665" y="23648"/>
                  </a:lnTo>
                  <a:lnTo>
                    <a:pt x="14833" y="22743"/>
                  </a:lnTo>
                  <a:lnTo>
                    <a:pt x="15170" y="22722"/>
                  </a:lnTo>
                  <a:lnTo>
                    <a:pt x="15548" y="22701"/>
                  </a:lnTo>
                  <a:lnTo>
                    <a:pt x="15969" y="22659"/>
                  </a:lnTo>
                  <a:lnTo>
                    <a:pt x="16411" y="22575"/>
                  </a:lnTo>
                  <a:lnTo>
                    <a:pt x="16916" y="22491"/>
                  </a:lnTo>
                  <a:lnTo>
                    <a:pt x="17421" y="22343"/>
                  </a:lnTo>
                  <a:lnTo>
                    <a:pt x="17926" y="22196"/>
                  </a:lnTo>
                  <a:lnTo>
                    <a:pt x="18452" y="21986"/>
                  </a:lnTo>
                  <a:lnTo>
                    <a:pt x="18978" y="21733"/>
                  </a:lnTo>
                  <a:lnTo>
                    <a:pt x="19230" y="21607"/>
                  </a:lnTo>
                  <a:lnTo>
                    <a:pt x="19504" y="21439"/>
                  </a:lnTo>
                  <a:lnTo>
                    <a:pt x="19735" y="21270"/>
                  </a:lnTo>
                  <a:lnTo>
                    <a:pt x="19987" y="21102"/>
                  </a:lnTo>
                  <a:lnTo>
                    <a:pt x="20219" y="20913"/>
                  </a:lnTo>
                  <a:lnTo>
                    <a:pt x="20450" y="20702"/>
                  </a:lnTo>
                  <a:lnTo>
                    <a:pt x="20682" y="20471"/>
                  </a:lnTo>
                  <a:lnTo>
                    <a:pt x="20892" y="20239"/>
                  </a:lnTo>
                  <a:lnTo>
                    <a:pt x="21081" y="19987"/>
                  </a:lnTo>
                  <a:lnTo>
                    <a:pt x="21271" y="19713"/>
                  </a:lnTo>
                  <a:lnTo>
                    <a:pt x="21460" y="19419"/>
                  </a:lnTo>
                  <a:lnTo>
                    <a:pt x="21628" y="19103"/>
                  </a:lnTo>
                  <a:lnTo>
                    <a:pt x="21776" y="18788"/>
                  </a:lnTo>
                  <a:lnTo>
                    <a:pt x="21902" y="18451"/>
                  </a:lnTo>
                  <a:lnTo>
                    <a:pt x="21713" y="18388"/>
                  </a:lnTo>
                  <a:lnTo>
                    <a:pt x="21481" y="18325"/>
                  </a:lnTo>
                  <a:lnTo>
                    <a:pt x="21187" y="18241"/>
                  </a:lnTo>
                  <a:lnTo>
                    <a:pt x="20829" y="18178"/>
                  </a:lnTo>
                  <a:lnTo>
                    <a:pt x="20408" y="18136"/>
                  </a:lnTo>
                  <a:lnTo>
                    <a:pt x="19924" y="18093"/>
                  </a:lnTo>
                  <a:lnTo>
                    <a:pt x="19419" y="18115"/>
                  </a:lnTo>
                  <a:lnTo>
                    <a:pt x="18893" y="18157"/>
                  </a:lnTo>
                  <a:lnTo>
                    <a:pt x="18620" y="18199"/>
                  </a:lnTo>
                  <a:lnTo>
                    <a:pt x="18346" y="18262"/>
                  </a:lnTo>
                  <a:lnTo>
                    <a:pt x="18052" y="18346"/>
                  </a:lnTo>
                  <a:lnTo>
                    <a:pt x="17778" y="18430"/>
                  </a:lnTo>
                  <a:lnTo>
                    <a:pt x="17484" y="18556"/>
                  </a:lnTo>
                  <a:lnTo>
                    <a:pt x="17210" y="18683"/>
                  </a:lnTo>
                  <a:lnTo>
                    <a:pt x="16937" y="18830"/>
                  </a:lnTo>
                  <a:lnTo>
                    <a:pt x="16642" y="19019"/>
                  </a:lnTo>
                  <a:lnTo>
                    <a:pt x="16390" y="19230"/>
                  </a:lnTo>
                  <a:lnTo>
                    <a:pt x="16116" y="19440"/>
                  </a:lnTo>
                  <a:lnTo>
                    <a:pt x="15843" y="19692"/>
                  </a:lnTo>
                  <a:lnTo>
                    <a:pt x="15611" y="19987"/>
                  </a:lnTo>
                  <a:lnTo>
                    <a:pt x="15359" y="20303"/>
                  </a:lnTo>
                  <a:lnTo>
                    <a:pt x="15127" y="20639"/>
                  </a:lnTo>
                  <a:lnTo>
                    <a:pt x="15233" y="19629"/>
                  </a:lnTo>
                  <a:lnTo>
                    <a:pt x="15296" y="18619"/>
                  </a:lnTo>
                  <a:lnTo>
                    <a:pt x="15338" y="17610"/>
                  </a:lnTo>
                  <a:lnTo>
                    <a:pt x="15359" y="16621"/>
                  </a:lnTo>
                  <a:lnTo>
                    <a:pt x="15696" y="16600"/>
                  </a:lnTo>
                  <a:lnTo>
                    <a:pt x="16074" y="16579"/>
                  </a:lnTo>
                  <a:lnTo>
                    <a:pt x="16495" y="16537"/>
                  </a:lnTo>
                  <a:lnTo>
                    <a:pt x="16958" y="16452"/>
                  </a:lnTo>
                  <a:lnTo>
                    <a:pt x="17442" y="16368"/>
                  </a:lnTo>
                  <a:lnTo>
                    <a:pt x="17947" y="16242"/>
                  </a:lnTo>
                  <a:lnTo>
                    <a:pt x="18473" y="16074"/>
                  </a:lnTo>
                  <a:lnTo>
                    <a:pt x="18999" y="15884"/>
                  </a:lnTo>
                  <a:lnTo>
                    <a:pt x="19504" y="15632"/>
                  </a:lnTo>
                  <a:lnTo>
                    <a:pt x="19777" y="15506"/>
                  </a:lnTo>
                  <a:lnTo>
                    <a:pt x="20030" y="15358"/>
                  </a:lnTo>
                  <a:lnTo>
                    <a:pt x="20261" y="15190"/>
                  </a:lnTo>
                  <a:lnTo>
                    <a:pt x="20513" y="15001"/>
                  </a:lnTo>
                  <a:lnTo>
                    <a:pt x="20745" y="14811"/>
                  </a:lnTo>
                  <a:lnTo>
                    <a:pt x="20976" y="14622"/>
                  </a:lnTo>
                  <a:lnTo>
                    <a:pt x="21208" y="14391"/>
                  </a:lnTo>
                  <a:lnTo>
                    <a:pt x="21418" y="14159"/>
                  </a:lnTo>
                  <a:lnTo>
                    <a:pt x="21628" y="13907"/>
                  </a:lnTo>
                  <a:lnTo>
                    <a:pt x="21818" y="13633"/>
                  </a:lnTo>
                  <a:lnTo>
                    <a:pt x="21986" y="13360"/>
                  </a:lnTo>
                  <a:lnTo>
                    <a:pt x="22154" y="13044"/>
                  </a:lnTo>
                  <a:lnTo>
                    <a:pt x="22302" y="12729"/>
                  </a:lnTo>
                  <a:lnTo>
                    <a:pt x="22449" y="12392"/>
                  </a:lnTo>
                  <a:lnTo>
                    <a:pt x="22239" y="12308"/>
                  </a:lnTo>
                  <a:lnTo>
                    <a:pt x="21986" y="12245"/>
                  </a:lnTo>
                  <a:lnTo>
                    <a:pt x="21671" y="12161"/>
                  </a:lnTo>
                  <a:lnTo>
                    <a:pt x="21271" y="12097"/>
                  </a:lnTo>
                  <a:lnTo>
                    <a:pt x="20829" y="12055"/>
                  </a:lnTo>
                  <a:lnTo>
                    <a:pt x="20324" y="12013"/>
                  </a:lnTo>
                  <a:lnTo>
                    <a:pt x="19777" y="12034"/>
                  </a:lnTo>
                  <a:lnTo>
                    <a:pt x="19504" y="12055"/>
                  </a:lnTo>
                  <a:lnTo>
                    <a:pt x="19209" y="12097"/>
                  </a:lnTo>
                  <a:lnTo>
                    <a:pt x="18914" y="12161"/>
                  </a:lnTo>
                  <a:lnTo>
                    <a:pt x="18620" y="12245"/>
                  </a:lnTo>
                  <a:lnTo>
                    <a:pt x="18325" y="12329"/>
                  </a:lnTo>
                  <a:lnTo>
                    <a:pt x="18031" y="12455"/>
                  </a:lnTo>
                  <a:lnTo>
                    <a:pt x="17736" y="12581"/>
                  </a:lnTo>
                  <a:lnTo>
                    <a:pt x="17442" y="12750"/>
                  </a:lnTo>
                  <a:lnTo>
                    <a:pt x="17147" y="12939"/>
                  </a:lnTo>
                  <a:lnTo>
                    <a:pt x="16874" y="13149"/>
                  </a:lnTo>
                  <a:lnTo>
                    <a:pt x="16579" y="13381"/>
                  </a:lnTo>
                  <a:lnTo>
                    <a:pt x="16306" y="13654"/>
                  </a:lnTo>
                  <a:lnTo>
                    <a:pt x="16053" y="13949"/>
                  </a:lnTo>
                  <a:lnTo>
                    <a:pt x="15801" y="14285"/>
                  </a:lnTo>
                  <a:lnTo>
                    <a:pt x="15548" y="14664"/>
                  </a:lnTo>
                  <a:lnTo>
                    <a:pt x="15317" y="15064"/>
                  </a:lnTo>
                  <a:lnTo>
                    <a:pt x="15296" y="14412"/>
                  </a:lnTo>
                  <a:lnTo>
                    <a:pt x="15233" y="13823"/>
                  </a:lnTo>
                  <a:lnTo>
                    <a:pt x="15191" y="13233"/>
                  </a:lnTo>
                  <a:lnTo>
                    <a:pt x="15106" y="12644"/>
                  </a:lnTo>
                  <a:lnTo>
                    <a:pt x="15022" y="12055"/>
                  </a:lnTo>
                  <a:lnTo>
                    <a:pt x="15317" y="11908"/>
                  </a:lnTo>
                  <a:lnTo>
                    <a:pt x="15653" y="11719"/>
                  </a:lnTo>
                  <a:lnTo>
                    <a:pt x="16011" y="11508"/>
                  </a:lnTo>
                  <a:lnTo>
                    <a:pt x="16390" y="11256"/>
                  </a:lnTo>
                  <a:lnTo>
                    <a:pt x="16811" y="10961"/>
                  </a:lnTo>
                  <a:lnTo>
                    <a:pt x="17210" y="10646"/>
                  </a:lnTo>
                  <a:lnTo>
                    <a:pt x="17631" y="10267"/>
                  </a:lnTo>
                  <a:lnTo>
                    <a:pt x="18031" y="9867"/>
                  </a:lnTo>
                  <a:lnTo>
                    <a:pt x="18410" y="9425"/>
                  </a:lnTo>
                  <a:lnTo>
                    <a:pt x="18578" y="9194"/>
                  </a:lnTo>
                  <a:lnTo>
                    <a:pt x="18746" y="8942"/>
                  </a:lnTo>
                  <a:lnTo>
                    <a:pt x="18914" y="8689"/>
                  </a:lnTo>
                  <a:lnTo>
                    <a:pt x="19062" y="8416"/>
                  </a:lnTo>
                  <a:lnTo>
                    <a:pt x="19188" y="8142"/>
                  </a:lnTo>
                  <a:lnTo>
                    <a:pt x="19314" y="7869"/>
                  </a:lnTo>
                  <a:lnTo>
                    <a:pt x="19440" y="7574"/>
                  </a:lnTo>
                  <a:lnTo>
                    <a:pt x="19525" y="7258"/>
                  </a:lnTo>
                  <a:lnTo>
                    <a:pt x="19609" y="6943"/>
                  </a:lnTo>
                  <a:lnTo>
                    <a:pt x="19672" y="6606"/>
                  </a:lnTo>
                  <a:lnTo>
                    <a:pt x="19714" y="6270"/>
                  </a:lnTo>
                  <a:lnTo>
                    <a:pt x="19735" y="5933"/>
                  </a:lnTo>
                  <a:lnTo>
                    <a:pt x="19735" y="5554"/>
                  </a:lnTo>
                  <a:lnTo>
                    <a:pt x="19714" y="5197"/>
                  </a:lnTo>
                  <a:lnTo>
                    <a:pt x="19525" y="5218"/>
                  </a:lnTo>
                  <a:lnTo>
                    <a:pt x="19293" y="5239"/>
                  </a:lnTo>
                  <a:lnTo>
                    <a:pt x="19020" y="5302"/>
                  </a:lnTo>
                  <a:lnTo>
                    <a:pt x="18662" y="5386"/>
                  </a:lnTo>
                  <a:lnTo>
                    <a:pt x="18283" y="5512"/>
                  </a:lnTo>
                  <a:lnTo>
                    <a:pt x="17863" y="5659"/>
                  </a:lnTo>
                  <a:lnTo>
                    <a:pt x="17400" y="5870"/>
                  </a:lnTo>
                  <a:lnTo>
                    <a:pt x="16958" y="6122"/>
                  </a:lnTo>
                  <a:lnTo>
                    <a:pt x="16726" y="6270"/>
                  </a:lnTo>
                  <a:lnTo>
                    <a:pt x="16495" y="6417"/>
                  </a:lnTo>
                  <a:lnTo>
                    <a:pt x="16285" y="6606"/>
                  </a:lnTo>
                  <a:lnTo>
                    <a:pt x="16074" y="6796"/>
                  </a:lnTo>
                  <a:lnTo>
                    <a:pt x="15864" y="6985"/>
                  </a:lnTo>
                  <a:lnTo>
                    <a:pt x="15653" y="7216"/>
                  </a:lnTo>
                  <a:lnTo>
                    <a:pt x="15464" y="7448"/>
                  </a:lnTo>
                  <a:lnTo>
                    <a:pt x="15275" y="7721"/>
                  </a:lnTo>
                  <a:lnTo>
                    <a:pt x="15106" y="7995"/>
                  </a:lnTo>
                  <a:lnTo>
                    <a:pt x="14959" y="8289"/>
                  </a:lnTo>
                  <a:lnTo>
                    <a:pt x="14812" y="8605"/>
                  </a:lnTo>
                  <a:lnTo>
                    <a:pt x="14707" y="8942"/>
                  </a:lnTo>
                  <a:lnTo>
                    <a:pt x="14602" y="9299"/>
                  </a:lnTo>
                  <a:lnTo>
                    <a:pt x="14517" y="9678"/>
                  </a:lnTo>
                  <a:lnTo>
                    <a:pt x="14349" y="9152"/>
                  </a:lnTo>
                  <a:lnTo>
                    <a:pt x="14160" y="8605"/>
                  </a:lnTo>
                  <a:lnTo>
                    <a:pt x="13970" y="8079"/>
                  </a:lnTo>
                  <a:lnTo>
                    <a:pt x="13760" y="7574"/>
                  </a:lnTo>
                  <a:lnTo>
                    <a:pt x="13781" y="7195"/>
                  </a:lnTo>
                  <a:lnTo>
                    <a:pt x="13802" y="6796"/>
                  </a:lnTo>
                  <a:lnTo>
                    <a:pt x="13781" y="6354"/>
                  </a:lnTo>
                  <a:lnTo>
                    <a:pt x="13760" y="5891"/>
                  </a:lnTo>
                  <a:lnTo>
                    <a:pt x="13697" y="5386"/>
                  </a:lnTo>
                  <a:lnTo>
                    <a:pt x="13613" y="4860"/>
                  </a:lnTo>
                  <a:lnTo>
                    <a:pt x="13486" y="4334"/>
                  </a:lnTo>
                  <a:lnTo>
                    <a:pt x="13339" y="3787"/>
                  </a:lnTo>
                  <a:lnTo>
                    <a:pt x="13108" y="3261"/>
                  </a:lnTo>
                  <a:lnTo>
                    <a:pt x="12982" y="2988"/>
                  </a:lnTo>
                  <a:lnTo>
                    <a:pt x="12855" y="2714"/>
                  </a:lnTo>
                  <a:lnTo>
                    <a:pt x="12687" y="2462"/>
                  </a:lnTo>
                  <a:lnTo>
                    <a:pt x="12519" y="2209"/>
                  </a:lnTo>
                  <a:lnTo>
                    <a:pt x="12350" y="1957"/>
                  </a:lnTo>
                  <a:lnTo>
                    <a:pt x="12140" y="1704"/>
                  </a:lnTo>
                  <a:lnTo>
                    <a:pt x="11930" y="1452"/>
                  </a:lnTo>
                  <a:lnTo>
                    <a:pt x="11698" y="1220"/>
                  </a:lnTo>
                  <a:lnTo>
                    <a:pt x="11446" y="989"/>
                  </a:lnTo>
                  <a:lnTo>
                    <a:pt x="11172" y="778"/>
                  </a:lnTo>
                  <a:lnTo>
                    <a:pt x="10878" y="568"/>
                  </a:lnTo>
                  <a:lnTo>
                    <a:pt x="10562" y="379"/>
                  </a:lnTo>
                  <a:lnTo>
                    <a:pt x="10225" y="189"/>
                  </a:lnTo>
                  <a:lnTo>
                    <a:pt x="9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525450" y="3185200"/>
              <a:ext cx="563350" cy="1167150"/>
            </a:xfrm>
            <a:custGeom>
              <a:rect b="b" l="l" r="r" t="t"/>
              <a:pathLst>
                <a:path extrusionOk="0" h="46686" w="22534">
                  <a:moveTo>
                    <a:pt x="12519" y="1"/>
                  </a:moveTo>
                  <a:lnTo>
                    <a:pt x="12182" y="169"/>
                  </a:lnTo>
                  <a:lnTo>
                    <a:pt x="11846" y="358"/>
                  </a:lnTo>
                  <a:lnTo>
                    <a:pt x="11530" y="569"/>
                  </a:lnTo>
                  <a:lnTo>
                    <a:pt x="11236" y="779"/>
                  </a:lnTo>
                  <a:lnTo>
                    <a:pt x="10962" y="990"/>
                  </a:lnTo>
                  <a:lnTo>
                    <a:pt x="10710" y="1221"/>
                  </a:lnTo>
                  <a:lnTo>
                    <a:pt x="10478" y="1452"/>
                  </a:lnTo>
                  <a:lnTo>
                    <a:pt x="10268" y="1705"/>
                  </a:lnTo>
                  <a:lnTo>
                    <a:pt x="10057" y="1957"/>
                  </a:lnTo>
                  <a:lnTo>
                    <a:pt x="9889" y="2210"/>
                  </a:lnTo>
                  <a:lnTo>
                    <a:pt x="9721" y="2462"/>
                  </a:lnTo>
                  <a:lnTo>
                    <a:pt x="9553" y="2736"/>
                  </a:lnTo>
                  <a:lnTo>
                    <a:pt x="9426" y="2988"/>
                  </a:lnTo>
                  <a:lnTo>
                    <a:pt x="9300" y="3262"/>
                  </a:lnTo>
                  <a:lnTo>
                    <a:pt x="9090" y="3809"/>
                  </a:lnTo>
                  <a:lnTo>
                    <a:pt x="8921" y="4335"/>
                  </a:lnTo>
                  <a:lnTo>
                    <a:pt x="8795" y="4882"/>
                  </a:lnTo>
                  <a:lnTo>
                    <a:pt x="8711" y="5387"/>
                  </a:lnTo>
                  <a:lnTo>
                    <a:pt x="8669" y="5892"/>
                  </a:lnTo>
                  <a:lnTo>
                    <a:pt x="8627" y="6375"/>
                  </a:lnTo>
                  <a:lnTo>
                    <a:pt x="8627" y="6817"/>
                  </a:lnTo>
                  <a:lnTo>
                    <a:pt x="8648" y="7217"/>
                  </a:lnTo>
                  <a:lnTo>
                    <a:pt x="8669" y="7575"/>
                  </a:lnTo>
                  <a:lnTo>
                    <a:pt x="8459" y="8101"/>
                  </a:lnTo>
                  <a:lnTo>
                    <a:pt x="8269" y="8627"/>
                  </a:lnTo>
                  <a:lnTo>
                    <a:pt x="8080" y="9153"/>
                  </a:lnTo>
                  <a:lnTo>
                    <a:pt x="7933" y="9700"/>
                  </a:lnTo>
                  <a:lnTo>
                    <a:pt x="7848" y="9321"/>
                  </a:lnTo>
                  <a:lnTo>
                    <a:pt x="7743" y="8942"/>
                  </a:lnTo>
                  <a:lnTo>
                    <a:pt x="7617" y="8606"/>
                  </a:lnTo>
                  <a:lnTo>
                    <a:pt x="7470" y="8290"/>
                  </a:lnTo>
                  <a:lnTo>
                    <a:pt x="7322" y="7995"/>
                  </a:lnTo>
                  <a:lnTo>
                    <a:pt x="7154" y="7722"/>
                  </a:lnTo>
                  <a:lnTo>
                    <a:pt x="6965" y="7470"/>
                  </a:lnTo>
                  <a:lnTo>
                    <a:pt x="6775" y="7238"/>
                  </a:lnTo>
                  <a:lnTo>
                    <a:pt x="6565" y="7007"/>
                  </a:lnTo>
                  <a:lnTo>
                    <a:pt x="6355" y="6796"/>
                  </a:lnTo>
                  <a:lnTo>
                    <a:pt x="6144" y="6607"/>
                  </a:lnTo>
                  <a:lnTo>
                    <a:pt x="5913" y="6439"/>
                  </a:lnTo>
                  <a:lnTo>
                    <a:pt x="5702" y="6270"/>
                  </a:lnTo>
                  <a:lnTo>
                    <a:pt x="5471" y="6144"/>
                  </a:lnTo>
                  <a:lnTo>
                    <a:pt x="5008" y="5892"/>
                  </a:lnTo>
                  <a:lnTo>
                    <a:pt x="4566" y="5681"/>
                  </a:lnTo>
                  <a:lnTo>
                    <a:pt x="4146" y="5534"/>
                  </a:lnTo>
                  <a:lnTo>
                    <a:pt x="3746" y="5408"/>
                  </a:lnTo>
                  <a:lnTo>
                    <a:pt x="3409" y="5324"/>
                  </a:lnTo>
                  <a:lnTo>
                    <a:pt x="3115" y="5260"/>
                  </a:lnTo>
                  <a:lnTo>
                    <a:pt x="2904" y="5239"/>
                  </a:lnTo>
                  <a:lnTo>
                    <a:pt x="2694" y="5218"/>
                  </a:lnTo>
                  <a:lnTo>
                    <a:pt x="2694" y="5576"/>
                  </a:lnTo>
                  <a:lnTo>
                    <a:pt x="2694" y="5955"/>
                  </a:lnTo>
                  <a:lnTo>
                    <a:pt x="2715" y="6291"/>
                  </a:lnTo>
                  <a:lnTo>
                    <a:pt x="2757" y="6628"/>
                  </a:lnTo>
                  <a:lnTo>
                    <a:pt x="2820" y="6965"/>
                  </a:lnTo>
                  <a:lnTo>
                    <a:pt x="2904" y="7280"/>
                  </a:lnTo>
                  <a:lnTo>
                    <a:pt x="2988" y="7596"/>
                  </a:lnTo>
                  <a:lnTo>
                    <a:pt x="3115" y="7890"/>
                  </a:lnTo>
                  <a:lnTo>
                    <a:pt x="3241" y="8164"/>
                  </a:lnTo>
                  <a:lnTo>
                    <a:pt x="3367" y="8437"/>
                  </a:lnTo>
                  <a:lnTo>
                    <a:pt x="3514" y="8711"/>
                  </a:lnTo>
                  <a:lnTo>
                    <a:pt x="3683" y="8963"/>
                  </a:lnTo>
                  <a:lnTo>
                    <a:pt x="3851" y="9216"/>
                  </a:lnTo>
                  <a:lnTo>
                    <a:pt x="4040" y="9447"/>
                  </a:lnTo>
                  <a:lnTo>
                    <a:pt x="4419" y="9889"/>
                  </a:lnTo>
                  <a:lnTo>
                    <a:pt x="4819" y="10289"/>
                  </a:lnTo>
                  <a:lnTo>
                    <a:pt x="5219" y="10646"/>
                  </a:lnTo>
                  <a:lnTo>
                    <a:pt x="5639" y="10983"/>
                  </a:lnTo>
                  <a:lnTo>
                    <a:pt x="6039" y="11278"/>
                  </a:lnTo>
                  <a:lnTo>
                    <a:pt x="6418" y="11530"/>
                  </a:lnTo>
                  <a:lnTo>
                    <a:pt x="6796" y="11740"/>
                  </a:lnTo>
                  <a:lnTo>
                    <a:pt x="7133" y="11909"/>
                  </a:lnTo>
                  <a:lnTo>
                    <a:pt x="7407" y="12056"/>
                  </a:lnTo>
                  <a:lnTo>
                    <a:pt x="7322" y="12645"/>
                  </a:lnTo>
                  <a:lnTo>
                    <a:pt x="7259" y="13234"/>
                  </a:lnTo>
                  <a:lnTo>
                    <a:pt x="7196" y="13823"/>
                  </a:lnTo>
                  <a:lnTo>
                    <a:pt x="7154" y="14412"/>
                  </a:lnTo>
                  <a:lnTo>
                    <a:pt x="7133" y="15065"/>
                  </a:lnTo>
                  <a:lnTo>
                    <a:pt x="6902" y="14665"/>
                  </a:lnTo>
                  <a:lnTo>
                    <a:pt x="6649" y="14307"/>
                  </a:lnTo>
                  <a:lnTo>
                    <a:pt x="6397" y="13971"/>
                  </a:lnTo>
                  <a:lnTo>
                    <a:pt x="6123" y="13676"/>
                  </a:lnTo>
                  <a:lnTo>
                    <a:pt x="5850" y="13402"/>
                  </a:lnTo>
                  <a:lnTo>
                    <a:pt x="5576" y="13150"/>
                  </a:lnTo>
                  <a:lnTo>
                    <a:pt x="5282" y="12940"/>
                  </a:lnTo>
                  <a:lnTo>
                    <a:pt x="5008" y="12750"/>
                  </a:lnTo>
                  <a:lnTo>
                    <a:pt x="4714" y="12603"/>
                  </a:lnTo>
                  <a:lnTo>
                    <a:pt x="4419" y="12456"/>
                  </a:lnTo>
                  <a:lnTo>
                    <a:pt x="4103" y="12351"/>
                  </a:lnTo>
                  <a:lnTo>
                    <a:pt x="3809" y="12266"/>
                  </a:lnTo>
                  <a:lnTo>
                    <a:pt x="3514" y="12182"/>
                  </a:lnTo>
                  <a:lnTo>
                    <a:pt x="3220" y="12119"/>
                  </a:lnTo>
                  <a:lnTo>
                    <a:pt x="2946" y="12077"/>
                  </a:lnTo>
                  <a:lnTo>
                    <a:pt x="2652" y="12056"/>
                  </a:lnTo>
                  <a:lnTo>
                    <a:pt x="2126" y="12035"/>
                  </a:lnTo>
                  <a:lnTo>
                    <a:pt x="1621" y="12077"/>
                  </a:lnTo>
                  <a:lnTo>
                    <a:pt x="1158" y="12119"/>
                  </a:lnTo>
                  <a:lnTo>
                    <a:pt x="779" y="12203"/>
                  </a:lnTo>
                  <a:lnTo>
                    <a:pt x="443" y="12266"/>
                  </a:lnTo>
                  <a:lnTo>
                    <a:pt x="211" y="12351"/>
                  </a:lnTo>
                  <a:lnTo>
                    <a:pt x="1" y="12414"/>
                  </a:lnTo>
                  <a:lnTo>
                    <a:pt x="127" y="12750"/>
                  </a:lnTo>
                  <a:lnTo>
                    <a:pt x="295" y="13087"/>
                  </a:lnTo>
                  <a:lnTo>
                    <a:pt x="443" y="13381"/>
                  </a:lnTo>
                  <a:lnTo>
                    <a:pt x="632" y="13655"/>
                  </a:lnTo>
                  <a:lnTo>
                    <a:pt x="821" y="13928"/>
                  </a:lnTo>
                  <a:lnTo>
                    <a:pt x="1032" y="14181"/>
                  </a:lnTo>
                  <a:lnTo>
                    <a:pt x="1242" y="14412"/>
                  </a:lnTo>
                  <a:lnTo>
                    <a:pt x="1474" y="14644"/>
                  </a:lnTo>
                  <a:lnTo>
                    <a:pt x="1684" y="14854"/>
                  </a:lnTo>
                  <a:lnTo>
                    <a:pt x="1936" y="15044"/>
                  </a:lnTo>
                  <a:lnTo>
                    <a:pt x="2168" y="15212"/>
                  </a:lnTo>
                  <a:lnTo>
                    <a:pt x="2420" y="15380"/>
                  </a:lnTo>
                  <a:lnTo>
                    <a:pt x="2673" y="15527"/>
                  </a:lnTo>
                  <a:lnTo>
                    <a:pt x="2946" y="15654"/>
                  </a:lnTo>
                  <a:lnTo>
                    <a:pt x="3451" y="15906"/>
                  </a:lnTo>
                  <a:lnTo>
                    <a:pt x="3977" y="16095"/>
                  </a:lnTo>
                  <a:lnTo>
                    <a:pt x="4503" y="16264"/>
                  </a:lnTo>
                  <a:lnTo>
                    <a:pt x="5008" y="16390"/>
                  </a:lnTo>
                  <a:lnTo>
                    <a:pt x="5492" y="16474"/>
                  </a:lnTo>
                  <a:lnTo>
                    <a:pt x="5955" y="16537"/>
                  </a:lnTo>
                  <a:lnTo>
                    <a:pt x="6376" y="16579"/>
                  </a:lnTo>
                  <a:lnTo>
                    <a:pt x="6754" y="16600"/>
                  </a:lnTo>
                  <a:lnTo>
                    <a:pt x="7091" y="16621"/>
                  </a:lnTo>
                  <a:lnTo>
                    <a:pt x="7112" y="17631"/>
                  </a:lnTo>
                  <a:lnTo>
                    <a:pt x="7154" y="18641"/>
                  </a:lnTo>
                  <a:lnTo>
                    <a:pt x="7238" y="19651"/>
                  </a:lnTo>
                  <a:lnTo>
                    <a:pt x="7343" y="20640"/>
                  </a:lnTo>
                  <a:lnTo>
                    <a:pt x="7112" y="20303"/>
                  </a:lnTo>
                  <a:lnTo>
                    <a:pt x="6860" y="19988"/>
                  </a:lnTo>
                  <a:lnTo>
                    <a:pt x="6607" y="19714"/>
                  </a:lnTo>
                  <a:lnTo>
                    <a:pt x="6355" y="19462"/>
                  </a:lnTo>
                  <a:lnTo>
                    <a:pt x="6081" y="19230"/>
                  </a:lnTo>
                  <a:lnTo>
                    <a:pt x="5808" y="19041"/>
                  </a:lnTo>
                  <a:lnTo>
                    <a:pt x="5534" y="18852"/>
                  </a:lnTo>
                  <a:lnTo>
                    <a:pt x="5240" y="18704"/>
                  </a:lnTo>
                  <a:lnTo>
                    <a:pt x="4966" y="18557"/>
                  </a:lnTo>
                  <a:lnTo>
                    <a:pt x="4693" y="18452"/>
                  </a:lnTo>
                  <a:lnTo>
                    <a:pt x="4398" y="18368"/>
                  </a:lnTo>
                  <a:lnTo>
                    <a:pt x="4125" y="18283"/>
                  </a:lnTo>
                  <a:lnTo>
                    <a:pt x="3851" y="18220"/>
                  </a:lnTo>
                  <a:lnTo>
                    <a:pt x="3556" y="18178"/>
                  </a:lnTo>
                  <a:lnTo>
                    <a:pt x="3030" y="18136"/>
                  </a:lnTo>
                  <a:lnTo>
                    <a:pt x="2526" y="18136"/>
                  </a:lnTo>
                  <a:lnTo>
                    <a:pt x="2063" y="18157"/>
                  </a:lnTo>
                  <a:lnTo>
                    <a:pt x="1642" y="18199"/>
                  </a:lnTo>
                  <a:lnTo>
                    <a:pt x="1263" y="18283"/>
                  </a:lnTo>
                  <a:lnTo>
                    <a:pt x="969" y="18347"/>
                  </a:lnTo>
                  <a:lnTo>
                    <a:pt x="737" y="18410"/>
                  </a:lnTo>
                  <a:lnTo>
                    <a:pt x="548" y="18473"/>
                  </a:lnTo>
                  <a:lnTo>
                    <a:pt x="695" y="18809"/>
                  </a:lnTo>
                  <a:lnTo>
                    <a:pt x="842" y="19146"/>
                  </a:lnTo>
                  <a:lnTo>
                    <a:pt x="1011" y="19441"/>
                  </a:lnTo>
                  <a:lnTo>
                    <a:pt x="1179" y="19735"/>
                  </a:lnTo>
                  <a:lnTo>
                    <a:pt x="1368" y="20009"/>
                  </a:lnTo>
                  <a:lnTo>
                    <a:pt x="1579" y="20261"/>
                  </a:lnTo>
                  <a:lnTo>
                    <a:pt x="1789" y="20493"/>
                  </a:lnTo>
                  <a:lnTo>
                    <a:pt x="2000" y="20724"/>
                  </a:lnTo>
                  <a:lnTo>
                    <a:pt x="2231" y="20934"/>
                  </a:lnTo>
                  <a:lnTo>
                    <a:pt x="2483" y="21124"/>
                  </a:lnTo>
                  <a:lnTo>
                    <a:pt x="2715" y="21292"/>
                  </a:lnTo>
                  <a:lnTo>
                    <a:pt x="2967" y="21460"/>
                  </a:lnTo>
                  <a:lnTo>
                    <a:pt x="3220" y="21629"/>
                  </a:lnTo>
                  <a:lnTo>
                    <a:pt x="3493" y="21755"/>
                  </a:lnTo>
                  <a:lnTo>
                    <a:pt x="3998" y="22007"/>
                  </a:lnTo>
                  <a:lnTo>
                    <a:pt x="4524" y="22218"/>
                  </a:lnTo>
                  <a:lnTo>
                    <a:pt x="5050" y="22365"/>
                  </a:lnTo>
                  <a:lnTo>
                    <a:pt x="5555" y="22491"/>
                  </a:lnTo>
                  <a:lnTo>
                    <a:pt x="6039" y="22596"/>
                  </a:lnTo>
                  <a:lnTo>
                    <a:pt x="6502" y="22660"/>
                  </a:lnTo>
                  <a:lnTo>
                    <a:pt x="6923" y="22702"/>
                  </a:lnTo>
                  <a:lnTo>
                    <a:pt x="7301" y="22744"/>
                  </a:lnTo>
                  <a:lnTo>
                    <a:pt x="7638" y="22744"/>
                  </a:lnTo>
                  <a:lnTo>
                    <a:pt x="7806" y="23669"/>
                  </a:lnTo>
                  <a:lnTo>
                    <a:pt x="7996" y="24574"/>
                  </a:lnTo>
                  <a:lnTo>
                    <a:pt x="8206" y="25479"/>
                  </a:lnTo>
                  <a:lnTo>
                    <a:pt x="8416" y="26362"/>
                  </a:lnTo>
                  <a:lnTo>
                    <a:pt x="8122" y="26047"/>
                  </a:lnTo>
                  <a:lnTo>
                    <a:pt x="7827" y="25773"/>
                  </a:lnTo>
                  <a:lnTo>
                    <a:pt x="7512" y="25521"/>
                  </a:lnTo>
                  <a:lnTo>
                    <a:pt x="7196" y="25289"/>
                  </a:lnTo>
                  <a:lnTo>
                    <a:pt x="6881" y="25100"/>
                  </a:lnTo>
                  <a:lnTo>
                    <a:pt x="6565" y="24932"/>
                  </a:lnTo>
                  <a:lnTo>
                    <a:pt x="6270" y="24806"/>
                  </a:lnTo>
                  <a:lnTo>
                    <a:pt x="5955" y="24700"/>
                  </a:lnTo>
                  <a:lnTo>
                    <a:pt x="5639" y="24616"/>
                  </a:lnTo>
                  <a:lnTo>
                    <a:pt x="5324" y="24532"/>
                  </a:lnTo>
                  <a:lnTo>
                    <a:pt x="5029" y="24490"/>
                  </a:lnTo>
                  <a:lnTo>
                    <a:pt x="4735" y="24469"/>
                  </a:lnTo>
                  <a:lnTo>
                    <a:pt x="4440" y="24448"/>
                  </a:lnTo>
                  <a:lnTo>
                    <a:pt x="4146" y="24469"/>
                  </a:lnTo>
                  <a:lnTo>
                    <a:pt x="3872" y="24469"/>
                  </a:lnTo>
                  <a:lnTo>
                    <a:pt x="3599" y="24511"/>
                  </a:lnTo>
                  <a:lnTo>
                    <a:pt x="3073" y="24595"/>
                  </a:lnTo>
                  <a:lnTo>
                    <a:pt x="2610" y="24721"/>
                  </a:lnTo>
                  <a:lnTo>
                    <a:pt x="2189" y="24848"/>
                  </a:lnTo>
                  <a:lnTo>
                    <a:pt x="1831" y="24995"/>
                  </a:lnTo>
                  <a:lnTo>
                    <a:pt x="1537" y="25121"/>
                  </a:lnTo>
                  <a:lnTo>
                    <a:pt x="1326" y="25247"/>
                  </a:lnTo>
                  <a:lnTo>
                    <a:pt x="1137" y="25332"/>
                  </a:lnTo>
                  <a:lnTo>
                    <a:pt x="1347" y="25647"/>
                  </a:lnTo>
                  <a:lnTo>
                    <a:pt x="1558" y="25942"/>
                  </a:lnTo>
                  <a:lnTo>
                    <a:pt x="1768" y="26215"/>
                  </a:lnTo>
                  <a:lnTo>
                    <a:pt x="2000" y="26447"/>
                  </a:lnTo>
                  <a:lnTo>
                    <a:pt x="2252" y="26678"/>
                  </a:lnTo>
                  <a:lnTo>
                    <a:pt x="2483" y="26888"/>
                  </a:lnTo>
                  <a:lnTo>
                    <a:pt x="2757" y="27078"/>
                  </a:lnTo>
                  <a:lnTo>
                    <a:pt x="3009" y="27267"/>
                  </a:lnTo>
                  <a:lnTo>
                    <a:pt x="3283" y="27414"/>
                  </a:lnTo>
                  <a:lnTo>
                    <a:pt x="3556" y="27562"/>
                  </a:lnTo>
                  <a:lnTo>
                    <a:pt x="3830" y="27688"/>
                  </a:lnTo>
                  <a:lnTo>
                    <a:pt x="4103" y="27814"/>
                  </a:lnTo>
                  <a:lnTo>
                    <a:pt x="4377" y="27898"/>
                  </a:lnTo>
                  <a:lnTo>
                    <a:pt x="4650" y="28003"/>
                  </a:lnTo>
                  <a:lnTo>
                    <a:pt x="5219" y="28130"/>
                  </a:lnTo>
                  <a:lnTo>
                    <a:pt x="5787" y="28235"/>
                  </a:lnTo>
                  <a:lnTo>
                    <a:pt x="6313" y="28277"/>
                  </a:lnTo>
                  <a:lnTo>
                    <a:pt x="6839" y="28319"/>
                  </a:lnTo>
                  <a:lnTo>
                    <a:pt x="7343" y="28319"/>
                  </a:lnTo>
                  <a:lnTo>
                    <a:pt x="7806" y="28277"/>
                  </a:lnTo>
                  <a:lnTo>
                    <a:pt x="8227" y="28256"/>
                  </a:lnTo>
                  <a:lnTo>
                    <a:pt x="8606" y="28193"/>
                  </a:lnTo>
                  <a:lnTo>
                    <a:pt x="8921" y="28151"/>
                  </a:lnTo>
                  <a:lnTo>
                    <a:pt x="9321" y="29392"/>
                  </a:lnTo>
                  <a:lnTo>
                    <a:pt x="9763" y="30633"/>
                  </a:lnTo>
                  <a:lnTo>
                    <a:pt x="10226" y="31833"/>
                  </a:lnTo>
                  <a:lnTo>
                    <a:pt x="10731" y="33032"/>
                  </a:lnTo>
                  <a:lnTo>
                    <a:pt x="11046" y="33768"/>
                  </a:lnTo>
                  <a:lnTo>
                    <a:pt x="10668" y="33347"/>
                  </a:lnTo>
                  <a:lnTo>
                    <a:pt x="10289" y="32969"/>
                  </a:lnTo>
                  <a:lnTo>
                    <a:pt x="9910" y="32653"/>
                  </a:lnTo>
                  <a:lnTo>
                    <a:pt x="9531" y="32358"/>
                  </a:lnTo>
                  <a:lnTo>
                    <a:pt x="9132" y="32127"/>
                  </a:lnTo>
                  <a:lnTo>
                    <a:pt x="8753" y="31917"/>
                  </a:lnTo>
                  <a:lnTo>
                    <a:pt x="8374" y="31748"/>
                  </a:lnTo>
                  <a:lnTo>
                    <a:pt x="8017" y="31622"/>
                  </a:lnTo>
                  <a:lnTo>
                    <a:pt x="7638" y="31517"/>
                  </a:lnTo>
                  <a:lnTo>
                    <a:pt x="7280" y="31454"/>
                  </a:lnTo>
                  <a:lnTo>
                    <a:pt x="6923" y="31412"/>
                  </a:lnTo>
                  <a:lnTo>
                    <a:pt x="6586" y="31391"/>
                  </a:lnTo>
                  <a:lnTo>
                    <a:pt x="6249" y="31391"/>
                  </a:lnTo>
                  <a:lnTo>
                    <a:pt x="5913" y="31433"/>
                  </a:lnTo>
                  <a:lnTo>
                    <a:pt x="5597" y="31475"/>
                  </a:lnTo>
                  <a:lnTo>
                    <a:pt x="5303" y="31538"/>
                  </a:lnTo>
                  <a:lnTo>
                    <a:pt x="4987" y="31601"/>
                  </a:lnTo>
                  <a:lnTo>
                    <a:pt x="4714" y="31706"/>
                  </a:lnTo>
                  <a:lnTo>
                    <a:pt x="4188" y="31896"/>
                  </a:lnTo>
                  <a:lnTo>
                    <a:pt x="3725" y="32127"/>
                  </a:lnTo>
                  <a:lnTo>
                    <a:pt x="3346" y="32358"/>
                  </a:lnTo>
                  <a:lnTo>
                    <a:pt x="3009" y="32548"/>
                  </a:lnTo>
                  <a:lnTo>
                    <a:pt x="2778" y="32716"/>
                  </a:lnTo>
                  <a:lnTo>
                    <a:pt x="2589" y="32884"/>
                  </a:lnTo>
                  <a:lnTo>
                    <a:pt x="2883" y="33200"/>
                  </a:lnTo>
                  <a:lnTo>
                    <a:pt x="3178" y="33474"/>
                  </a:lnTo>
                  <a:lnTo>
                    <a:pt x="3472" y="33726"/>
                  </a:lnTo>
                  <a:lnTo>
                    <a:pt x="3788" y="33957"/>
                  </a:lnTo>
                  <a:lnTo>
                    <a:pt x="4103" y="34147"/>
                  </a:lnTo>
                  <a:lnTo>
                    <a:pt x="4440" y="34315"/>
                  </a:lnTo>
                  <a:lnTo>
                    <a:pt x="4756" y="34462"/>
                  </a:lnTo>
                  <a:lnTo>
                    <a:pt x="5092" y="34589"/>
                  </a:lnTo>
                  <a:lnTo>
                    <a:pt x="5429" y="34694"/>
                  </a:lnTo>
                  <a:lnTo>
                    <a:pt x="5766" y="34778"/>
                  </a:lnTo>
                  <a:lnTo>
                    <a:pt x="6102" y="34841"/>
                  </a:lnTo>
                  <a:lnTo>
                    <a:pt x="6439" y="34904"/>
                  </a:lnTo>
                  <a:lnTo>
                    <a:pt x="6775" y="34925"/>
                  </a:lnTo>
                  <a:lnTo>
                    <a:pt x="7112" y="34946"/>
                  </a:lnTo>
                  <a:lnTo>
                    <a:pt x="7743" y="34946"/>
                  </a:lnTo>
                  <a:lnTo>
                    <a:pt x="8374" y="34904"/>
                  </a:lnTo>
                  <a:lnTo>
                    <a:pt x="8942" y="34820"/>
                  </a:lnTo>
                  <a:lnTo>
                    <a:pt x="9489" y="34715"/>
                  </a:lnTo>
                  <a:lnTo>
                    <a:pt x="9973" y="34589"/>
                  </a:lnTo>
                  <a:lnTo>
                    <a:pt x="10415" y="34462"/>
                  </a:lnTo>
                  <a:lnTo>
                    <a:pt x="10752" y="34336"/>
                  </a:lnTo>
                  <a:lnTo>
                    <a:pt x="11236" y="34147"/>
                  </a:lnTo>
                  <a:lnTo>
                    <a:pt x="11551" y="34862"/>
                  </a:lnTo>
                  <a:lnTo>
                    <a:pt x="11909" y="35577"/>
                  </a:lnTo>
                  <a:lnTo>
                    <a:pt x="12267" y="36272"/>
                  </a:lnTo>
                  <a:lnTo>
                    <a:pt x="12624" y="36966"/>
                  </a:lnTo>
                  <a:lnTo>
                    <a:pt x="13024" y="37660"/>
                  </a:lnTo>
                  <a:lnTo>
                    <a:pt x="13424" y="38334"/>
                  </a:lnTo>
                  <a:lnTo>
                    <a:pt x="13844" y="39007"/>
                  </a:lnTo>
                  <a:lnTo>
                    <a:pt x="14265" y="39680"/>
                  </a:lnTo>
                  <a:lnTo>
                    <a:pt x="14265" y="39680"/>
                  </a:lnTo>
                  <a:lnTo>
                    <a:pt x="13802" y="39407"/>
                  </a:lnTo>
                  <a:lnTo>
                    <a:pt x="13361" y="39175"/>
                  </a:lnTo>
                  <a:lnTo>
                    <a:pt x="12919" y="38986"/>
                  </a:lnTo>
                  <a:lnTo>
                    <a:pt x="12477" y="38838"/>
                  </a:lnTo>
                  <a:lnTo>
                    <a:pt x="12077" y="38712"/>
                  </a:lnTo>
                  <a:lnTo>
                    <a:pt x="11656" y="38649"/>
                  </a:lnTo>
                  <a:lnTo>
                    <a:pt x="11278" y="38607"/>
                  </a:lnTo>
                  <a:lnTo>
                    <a:pt x="10899" y="38586"/>
                  </a:lnTo>
                  <a:lnTo>
                    <a:pt x="10520" y="38586"/>
                  </a:lnTo>
                  <a:lnTo>
                    <a:pt x="10184" y="38628"/>
                  </a:lnTo>
                  <a:lnTo>
                    <a:pt x="9826" y="38691"/>
                  </a:lnTo>
                  <a:lnTo>
                    <a:pt x="9510" y="38775"/>
                  </a:lnTo>
                  <a:lnTo>
                    <a:pt x="9195" y="38881"/>
                  </a:lnTo>
                  <a:lnTo>
                    <a:pt x="8900" y="38986"/>
                  </a:lnTo>
                  <a:lnTo>
                    <a:pt x="8606" y="39112"/>
                  </a:lnTo>
                  <a:lnTo>
                    <a:pt x="8353" y="39259"/>
                  </a:lnTo>
                  <a:lnTo>
                    <a:pt x="8080" y="39407"/>
                  </a:lnTo>
                  <a:lnTo>
                    <a:pt x="7848" y="39575"/>
                  </a:lnTo>
                  <a:lnTo>
                    <a:pt x="7407" y="39911"/>
                  </a:lnTo>
                  <a:lnTo>
                    <a:pt x="7049" y="40227"/>
                  </a:lnTo>
                  <a:lnTo>
                    <a:pt x="6733" y="40543"/>
                  </a:lnTo>
                  <a:lnTo>
                    <a:pt x="6481" y="40816"/>
                  </a:lnTo>
                  <a:lnTo>
                    <a:pt x="6313" y="41027"/>
                  </a:lnTo>
                  <a:lnTo>
                    <a:pt x="6165" y="41216"/>
                  </a:lnTo>
                  <a:lnTo>
                    <a:pt x="6502" y="41447"/>
                  </a:lnTo>
                  <a:lnTo>
                    <a:pt x="6839" y="41616"/>
                  </a:lnTo>
                  <a:lnTo>
                    <a:pt x="7196" y="41784"/>
                  </a:lnTo>
                  <a:lnTo>
                    <a:pt x="7533" y="41910"/>
                  </a:lnTo>
                  <a:lnTo>
                    <a:pt x="7869" y="42015"/>
                  </a:lnTo>
                  <a:lnTo>
                    <a:pt x="8206" y="42099"/>
                  </a:lnTo>
                  <a:lnTo>
                    <a:pt x="8543" y="42163"/>
                  </a:lnTo>
                  <a:lnTo>
                    <a:pt x="8879" y="42205"/>
                  </a:lnTo>
                  <a:lnTo>
                    <a:pt x="9216" y="42226"/>
                  </a:lnTo>
                  <a:lnTo>
                    <a:pt x="9868" y="42226"/>
                  </a:lnTo>
                  <a:lnTo>
                    <a:pt x="10205" y="42205"/>
                  </a:lnTo>
                  <a:lnTo>
                    <a:pt x="10520" y="42142"/>
                  </a:lnTo>
                  <a:lnTo>
                    <a:pt x="10815" y="42099"/>
                  </a:lnTo>
                  <a:lnTo>
                    <a:pt x="11425" y="41952"/>
                  </a:lnTo>
                  <a:lnTo>
                    <a:pt x="11993" y="41763"/>
                  </a:lnTo>
                  <a:lnTo>
                    <a:pt x="12519" y="41552"/>
                  </a:lnTo>
                  <a:lnTo>
                    <a:pt x="13024" y="41321"/>
                  </a:lnTo>
                  <a:lnTo>
                    <a:pt x="13466" y="41090"/>
                  </a:lnTo>
                  <a:lnTo>
                    <a:pt x="13866" y="40858"/>
                  </a:lnTo>
                  <a:lnTo>
                    <a:pt x="14202" y="40648"/>
                  </a:lnTo>
                  <a:lnTo>
                    <a:pt x="14707" y="40311"/>
                  </a:lnTo>
                  <a:lnTo>
                    <a:pt x="15065" y="40795"/>
                  </a:lnTo>
                  <a:lnTo>
                    <a:pt x="15422" y="41258"/>
                  </a:lnTo>
                  <a:lnTo>
                    <a:pt x="15780" y="41721"/>
                  </a:lnTo>
                  <a:lnTo>
                    <a:pt x="16159" y="42184"/>
                  </a:lnTo>
                  <a:lnTo>
                    <a:pt x="16558" y="42625"/>
                  </a:lnTo>
                  <a:lnTo>
                    <a:pt x="16958" y="43046"/>
                  </a:lnTo>
                  <a:lnTo>
                    <a:pt x="17379" y="43467"/>
                  </a:lnTo>
                  <a:lnTo>
                    <a:pt x="17800" y="43888"/>
                  </a:lnTo>
                  <a:lnTo>
                    <a:pt x="18242" y="44266"/>
                  </a:lnTo>
                  <a:lnTo>
                    <a:pt x="18683" y="44645"/>
                  </a:lnTo>
                  <a:lnTo>
                    <a:pt x="19146" y="45024"/>
                  </a:lnTo>
                  <a:lnTo>
                    <a:pt x="19630" y="45382"/>
                  </a:lnTo>
                  <a:lnTo>
                    <a:pt x="20114" y="45718"/>
                  </a:lnTo>
                  <a:lnTo>
                    <a:pt x="20598" y="46034"/>
                  </a:lnTo>
                  <a:lnTo>
                    <a:pt x="21103" y="46328"/>
                  </a:lnTo>
                  <a:lnTo>
                    <a:pt x="21629" y="46623"/>
                  </a:lnTo>
                  <a:lnTo>
                    <a:pt x="21776" y="46665"/>
                  </a:lnTo>
                  <a:lnTo>
                    <a:pt x="21902" y="46686"/>
                  </a:lnTo>
                  <a:lnTo>
                    <a:pt x="22029" y="46686"/>
                  </a:lnTo>
                  <a:lnTo>
                    <a:pt x="22134" y="46644"/>
                  </a:lnTo>
                  <a:lnTo>
                    <a:pt x="22239" y="46581"/>
                  </a:lnTo>
                  <a:lnTo>
                    <a:pt x="22323" y="46518"/>
                  </a:lnTo>
                  <a:lnTo>
                    <a:pt x="22407" y="46412"/>
                  </a:lnTo>
                  <a:lnTo>
                    <a:pt x="22449" y="46307"/>
                  </a:lnTo>
                  <a:lnTo>
                    <a:pt x="22491" y="46202"/>
                  </a:lnTo>
                  <a:lnTo>
                    <a:pt x="22512" y="46076"/>
                  </a:lnTo>
                  <a:lnTo>
                    <a:pt x="22534" y="45950"/>
                  </a:lnTo>
                  <a:lnTo>
                    <a:pt x="22512" y="45844"/>
                  </a:lnTo>
                  <a:lnTo>
                    <a:pt x="22470" y="45718"/>
                  </a:lnTo>
                  <a:lnTo>
                    <a:pt x="22386" y="45613"/>
                  </a:lnTo>
                  <a:lnTo>
                    <a:pt x="22302" y="45529"/>
                  </a:lnTo>
                  <a:lnTo>
                    <a:pt x="22176" y="45445"/>
                  </a:lnTo>
                  <a:lnTo>
                    <a:pt x="21692" y="45171"/>
                  </a:lnTo>
                  <a:lnTo>
                    <a:pt x="21229" y="44898"/>
                  </a:lnTo>
                  <a:lnTo>
                    <a:pt x="20766" y="44603"/>
                  </a:lnTo>
                  <a:lnTo>
                    <a:pt x="20324" y="44309"/>
                  </a:lnTo>
                  <a:lnTo>
                    <a:pt x="19904" y="43972"/>
                  </a:lnTo>
                  <a:lnTo>
                    <a:pt x="19483" y="43635"/>
                  </a:lnTo>
                  <a:lnTo>
                    <a:pt x="19062" y="43278"/>
                  </a:lnTo>
                  <a:lnTo>
                    <a:pt x="18662" y="42920"/>
                  </a:lnTo>
                  <a:lnTo>
                    <a:pt x="18284" y="42541"/>
                  </a:lnTo>
                  <a:lnTo>
                    <a:pt x="17905" y="42163"/>
                  </a:lnTo>
                  <a:lnTo>
                    <a:pt x="17526" y="41763"/>
                  </a:lnTo>
                  <a:lnTo>
                    <a:pt x="17169" y="41342"/>
                  </a:lnTo>
                  <a:lnTo>
                    <a:pt x="16832" y="40921"/>
                  </a:lnTo>
                  <a:lnTo>
                    <a:pt x="16495" y="40501"/>
                  </a:lnTo>
                  <a:lnTo>
                    <a:pt x="15843" y="39638"/>
                  </a:lnTo>
                  <a:lnTo>
                    <a:pt x="16327" y="39385"/>
                  </a:lnTo>
                  <a:lnTo>
                    <a:pt x="16790" y="39133"/>
                  </a:lnTo>
                  <a:lnTo>
                    <a:pt x="17190" y="38860"/>
                  </a:lnTo>
                  <a:lnTo>
                    <a:pt x="17547" y="38565"/>
                  </a:lnTo>
                  <a:lnTo>
                    <a:pt x="17884" y="38270"/>
                  </a:lnTo>
                  <a:lnTo>
                    <a:pt x="18178" y="37976"/>
                  </a:lnTo>
                  <a:lnTo>
                    <a:pt x="18431" y="37660"/>
                  </a:lnTo>
                  <a:lnTo>
                    <a:pt x="18641" y="37345"/>
                  </a:lnTo>
                  <a:lnTo>
                    <a:pt x="18852" y="37029"/>
                  </a:lnTo>
                  <a:lnTo>
                    <a:pt x="18999" y="36714"/>
                  </a:lnTo>
                  <a:lnTo>
                    <a:pt x="19146" y="36398"/>
                  </a:lnTo>
                  <a:lnTo>
                    <a:pt x="19251" y="36061"/>
                  </a:lnTo>
                  <a:lnTo>
                    <a:pt x="19336" y="35746"/>
                  </a:lnTo>
                  <a:lnTo>
                    <a:pt x="19399" y="35430"/>
                  </a:lnTo>
                  <a:lnTo>
                    <a:pt x="19441" y="35115"/>
                  </a:lnTo>
                  <a:lnTo>
                    <a:pt x="19462" y="34799"/>
                  </a:lnTo>
                  <a:lnTo>
                    <a:pt x="19483" y="34504"/>
                  </a:lnTo>
                  <a:lnTo>
                    <a:pt x="19462" y="34210"/>
                  </a:lnTo>
                  <a:lnTo>
                    <a:pt x="19420" y="33663"/>
                  </a:lnTo>
                  <a:lnTo>
                    <a:pt x="19357" y="33179"/>
                  </a:lnTo>
                  <a:lnTo>
                    <a:pt x="19251" y="32737"/>
                  </a:lnTo>
                  <a:lnTo>
                    <a:pt x="19146" y="32380"/>
                  </a:lnTo>
                  <a:lnTo>
                    <a:pt x="19062" y="32106"/>
                  </a:lnTo>
                  <a:lnTo>
                    <a:pt x="18957" y="31875"/>
                  </a:lnTo>
                  <a:lnTo>
                    <a:pt x="18662" y="32022"/>
                  </a:lnTo>
                  <a:lnTo>
                    <a:pt x="18389" y="32169"/>
                  </a:lnTo>
                  <a:lnTo>
                    <a:pt x="18115" y="32337"/>
                  </a:lnTo>
                  <a:lnTo>
                    <a:pt x="17863" y="32506"/>
                  </a:lnTo>
                  <a:lnTo>
                    <a:pt x="17631" y="32695"/>
                  </a:lnTo>
                  <a:lnTo>
                    <a:pt x="17400" y="32884"/>
                  </a:lnTo>
                  <a:lnTo>
                    <a:pt x="17190" y="33095"/>
                  </a:lnTo>
                  <a:lnTo>
                    <a:pt x="17000" y="33284"/>
                  </a:lnTo>
                  <a:lnTo>
                    <a:pt x="16811" y="33516"/>
                  </a:lnTo>
                  <a:lnTo>
                    <a:pt x="16643" y="33726"/>
                  </a:lnTo>
                  <a:lnTo>
                    <a:pt x="16327" y="34168"/>
                  </a:lnTo>
                  <a:lnTo>
                    <a:pt x="16075" y="34652"/>
                  </a:lnTo>
                  <a:lnTo>
                    <a:pt x="15843" y="35115"/>
                  </a:lnTo>
                  <a:lnTo>
                    <a:pt x="15675" y="35598"/>
                  </a:lnTo>
                  <a:lnTo>
                    <a:pt x="15528" y="36082"/>
                  </a:lnTo>
                  <a:lnTo>
                    <a:pt x="15401" y="36566"/>
                  </a:lnTo>
                  <a:lnTo>
                    <a:pt x="15317" y="37029"/>
                  </a:lnTo>
                  <a:lnTo>
                    <a:pt x="15254" y="37471"/>
                  </a:lnTo>
                  <a:lnTo>
                    <a:pt x="15212" y="37892"/>
                  </a:lnTo>
                  <a:lnTo>
                    <a:pt x="15191" y="38291"/>
                  </a:lnTo>
                  <a:lnTo>
                    <a:pt x="15170" y="38670"/>
                  </a:lnTo>
                  <a:lnTo>
                    <a:pt x="14791" y="38081"/>
                  </a:lnTo>
                  <a:lnTo>
                    <a:pt x="14434" y="37492"/>
                  </a:lnTo>
                  <a:lnTo>
                    <a:pt x="13739" y="36314"/>
                  </a:lnTo>
                  <a:lnTo>
                    <a:pt x="13087" y="35094"/>
                  </a:lnTo>
                  <a:lnTo>
                    <a:pt x="12477" y="33852"/>
                  </a:lnTo>
                  <a:lnTo>
                    <a:pt x="13003" y="33726"/>
                  </a:lnTo>
                  <a:lnTo>
                    <a:pt x="13487" y="33600"/>
                  </a:lnTo>
                  <a:lnTo>
                    <a:pt x="13929" y="33431"/>
                  </a:lnTo>
                  <a:lnTo>
                    <a:pt x="14349" y="33242"/>
                  </a:lnTo>
                  <a:lnTo>
                    <a:pt x="14728" y="33053"/>
                  </a:lnTo>
                  <a:lnTo>
                    <a:pt x="15086" y="32842"/>
                  </a:lnTo>
                  <a:lnTo>
                    <a:pt x="15401" y="32611"/>
                  </a:lnTo>
                  <a:lnTo>
                    <a:pt x="15696" y="32358"/>
                  </a:lnTo>
                  <a:lnTo>
                    <a:pt x="15948" y="32106"/>
                  </a:lnTo>
                  <a:lnTo>
                    <a:pt x="16201" y="31833"/>
                  </a:lnTo>
                  <a:lnTo>
                    <a:pt x="16390" y="31559"/>
                  </a:lnTo>
                  <a:lnTo>
                    <a:pt x="16580" y="31264"/>
                  </a:lnTo>
                  <a:lnTo>
                    <a:pt x="16748" y="30991"/>
                  </a:lnTo>
                  <a:lnTo>
                    <a:pt x="16895" y="30696"/>
                  </a:lnTo>
                  <a:lnTo>
                    <a:pt x="17000" y="30402"/>
                  </a:lnTo>
                  <a:lnTo>
                    <a:pt x="17105" y="30128"/>
                  </a:lnTo>
                  <a:lnTo>
                    <a:pt x="17190" y="29834"/>
                  </a:lnTo>
                  <a:lnTo>
                    <a:pt x="17274" y="29560"/>
                  </a:lnTo>
                  <a:lnTo>
                    <a:pt x="17358" y="29013"/>
                  </a:lnTo>
                  <a:lnTo>
                    <a:pt x="17421" y="28529"/>
                  </a:lnTo>
                  <a:lnTo>
                    <a:pt x="17421" y="28088"/>
                  </a:lnTo>
                  <a:lnTo>
                    <a:pt x="17421" y="27730"/>
                  </a:lnTo>
                  <a:lnTo>
                    <a:pt x="17400" y="27435"/>
                  </a:lnTo>
                  <a:lnTo>
                    <a:pt x="17379" y="27204"/>
                  </a:lnTo>
                  <a:lnTo>
                    <a:pt x="17042" y="27267"/>
                  </a:lnTo>
                  <a:lnTo>
                    <a:pt x="16748" y="27330"/>
                  </a:lnTo>
                  <a:lnTo>
                    <a:pt x="16453" y="27414"/>
                  </a:lnTo>
                  <a:lnTo>
                    <a:pt x="16159" y="27520"/>
                  </a:lnTo>
                  <a:lnTo>
                    <a:pt x="15885" y="27625"/>
                  </a:lnTo>
                  <a:lnTo>
                    <a:pt x="15612" y="27751"/>
                  </a:lnTo>
                  <a:lnTo>
                    <a:pt x="15359" y="27898"/>
                  </a:lnTo>
                  <a:lnTo>
                    <a:pt x="15128" y="28046"/>
                  </a:lnTo>
                  <a:lnTo>
                    <a:pt x="14896" y="28193"/>
                  </a:lnTo>
                  <a:lnTo>
                    <a:pt x="14665" y="28361"/>
                  </a:lnTo>
                  <a:lnTo>
                    <a:pt x="14265" y="28719"/>
                  </a:lnTo>
                  <a:lnTo>
                    <a:pt x="13887" y="29097"/>
                  </a:lnTo>
                  <a:lnTo>
                    <a:pt x="13550" y="29497"/>
                  </a:lnTo>
                  <a:lnTo>
                    <a:pt x="13234" y="29897"/>
                  </a:lnTo>
                  <a:lnTo>
                    <a:pt x="12982" y="30318"/>
                  </a:lnTo>
                  <a:lnTo>
                    <a:pt x="12729" y="30760"/>
                  </a:lnTo>
                  <a:lnTo>
                    <a:pt x="12519" y="31180"/>
                  </a:lnTo>
                  <a:lnTo>
                    <a:pt x="12351" y="31580"/>
                  </a:lnTo>
                  <a:lnTo>
                    <a:pt x="12203" y="31980"/>
                  </a:lnTo>
                  <a:lnTo>
                    <a:pt x="12077" y="32358"/>
                  </a:lnTo>
                  <a:lnTo>
                    <a:pt x="11951" y="32716"/>
                  </a:lnTo>
                  <a:lnTo>
                    <a:pt x="11467" y="31538"/>
                  </a:lnTo>
                  <a:lnTo>
                    <a:pt x="11025" y="30360"/>
                  </a:lnTo>
                  <a:lnTo>
                    <a:pt x="10604" y="29161"/>
                  </a:lnTo>
                  <a:lnTo>
                    <a:pt x="10205" y="27940"/>
                  </a:lnTo>
                  <a:lnTo>
                    <a:pt x="10794" y="27940"/>
                  </a:lnTo>
                  <a:lnTo>
                    <a:pt x="11341" y="27919"/>
                  </a:lnTo>
                  <a:lnTo>
                    <a:pt x="11867" y="27856"/>
                  </a:lnTo>
                  <a:lnTo>
                    <a:pt x="12330" y="27772"/>
                  </a:lnTo>
                  <a:lnTo>
                    <a:pt x="12793" y="27646"/>
                  </a:lnTo>
                  <a:lnTo>
                    <a:pt x="13192" y="27499"/>
                  </a:lnTo>
                  <a:lnTo>
                    <a:pt x="13571" y="27351"/>
                  </a:lnTo>
                  <a:lnTo>
                    <a:pt x="13929" y="27162"/>
                  </a:lnTo>
                  <a:lnTo>
                    <a:pt x="14265" y="26952"/>
                  </a:lnTo>
                  <a:lnTo>
                    <a:pt x="14560" y="26720"/>
                  </a:lnTo>
                  <a:lnTo>
                    <a:pt x="14833" y="26489"/>
                  </a:lnTo>
                  <a:lnTo>
                    <a:pt x="15086" y="26236"/>
                  </a:lnTo>
                  <a:lnTo>
                    <a:pt x="15317" y="25984"/>
                  </a:lnTo>
                  <a:lnTo>
                    <a:pt x="15507" y="25731"/>
                  </a:lnTo>
                  <a:lnTo>
                    <a:pt x="15696" y="25458"/>
                  </a:lnTo>
                  <a:lnTo>
                    <a:pt x="15864" y="25184"/>
                  </a:lnTo>
                  <a:lnTo>
                    <a:pt x="15990" y="24911"/>
                  </a:lnTo>
                  <a:lnTo>
                    <a:pt x="16117" y="24637"/>
                  </a:lnTo>
                  <a:lnTo>
                    <a:pt x="16222" y="24364"/>
                  </a:lnTo>
                  <a:lnTo>
                    <a:pt x="16327" y="24111"/>
                  </a:lnTo>
                  <a:lnTo>
                    <a:pt x="16474" y="23606"/>
                  </a:lnTo>
                  <a:lnTo>
                    <a:pt x="16558" y="23165"/>
                  </a:lnTo>
                  <a:lnTo>
                    <a:pt x="16622" y="22786"/>
                  </a:lnTo>
                  <a:lnTo>
                    <a:pt x="16664" y="22491"/>
                  </a:lnTo>
                  <a:lnTo>
                    <a:pt x="16664" y="22239"/>
                  </a:lnTo>
                  <a:lnTo>
                    <a:pt x="16285" y="22239"/>
                  </a:lnTo>
                  <a:lnTo>
                    <a:pt x="15906" y="22260"/>
                  </a:lnTo>
                  <a:lnTo>
                    <a:pt x="15549" y="22302"/>
                  </a:lnTo>
                  <a:lnTo>
                    <a:pt x="15212" y="22386"/>
                  </a:lnTo>
                  <a:lnTo>
                    <a:pt x="14875" y="22470"/>
                  </a:lnTo>
                  <a:lnTo>
                    <a:pt x="14560" y="22575"/>
                  </a:lnTo>
                  <a:lnTo>
                    <a:pt x="14244" y="22702"/>
                  </a:lnTo>
                  <a:lnTo>
                    <a:pt x="13950" y="22828"/>
                  </a:lnTo>
                  <a:lnTo>
                    <a:pt x="13676" y="22996"/>
                  </a:lnTo>
                  <a:lnTo>
                    <a:pt x="13403" y="23143"/>
                  </a:lnTo>
                  <a:lnTo>
                    <a:pt x="13150" y="23333"/>
                  </a:lnTo>
                  <a:lnTo>
                    <a:pt x="12898" y="23522"/>
                  </a:lnTo>
                  <a:lnTo>
                    <a:pt x="12645" y="23712"/>
                  </a:lnTo>
                  <a:lnTo>
                    <a:pt x="12435" y="23922"/>
                  </a:lnTo>
                  <a:lnTo>
                    <a:pt x="12014" y="24343"/>
                  </a:lnTo>
                  <a:lnTo>
                    <a:pt x="11635" y="24785"/>
                  </a:lnTo>
                  <a:lnTo>
                    <a:pt x="11299" y="25226"/>
                  </a:lnTo>
                  <a:lnTo>
                    <a:pt x="11004" y="25668"/>
                  </a:lnTo>
                  <a:lnTo>
                    <a:pt x="10752" y="26110"/>
                  </a:lnTo>
                  <a:lnTo>
                    <a:pt x="10520" y="26510"/>
                  </a:lnTo>
                  <a:lnTo>
                    <a:pt x="10352" y="26888"/>
                  </a:lnTo>
                  <a:lnTo>
                    <a:pt x="10079" y="27499"/>
                  </a:lnTo>
                  <a:lnTo>
                    <a:pt x="9742" y="26236"/>
                  </a:lnTo>
                  <a:lnTo>
                    <a:pt x="9426" y="24953"/>
                  </a:lnTo>
                  <a:lnTo>
                    <a:pt x="9153" y="23690"/>
                  </a:lnTo>
                  <a:lnTo>
                    <a:pt x="8921" y="22407"/>
                  </a:lnTo>
                  <a:lnTo>
                    <a:pt x="8921" y="22407"/>
                  </a:lnTo>
                  <a:lnTo>
                    <a:pt x="9489" y="22533"/>
                  </a:lnTo>
                  <a:lnTo>
                    <a:pt x="10036" y="22618"/>
                  </a:lnTo>
                  <a:lnTo>
                    <a:pt x="10562" y="22660"/>
                  </a:lnTo>
                  <a:lnTo>
                    <a:pt x="11046" y="22660"/>
                  </a:lnTo>
                  <a:lnTo>
                    <a:pt x="11509" y="22639"/>
                  </a:lnTo>
                  <a:lnTo>
                    <a:pt x="11951" y="22575"/>
                  </a:lnTo>
                  <a:lnTo>
                    <a:pt x="12372" y="22491"/>
                  </a:lnTo>
                  <a:lnTo>
                    <a:pt x="12750" y="22386"/>
                  </a:lnTo>
                  <a:lnTo>
                    <a:pt x="13129" y="22239"/>
                  </a:lnTo>
                  <a:lnTo>
                    <a:pt x="13466" y="22092"/>
                  </a:lnTo>
                  <a:lnTo>
                    <a:pt x="13781" y="21902"/>
                  </a:lnTo>
                  <a:lnTo>
                    <a:pt x="14076" y="21713"/>
                  </a:lnTo>
                  <a:lnTo>
                    <a:pt x="14349" y="21502"/>
                  </a:lnTo>
                  <a:lnTo>
                    <a:pt x="14602" y="21292"/>
                  </a:lnTo>
                  <a:lnTo>
                    <a:pt x="14833" y="21061"/>
                  </a:lnTo>
                  <a:lnTo>
                    <a:pt x="15044" y="20829"/>
                  </a:lnTo>
                  <a:lnTo>
                    <a:pt x="15233" y="20577"/>
                  </a:lnTo>
                  <a:lnTo>
                    <a:pt x="15422" y="20345"/>
                  </a:lnTo>
                  <a:lnTo>
                    <a:pt x="15570" y="20093"/>
                  </a:lnTo>
                  <a:lnTo>
                    <a:pt x="15717" y="19861"/>
                  </a:lnTo>
                  <a:lnTo>
                    <a:pt x="15969" y="19399"/>
                  </a:lnTo>
                  <a:lnTo>
                    <a:pt x="16138" y="18978"/>
                  </a:lnTo>
                  <a:lnTo>
                    <a:pt x="16285" y="18599"/>
                  </a:lnTo>
                  <a:lnTo>
                    <a:pt x="16369" y="18326"/>
                  </a:lnTo>
                  <a:lnTo>
                    <a:pt x="16432" y="18073"/>
                  </a:lnTo>
                  <a:lnTo>
                    <a:pt x="16033" y="18010"/>
                  </a:lnTo>
                  <a:lnTo>
                    <a:pt x="15654" y="17947"/>
                  </a:lnTo>
                  <a:lnTo>
                    <a:pt x="15275" y="17926"/>
                  </a:lnTo>
                  <a:lnTo>
                    <a:pt x="14917" y="17947"/>
                  </a:lnTo>
                  <a:lnTo>
                    <a:pt x="14560" y="17968"/>
                  </a:lnTo>
                  <a:lnTo>
                    <a:pt x="14223" y="18010"/>
                  </a:lnTo>
                  <a:lnTo>
                    <a:pt x="13887" y="18073"/>
                  </a:lnTo>
                  <a:lnTo>
                    <a:pt x="13571" y="18157"/>
                  </a:lnTo>
                  <a:lnTo>
                    <a:pt x="13255" y="18262"/>
                  </a:lnTo>
                  <a:lnTo>
                    <a:pt x="12940" y="18389"/>
                  </a:lnTo>
                  <a:lnTo>
                    <a:pt x="12645" y="18515"/>
                  </a:lnTo>
                  <a:lnTo>
                    <a:pt x="12351" y="18662"/>
                  </a:lnTo>
                  <a:lnTo>
                    <a:pt x="12077" y="18809"/>
                  </a:lnTo>
                  <a:lnTo>
                    <a:pt x="11825" y="18978"/>
                  </a:lnTo>
                  <a:lnTo>
                    <a:pt x="11320" y="19335"/>
                  </a:lnTo>
                  <a:lnTo>
                    <a:pt x="10857" y="19714"/>
                  </a:lnTo>
                  <a:lnTo>
                    <a:pt x="10436" y="20093"/>
                  </a:lnTo>
                  <a:lnTo>
                    <a:pt x="10057" y="20493"/>
                  </a:lnTo>
                  <a:lnTo>
                    <a:pt x="9742" y="20871"/>
                  </a:lnTo>
                  <a:lnTo>
                    <a:pt x="9447" y="21229"/>
                  </a:lnTo>
                  <a:lnTo>
                    <a:pt x="9216" y="21545"/>
                  </a:lnTo>
                  <a:lnTo>
                    <a:pt x="8858" y="22070"/>
                  </a:lnTo>
                  <a:lnTo>
                    <a:pt x="8690" y="20850"/>
                  </a:lnTo>
                  <a:lnTo>
                    <a:pt x="8543" y="19609"/>
                  </a:lnTo>
                  <a:lnTo>
                    <a:pt x="8437" y="18368"/>
                  </a:lnTo>
                  <a:lnTo>
                    <a:pt x="8374" y="17126"/>
                  </a:lnTo>
                  <a:lnTo>
                    <a:pt x="8942" y="17232"/>
                  </a:lnTo>
                  <a:lnTo>
                    <a:pt x="9489" y="17316"/>
                  </a:lnTo>
                  <a:lnTo>
                    <a:pt x="9994" y="17337"/>
                  </a:lnTo>
                  <a:lnTo>
                    <a:pt x="10457" y="17337"/>
                  </a:lnTo>
                  <a:lnTo>
                    <a:pt x="10920" y="17316"/>
                  </a:lnTo>
                  <a:lnTo>
                    <a:pt x="11341" y="17253"/>
                  </a:lnTo>
                  <a:lnTo>
                    <a:pt x="11741" y="17147"/>
                  </a:lnTo>
                  <a:lnTo>
                    <a:pt x="12119" y="17042"/>
                  </a:lnTo>
                  <a:lnTo>
                    <a:pt x="12477" y="16895"/>
                  </a:lnTo>
                  <a:lnTo>
                    <a:pt x="12814" y="16727"/>
                  </a:lnTo>
                  <a:lnTo>
                    <a:pt x="13129" y="16558"/>
                  </a:lnTo>
                  <a:lnTo>
                    <a:pt x="13403" y="16348"/>
                  </a:lnTo>
                  <a:lnTo>
                    <a:pt x="13676" y="16159"/>
                  </a:lnTo>
                  <a:lnTo>
                    <a:pt x="13929" y="15927"/>
                  </a:lnTo>
                  <a:lnTo>
                    <a:pt x="14160" y="15696"/>
                  </a:lnTo>
                  <a:lnTo>
                    <a:pt x="14349" y="15464"/>
                  </a:lnTo>
                  <a:lnTo>
                    <a:pt x="14560" y="15233"/>
                  </a:lnTo>
                  <a:lnTo>
                    <a:pt x="14728" y="14980"/>
                  </a:lnTo>
                  <a:lnTo>
                    <a:pt x="15023" y="14496"/>
                  </a:lnTo>
                  <a:lnTo>
                    <a:pt x="15254" y="14055"/>
                  </a:lnTo>
                  <a:lnTo>
                    <a:pt x="15443" y="13634"/>
                  </a:lnTo>
                  <a:lnTo>
                    <a:pt x="15570" y="13276"/>
                  </a:lnTo>
                  <a:lnTo>
                    <a:pt x="15654" y="13003"/>
                  </a:lnTo>
                  <a:lnTo>
                    <a:pt x="15717" y="12750"/>
                  </a:lnTo>
                  <a:lnTo>
                    <a:pt x="15359" y="12687"/>
                  </a:lnTo>
                  <a:lnTo>
                    <a:pt x="15002" y="12645"/>
                  </a:lnTo>
                  <a:lnTo>
                    <a:pt x="14665" y="12624"/>
                  </a:lnTo>
                  <a:lnTo>
                    <a:pt x="14013" y="12624"/>
                  </a:lnTo>
                  <a:lnTo>
                    <a:pt x="13697" y="12666"/>
                  </a:lnTo>
                  <a:lnTo>
                    <a:pt x="13382" y="12708"/>
                  </a:lnTo>
                  <a:lnTo>
                    <a:pt x="13066" y="12792"/>
                  </a:lnTo>
                  <a:lnTo>
                    <a:pt x="12771" y="12855"/>
                  </a:lnTo>
                  <a:lnTo>
                    <a:pt x="12498" y="12961"/>
                  </a:lnTo>
                  <a:lnTo>
                    <a:pt x="12224" y="13066"/>
                  </a:lnTo>
                  <a:lnTo>
                    <a:pt x="11951" y="13192"/>
                  </a:lnTo>
                  <a:lnTo>
                    <a:pt x="11677" y="13318"/>
                  </a:lnTo>
                  <a:lnTo>
                    <a:pt x="11425" y="13466"/>
                  </a:lnTo>
                  <a:lnTo>
                    <a:pt x="10941" y="13760"/>
                  </a:lnTo>
                  <a:lnTo>
                    <a:pt x="10499" y="14097"/>
                  </a:lnTo>
                  <a:lnTo>
                    <a:pt x="10079" y="14433"/>
                  </a:lnTo>
                  <a:lnTo>
                    <a:pt x="9700" y="14791"/>
                  </a:lnTo>
                  <a:lnTo>
                    <a:pt x="9363" y="15149"/>
                  </a:lnTo>
                  <a:lnTo>
                    <a:pt x="9069" y="15506"/>
                  </a:lnTo>
                  <a:lnTo>
                    <a:pt x="8795" y="15843"/>
                  </a:lnTo>
                  <a:lnTo>
                    <a:pt x="8564" y="16138"/>
                  </a:lnTo>
                  <a:lnTo>
                    <a:pt x="8374" y="16411"/>
                  </a:lnTo>
                  <a:lnTo>
                    <a:pt x="8374" y="15696"/>
                  </a:lnTo>
                  <a:lnTo>
                    <a:pt x="8395" y="15001"/>
                  </a:lnTo>
                  <a:lnTo>
                    <a:pt x="8437" y="14286"/>
                  </a:lnTo>
                  <a:lnTo>
                    <a:pt x="8480" y="13571"/>
                  </a:lnTo>
                  <a:lnTo>
                    <a:pt x="8564" y="12919"/>
                  </a:lnTo>
                  <a:lnTo>
                    <a:pt x="8648" y="12266"/>
                  </a:lnTo>
                  <a:lnTo>
                    <a:pt x="9174" y="12351"/>
                  </a:lnTo>
                  <a:lnTo>
                    <a:pt x="9679" y="12393"/>
                  </a:lnTo>
                  <a:lnTo>
                    <a:pt x="10163" y="12414"/>
                  </a:lnTo>
                  <a:lnTo>
                    <a:pt x="10626" y="12393"/>
                  </a:lnTo>
                  <a:lnTo>
                    <a:pt x="11046" y="12351"/>
                  </a:lnTo>
                  <a:lnTo>
                    <a:pt x="11446" y="12266"/>
                  </a:lnTo>
                  <a:lnTo>
                    <a:pt x="11825" y="12161"/>
                  </a:lnTo>
                  <a:lnTo>
                    <a:pt x="12203" y="12035"/>
                  </a:lnTo>
                  <a:lnTo>
                    <a:pt x="12540" y="11888"/>
                  </a:lnTo>
                  <a:lnTo>
                    <a:pt x="12856" y="11719"/>
                  </a:lnTo>
                  <a:lnTo>
                    <a:pt x="13150" y="11530"/>
                  </a:lnTo>
                  <a:lnTo>
                    <a:pt x="13424" y="11341"/>
                  </a:lnTo>
                  <a:lnTo>
                    <a:pt x="13676" y="11130"/>
                  </a:lnTo>
                  <a:lnTo>
                    <a:pt x="13908" y="10920"/>
                  </a:lnTo>
                  <a:lnTo>
                    <a:pt x="14118" y="10688"/>
                  </a:lnTo>
                  <a:lnTo>
                    <a:pt x="14307" y="10457"/>
                  </a:lnTo>
                  <a:lnTo>
                    <a:pt x="14497" y="10226"/>
                  </a:lnTo>
                  <a:lnTo>
                    <a:pt x="14665" y="9973"/>
                  </a:lnTo>
                  <a:lnTo>
                    <a:pt x="14938" y="9510"/>
                  </a:lnTo>
                  <a:lnTo>
                    <a:pt x="15170" y="9068"/>
                  </a:lnTo>
                  <a:lnTo>
                    <a:pt x="15338" y="8669"/>
                  </a:lnTo>
                  <a:lnTo>
                    <a:pt x="15464" y="8332"/>
                  </a:lnTo>
                  <a:lnTo>
                    <a:pt x="15549" y="8059"/>
                  </a:lnTo>
                  <a:lnTo>
                    <a:pt x="15612" y="7827"/>
                  </a:lnTo>
                  <a:lnTo>
                    <a:pt x="15317" y="7764"/>
                  </a:lnTo>
                  <a:lnTo>
                    <a:pt x="15023" y="7722"/>
                  </a:lnTo>
                  <a:lnTo>
                    <a:pt x="14749" y="7701"/>
                  </a:lnTo>
                  <a:lnTo>
                    <a:pt x="14476" y="7680"/>
                  </a:lnTo>
                  <a:lnTo>
                    <a:pt x="14202" y="7680"/>
                  </a:lnTo>
                  <a:lnTo>
                    <a:pt x="13929" y="7701"/>
                  </a:lnTo>
                  <a:lnTo>
                    <a:pt x="13403" y="7764"/>
                  </a:lnTo>
                  <a:lnTo>
                    <a:pt x="12919" y="7869"/>
                  </a:lnTo>
                  <a:lnTo>
                    <a:pt x="12435" y="8017"/>
                  </a:lnTo>
                  <a:lnTo>
                    <a:pt x="11972" y="8185"/>
                  </a:lnTo>
                  <a:lnTo>
                    <a:pt x="11551" y="8395"/>
                  </a:lnTo>
                  <a:lnTo>
                    <a:pt x="11130" y="8627"/>
                  </a:lnTo>
                  <a:lnTo>
                    <a:pt x="10752" y="8900"/>
                  </a:lnTo>
                  <a:lnTo>
                    <a:pt x="10394" y="9153"/>
                  </a:lnTo>
                  <a:lnTo>
                    <a:pt x="10036" y="9447"/>
                  </a:lnTo>
                  <a:lnTo>
                    <a:pt x="9721" y="9742"/>
                  </a:lnTo>
                  <a:lnTo>
                    <a:pt x="9426" y="10036"/>
                  </a:lnTo>
                  <a:lnTo>
                    <a:pt x="9174" y="10331"/>
                  </a:lnTo>
                  <a:lnTo>
                    <a:pt x="8921" y="10604"/>
                  </a:lnTo>
                  <a:lnTo>
                    <a:pt x="9048" y="9973"/>
                  </a:lnTo>
                  <a:lnTo>
                    <a:pt x="9216" y="9342"/>
                  </a:lnTo>
                  <a:lnTo>
                    <a:pt x="9363" y="8711"/>
                  </a:lnTo>
                  <a:lnTo>
                    <a:pt x="9531" y="8101"/>
                  </a:lnTo>
                  <a:lnTo>
                    <a:pt x="9931" y="7848"/>
                  </a:lnTo>
                  <a:lnTo>
                    <a:pt x="10310" y="7575"/>
                  </a:lnTo>
                  <a:lnTo>
                    <a:pt x="10647" y="7280"/>
                  </a:lnTo>
                  <a:lnTo>
                    <a:pt x="10941" y="6986"/>
                  </a:lnTo>
                  <a:lnTo>
                    <a:pt x="11215" y="6691"/>
                  </a:lnTo>
                  <a:lnTo>
                    <a:pt x="11467" y="6375"/>
                  </a:lnTo>
                  <a:lnTo>
                    <a:pt x="11677" y="6039"/>
                  </a:lnTo>
                  <a:lnTo>
                    <a:pt x="11888" y="5723"/>
                  </a:lnTo>
                  <a:lnTo>
                    <a:pt x="12056" y="5387"/>
                  </a:lnTo>
                  <a:lnTo>
                    <a:pt x="12203" y="5050"/>
                  </a:lnTo>
                  <a:lnTo>
                    <a:pt x="12330" y="4713"/>
                  </a:lnTo>
                  <a:lnTo>
                    <a:pt x="12435" y="4377"/>
                  </a:lnTo>
                  <a:lnTo>
                    <a:pt x="12519" y="4040"/>
                  </a:lnTo>
                  <a:lnTo>
                    <a:pt x="12603" y="3704"/>
                  </a:lnTo>
                  <a:lnTo>
                    <a:pt x="12645" y="3388"/>
                  </a:lnTo>
                  <a:lnTo>
                    <a:pt x="12687" y="3051"/>
                  </a:lnTo>
                  <a:lnTo>
                    <a:pt x="12750" y="2441"/>
                  </a:lnTo>
                  <a:lnTo>
                    <a:pt x="12750" y="1873"/>
                  </a:lnTo>
                  <a:lnTo>
                    <a:pt x="12729" y="1347"/>
                  </a:lnTo>
                  <a:lnTo>
                    <a:pt x="12687" y="905"/>
                  </a:lnTo>
                  <a:lnTo>
                    <a:pt x="12624" y="527"/>
                  </a:lnTo>
                  <a:lnTo>
                    <a:pt x="12582" y="232"/>
                  </a:lnTo>
                  <a:lnTo>
                    <a:pt x="125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658925" y="3249375"/>
              <a:ext cx="339800" cy="203575"/>
            </a:xfrm>
            <a:custGeom>
              <a:rect b="b" l="l" r="r" t="t"/>
              <a:pathLst>
                <a:path extrusionOk="0" h="8143" w="13592">
                  <a:moveTo>
                    <a:pt x="2525" y="0"/>
                  </a:moveTo>
                  <a:lnTo>
                    <a:pt x="2357" y="22"/>
                  </a:lnTo>
                  <a:lnTo>
                    <a:pt x="2168" y="43"/>
                  </a:lnTo>
                  <a:lnTo>
                    <a:pt x="1999" y="85"/>
                  </a:lnTo>
                  <a:lnTo>
                    <a:pt x="1810" y="127"/>
                  </a:lnTo>
                  <a:lnTo>
                    <a:pt x="1663" y="211"/>
                  </a:lnTo>
                  <a:lnTo>
                    <a:pt x="1494" y="295"/>
                  </a:lnTo>
                  <a:lnTo>
                    <a:pt x="1347" y="400"/>
                  </a:lnTo>
                  <a:lnTo>
                    <a:pt x="1221" y="505"/>
                  </a:lnTo>
                  <a:lnTo>
                    <a:pt x="1095" y="632"/>
                  </a:lnTo>
                  <a:lnTo>
                    <a:pt x="968" y="758"/>
                  </a:lnTo>
                  <a:lnTo>
                    <a:pt x="863" y="905"/>
                  </a:lnTo>
                  <a:lnTo>
                    <a:pt x="779" y="1052"/>
                  </a:lnTo>
                  <a:lnTo>
                    <a:pt x="695" y="1221"/>
                  </a:lnTo>
                  <a:lnTo>
                    <a:pt x="632" y="1389"/>
                  </a:lnTo>
                  <a:lnTo>
                    <a:pt x="590" y="1557"/>
                  </a:lnTo>
                  <a:lnTo>
                    <a:pt x="548" y="1747"/>
                  </a:lnTo>
                  <a:lnTo>
                    <a:pt x="22" y="5891"/>
                  </a:lnTo>
                  <a:lnTo>
                    <a:pt x="1" y="6102"/>
                  </a:lnTo>
                  <a:lnTo>
                    <a:pt x="1" y="6333"/>
                  </a:lnTo>
                  <a:lnTo>
                    <a:pt x="43" y="6544"/>
                  </a:lnTo>
                  <a:lnTo>
                    <a:pt x="85" y="6733"/>
                  </a:lnTo>
                  <a:lnTo>
                    <a:pt x="169" y="6943"/>
                  </a:lnTo>
                  <a:lnTo>
                    <a:pt x="253" y="7133"/>
                  </a:lnTo>
                  <a:lnTo>
                    <a:pt x="358" y="7301"/>
                  </a:lnTo>
                  <a:lnTo>
                    <a:pt x="485" y="7469"/>
                  </a:lnTo>
                  <a:lnTo>
                    <a:pt x="632" y="7617"/>
                  </a:lnTo>
                  <a:lnTo>
                    <a:pt x="800" y="7743"/>
                  </a:lnTo>
                  <a:lnTo>
                    <a:pt x="968" y="7869"/>
                  </a:lnTo>
                  <a:lnTo>
                    <a:pt x="1158" y="7953"/>
                  </a:lnTo>
                  <a:lnTo>
                    <a:pt x="1347" y="8037"/>
                  </a:lnTo>
                  <a:lnTo>
                    <a:pt x="1558" y="8100"/>
                  </a:lnTo>
                  <a:lnTo>
                    <a:pt x="1768" y="8121"/>
                  </a:lnTo>
                  <a:lnTo>
                    <a:pt x="1999" y="8143"/>
                  </a:lnTo>
                  <a:lnTo>
                    <a:pt x="11593" y="8143"/>
                  </a:lnTo>
                  <a:lnTo>
                    <a:pt x="11825" y="8121"/>
                  </a:lnTo>
                  <a:lnTo>
                    <a:pt x="12035" y="8100"/>
                  </a:lnTo>
                  <a:lnTo>
                    <a:pt x="12245" y="8037"/>
                  </a:lnTo>
                  <a:lnTo>
                    <a:pt x="12435" y="7953"/>
                  </a:lnTo>
                  <a:lnTo>
                    <a:pt x="12624" y="7869"/>
                  </a:lnTo>
                  <a:lnTo>
                    <a:pt x="12792" y="7743"/>
                  </a:lnTo>
                  <a:lnTo>
                    <a:pt x="12961" y="7617"/>
                  </a:lnTo>
                  <a:lnTo>
                    <a:pt x="13087" y="7469"/>
                  </a:lnTo>
                  <a:lnTo>
                    <a:pt x="13234" y="7301"/>
                  </a:lnTo>
                  <a:lnTo>
                    <a:pt x="13339" y="7133"/>
                  </a:lnTo>
                  <a:lnTo>
                    <a:pt x="13423" y="6943"/>
                  </a:lnTo>
                  <a:lnTo>
                    <a:pt x="13508" y="6733"/>
                  </a:lnTo>
                  <a:lnTo>
                    <a:pt x="13550" y="6544"/>
                  </a:lnTo>
                  <a:lnTo>
                    <a:pt x="13592" y="6333"/>
                  </a:lnTo>
                  <a:lnTo>
                    <a:pt x="13592" y="6102"/>
                  </a:lnTo>
                  <a:lnTo>
                    <a:pt x="13571" y="5891"/>
                  </a:lnTo>
                  <a:lnTo>
                    <a:pt x="13045" y="1747"/>
                  </a:lnTo>
                  <a:lnTo>
                    <a:pt x="13003" y="1557"/>
                  </a:lnTo>
                  <a:lnTo>
                    <a:pt x="12961" y="1389"/>
                  </a:lnTo>
                  <a:lnTo>
                    <a:pt x="12897" y="1221"/>
                  </a:lnTo>
                  <a:lnTo>
                    <a:pt x="12813" y="1052"/>
                  </a:lnTo>
                  <a:lnTo>
                    <a:pt x="12729" y="905"/>
                  </a:lnTo>
                  <a:lnTo>
                    <a:pt x="12624" y="758"/>
                  </a:lnTo>
                  <a:lnTo>
                    <a:pt x="12498" y="632"/>
                  </a:lnTo>
                  <a:lnTo>
                    <a:pt x="12372" y="505"/>
                  </a:lnTo>
                  <a:lnTo>
                    <a:pt x="12245" y="400"/>
                  </a:lnTo>
                  <a:lnTo>
                    <a:pt x="12098" y="295"/>
                  </a:lnTo>
                  <a:lnTo>
                    <a:pt x="11930" y="211"/>
                  </a:lnTo>
                  <a:lnTo>
                    <a:pt x="11761" y="127"/>
                  </a:lnTo>
                  <a:lnTo>
                    <a:pt x="11593" y="85"/>
                  </a:lnTo>
                  <a:lnTo>
                    <a:pt x="11425" y="43"/>
                  </a:lnTo>
                  <a:lnTo>
                    <a:pt x="11235" y="22"/>
                  </a:lnTo>
                  <a:lnTo>
                    <a:pt x="11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722575" y="3277250"/>
              <a:ext cx="52625" cy="63675"/>
            </a:xfrm>
            <a:custGeom>
              <a:rect b="b" l="l" r="r" t="t"/>
              <a:pathLst>
                <a:path extrusionOk="0" h="2547" w="2105">
                  <a:moveTo>
                    <a:pt x="0" y="1"/>
                  </a:moveTo>
                  <a:lnTo>
                    <a:pt x="0" y="463"/>
                  </a:lnTo>
                  <a:lnTo>
                    <a:pt x="779" y="463"/>
                  </a:lnTo>
                  <a:lnTo>
                    <a:pt x="779" y="2546"/>
                  </a:lnTo>
                  <a:lnTo>
                    <a:pt x="1326" y="2546"/>
                  </a:lnTo>
                  <a:lnTo>
                    <a:pt x="1326" y="463"/>
                  </a:lnTo>
                  <a:lnTo>
                    <a:pt x="2104" y="463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772550" y="3277250"/>
              <a:ext cx="62600" cy="63675"/>
            </a:xfrm>
            <a:custGeom>
              <a:rect b="b" l="l" r="r" t="t"/>
              <a:pathLst>
                <a:path extrusionOk="0" h="2547" w="2504">
                  <a:moveTo>
                    <a:pt x="1262" y="632"/>
                  </a:moveTo>
                  <a:lnTo>
                    <a:pt x="1578" y="1557"/>
                  </a:lnTo>
                  <a:lnTo>
                    <a:pt x="905" y="1557"/>
                  </a:lnTo>
                  <a:lnTo>
                    <a:pt x="1241" y="632"/>
                  </a:lnTo>
                  <a:close/>
                  <a:moveTo>
                    <a:pt x="968" y="1"/>
                  </a:moveTo>
                  <a:lnTo>
                    <a:pt x="0" y="2546"/>
                  </a:lnTo>
                  <a:lnTo>
                    <a:pt x="568" y="2546"/>
                  </a:lnTo>
                  <a:lnTo>
                    <a:pt x="778" y="1978"/>
                  </a:lnTo>
                  <a:lnTo>
                    <a:pt x="1725" y="1978"/>
                  </a:lnTo>
                  <a:lnTo>
                    <a:pt x="1915" y="2546"/>
                  </a:lnTo>
                  <a:lnTo>
                    <a:pt x="2504" y="2546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839325" y="3277250"/>
              <a:ext cx="60525" cy="63675"/>
            </a:xfrm>
            <a:custGeom>
              <a:rect b="b" l="l" r="r" t="t"/>
              <a:pathLst>
                <a:path extrusionOk="0" h="2547" w="2421">
                  <a:moveTo>
                    <a:pt x="64" y="1"/>
                  </a:moveTo>
                  <a:lnTo>
                    <a:pt x="885" y="1200"/>
                  </a:lnTo>
                  <a:lnTo>
                    <a:pt x="1" y="2546"/>
                  </a:lnTo>
                  <a:lnTo>
                    <a:pt x="632" y="2546"/>
                  </a:lnTo>
                  <a:lnTo>
                    <a:pt x="1200" y="1663"/>
                  </a:lnTo>
                  <a:lnTo>
                    <a:pt x="1747" y="2546"/>
                  </a:lnTo>
                  <a:lnTo>
                    <a:pt x="2420" y="2546"/>
                  </a:lnTo>
                  <a:lnTo>
                    <a:pt x="1537" y="1221"/>
                  </a:lnTo>
                  <a:lnTo>
                    <a:pt x="2336" y="1"/>
                  </a:lnTo>
                  <a:lnTo>
                    <a:pt x="1726" y="1"/>
                  </a:lnTo>
                  <a:lnTo>
                    <a:pt x="1221" y="800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910875" y="3277250"/>
              <a:ext cx="13700" cy="63675"/>
            </a:xfrm>
            <a:custGeom>
              <a:rect b="b" l="l" r="r" t="t"/>
              <a:pathLst>
                <a:path extrusionOk="0" h="2547" w="548">
                  <a:moveTo>
                    <a:pt x="0" y="1"/>
                  </a:moveTo>
                  <a:lnTo>
                    <a:pt x="0" y="2546"/>
                  </a:lnTo>
                  <a:lnTo>
                    <a:pt x="547" y="2546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068275" y="4098825"/>
              <a:ext cx="247750" cy="468650"/>
            </a:xfrm>
            <a:custGeom>
              <a:rect b="b" l="l" r="r" t="t"/>
              <a:pathLst>
                <a:path extrusionOk="0" h="18746" w="9910">
                  <a:moveTo>
                    <a:pt x="4692" y="0"/>
                  </a:moveTo>
                  <a:lnTo>
                    <a:pt x="4439" y="21"/>
                  </a:lnTo>
                  <a:lnTo>
                    <a:pt x="4187" y="42"/>
                  </a:lnTo>
                  <a:lnTo>
                    <a:pt x="3955" y="84"/>
                  </a:lnTo>
                  <a:lnTo>
                    <a:pt x="3471" y="211"/>
                  </a:lnTo>
                  <a:lnTo>
                    <a:pt x="3030" y="379"/>
                  </a:lnTo>
                  <a:lnTo>
                    <a:pt x="2588" y="589"/>
                  </a:lnTo>
                  <a:lnTo>
                    <a:pt x="2188" y="842"/>
                  </a:lnTo>
                  <a:lnTo>
                    <a:pt x="1809" y="1136"/>
                  </a:lnTo>
                  <a:lnTo>
                    <a:pt x="1452" y="1452"/>
                  </a:lnTo>
                  <a:lnTo>
                    <a:pt x="1136" y="1810"/>
                  </a:lnTo>
                  <a:lnTo>
                    <a:pt x="842" y="2188"/>
                  </a:lnTo>
                  <a:lnTo>
                    <a:pt x="589" y="2588"/>
                  </a:lnTo>
                  <a:lnTo>
                    <a:pt x="379" y="3030"/>
                  </a:lnTo>
                  <a:lnTo>
                    <a:pt x="210" y="3472"/>
                  </a:lnTo>
                  <a:lnTo>
                    <a:pt x="84" y="3956"/>
                  </a:lnTo>
                  <a:lnTo>
                    <a:pt x="42" y="4187"/>
                  </a:lnTo>
                  <a:lnTo>
                    <a:pt x="21" y="4439"/>
                  </a:lnTo>
                  <a:lnTo>
                    <a:pt x="0" y="4692"/>
                  </a:lnTo>
                  <a:lnTo>
                    <a:pt x="0" y="4944"/>
                  </a:lnTo>
                  <a:lnTo>
                    <a:pt x="0" y="13802"/>
                  </a:lnTo>
                  <a:lnTo>
                    <a:pt x="0" y="14054"/>
                  </a:lnTo>
                  <a:lnTo>
                    <a:pt x="21" y="14307"/>
                  </a:lnTo>
                  <a:lnTo>
                    <a:pt x="42" y="14538"/>
                  </a:lnTo>
                  <a:lnTo>
                    <a:pt x="84" y="14791"/>
                  </a:lnTo>
                  <a:lnTo>
                    <a:pt x="210" y="15253"/>
                  </a:lnTo>
                  <a:lnTo>
                    <a:pt x="379" y="15716"/>
                  </a:lnTo>
                  <a:lnTo>
                    <a:pt x="589" y="16158"/>
                  </a:lnTo>
                  <a:lnTo>
                    <a:pt x="842" y="16558"/>
                  </a:lnTo>
                  <a:lnTo>
                    <a:pt x="1136" y="16937"/>
                  </a:lnTo>
                  <a:lnTo>
                    <a:pt x="1452" y="17294"/>
                  </a:lnTo>
                  <a:lnTo>
                    <a:pt x="1809" y="17610"/>
                  </a:lnTo>
                  <a:lnTo>
                    <a:pt x="2188" y="17904"/>
                  </a:lnTo>
                  <a:lnTo>
                    <a:pt x="2588" y="18136"/>
                  </a:lnTo>
                  <a:lnTo>
                    <a:pt x="3030" y="18346"/>
                  </a:lnTo>
                  <a:lnTo>
                    <a:pt x="3471" y="18514"/>
                  </a:lnTo>
                  <a:lnTo>
                    <a:pt x="3955" y="18641"/>
                  </a:lnTo>
                  <a:lnTo>
                    <a:pt x="4187" y="18683"/>
                  </a:lnTo>
                  <a:lnTo>
                    <a:pt x="4439" y="18725"/>
                  </a:lnTo>
                  <a:lnTo>
                    <a:pt x="4692" y="18746"/>
                  </a:lnTo>
                  <a:lnTo>
                    <a:pt x="6185" y="18746"/>
                  </a:lnTo>
                  <a:lnTo>
                    <a:pt x="6564" y="18725"/>
                  </a:lnTo>
                  <a:lnTo>
                    <a:pt x="6943" y="18662"/>
                  </a:lnTo>
                  <a:lnTo>
                    <a:pt x="7279" y="18578"/>
                  </a:lnTo>
                  <a:lnTo>
                    <a:pt x="7637" y="18451"/>
                  </a:lnTo>
                  <a:lnTo>
                    <a:pt x="7953" y="18304"/>
                  </a:lnTo>
                  <a:lnTo>
                    <a:pt x="8268" y="18115"/>
                  </a:lnTo>
                  <a:lnTo>
                    <a:pt x="8542" y="17904"/>
                  </a:lnTo>
                  <a:lnTo>
                    <a:pt x="8815" y="17652"/>
                  </a:lnTo>
                  <a:lnTo>
                    <a:pt x="9047" y="17399"/>
                  </a:lnTo>
                  <a:lnTo>
                    <a:pt x="9257" y="17105"/>
                  </a:lnTo>
                  <a:lnTo>
                    <a:pt x="9446" y="16810"/>
                  </a:lnTo>
                  <a:lnTo>
                    <a:pt x="9615" y="16474"/>
                  </a:lnTo>
                  <a:lnTo>
                    <a:pt x="9741" y="16137"/>
                  </a:lnTo>
                  <a:lnTo>
                    <a:pt x="9825" y="15779"/>
                  </a:lnTo>
                  <a:lnTo>
                    <a:pt x="9888" y="15401"/>
                  </a:lnTo>
                  <a:lnTo>
                    <a:pt x="9909" y="15022"/>
                  </a:lnTo>
                  <a:lnTo>
                    <a:pt x="9909" y="4944"/>
                  </a:lnTo>
                  <a:lnTo>
                    <a:pt x="9888" y="4692"/>
                  </a:lnTo>
                  <a:lnTo>
                    <a:pt x="9867" y="4439"/>
                  </a:lnTo>
                  <a:lnTo>
                    <a:pt x="9846" y="4187"/>
                  </a:lnTo>
                  <a:lnTo>
                    <a:pt x="9804" y="3956"/>
                  </a:lnTo>
                  <a:lnTo>
                    <a:pt x="9678" y="3472"/>
                  </a:lnTo>
                  <a:lnTo>
                    <a:pt x="9510" y="3030"/>
                  </a:lnTo>
                  <a:lnTo>
                    <a:pt x="9299" y="2588"/>
                  </a:lnTo>
                  <a:lnTo>
                    <a:pt x="9047" y="2188"/>
                  </a:lnTo>
                  <a:lnTo>
                    <a:pt x="8773" y="1810"/>
                  </a:lnTo>
                  <a:lnTo>
                    <a:pt x="8437" y="1452"/>
                  </a:lnTo>
                  <a:lnTo>
                    <a:pt x="8100" y="1136"/>
                  </a:lnTo>
                  <a:lnTo>
                    <a:pt x="7700" y="842"/>
                  </a:lnTo>
                  <a:lnTo>
                    <a:pt x="7300" y="589"/>
                  </a:lnTo>
                  <a:lnTo>
                    <a:pt x="6880" y="379"/>
                  </a:lnTo>
                  <a:lnTo>
                    <a:pt x="6417" y="211"/>
                  </a:lnTo>
                  <a:lnTo>
                    <a:pt x="5933" y="84"/>
                  </a:lnTo>
                  <a:lnTo>
                    <a:pt x="5702" y="42"/>
                  </a:lnTo>
                  <a:lnTo>
                    <a:pt x="5449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324275" y="4098825"/>
              <a:ext cx="247775" cy="468650"/>
            </a:xfrm>
            <a:custGeom>
              <a:rect b="b" l="l" r="r" t="t"/>
              <a:pathLst>
                <a:path extrusionOk="0" h="18746" w="9911">
                  <a:moveTo>
                    <a:pt x="4693" y="0"/>
                  </a:moveTo>
                  <a:lnTo>
                    <a:pt x="4440" y="21"/>
                  </a:lnTo>
                  <a:lnTo>
                    <a:pt x="4188" y="42"/>
                  </a:lnTo>
                  <a:lnTo>
                    <a:pt x="3956" y="84"/>
                  </a:lnTo>
                  <a:lnTo>
                    <a:pt x="3472" y="211"/>
                  </a:lnTo>
                  <a:lnTo>
                    <a:pt x="3030" y="379"/>
                  </a:lnTo>
                  <a:lnTo>
                    <a:pt x="2589" y="589"/>
                  </a:lnTo>
                  <a:lnTo>
                    <a:pt x="2189" y="842"/>
                  </a:lnTo>
                  <a:lnTo>
                    <a:pt x="1810" y="1136"/>
                  </a:lnTo>
                  <a:lnTo>
                    <a:pt x="1453" y="1452"/>
                  </a:lnTo>
                  <a:lnTo>
                    <a:pt x="1137" y="1810"/>
                  </a:lnTo>
                  <a:lnTo>
                    <a:pt x="842" y="2188"/>
                  </a:lnTo>
                  <a:lnTo>
                    <a:pt x="590" y="2588"/>
                  </a:lnTo>
                  <a:lnTo>
                    <a:pt x="380" y="3030"/>
                  </a:lnTo>
                  <a:lnTo>
                    <a:pt x="211" y="3472"/>
                  </a:lnTo>
                  <a:lnTo>
                    <a:pt x="106" y="3956"/>
                  </a:lnTo>
                  <a:lnTo>
                    <a:pt x="43" y="4187"/>
                  </a:lnTo>
                  <a:lnTo>
                    <a:pt x="22" y="4439"/>
                  </a:lnTo>
                  <a:lnTo>
                    <a:pt x="1" y="4692"/>
                  </a:lnTo>
                  <a:lnTo>
                    <a:pt x="1" y="4944"/>
                  </a:lnTo>
                  <a:lnTo>
                    <a:pt x="1" y="13802"/>
                  </a:lnTo>
                  <a:lnTo>
                    <a:pt x="1" y="14054"/>
                  </a:lnTo>
                  <a:lnTo>
                    <a:pt x="22" y="14307"/>
                  </a:lnTo>
                  <a:lnTo>
                    <a:pt x="43" y="14538"/>
                  </a:lnTo>
                  <a:lnTo>
                    <a:pt x="106" y="14791"/>
                  </a:lnTo>
                  <a:lnTo>
                    <a:pt x="211" y="15253"/>
                  </a:lnTo>
                  <a:lnTo>
                    <a:pt x="380" y="15716"/>
                  </a:lnTo>
                  <a:lnTo>
                    <a:pt x="590" y="16158"/>
                  </a:lnTo>
                  <a:lnTo>
                    <a:pt x="842" y="16558"/>
                  </a:lnTo>
                  <a:lnTo>
                    <a:pt x="1137" y="16937"/>
                  </a:lnTo>
                  <a:lnTo>
                    <a:pt x="1453" y="17294"/>
                  </a:lnTo>
                  <a:lnTo>
                    <a:pt x="1810" y="17610"/>
                  </a:lnTo>
                  <a:lnTo>
                    <a:pt x="2189" y="17904"/>
                  </a:lnTo>
                  <a:lnTo>
                    <a:pt x="2589" y="18136"/>
                  </a:lnTo>
                  <a:lnTo>
                    <a:pt x="3030" y="18346"/>
                  </a:lnTo>
                  <a:lnTo>
                    <a:pt x="3472" y="18514"/>
                  </a:lnTo>
                  <a:lnTo>
                    <a:pt x="3956" y="18641"/>
                  </a:lnTo>
                  <a:lnTo>
                    <a:pt x="4188" y="18683"/>
                  </a:lnTo>
                  <a:lnTo>
                    <a:pt x="4440" y="18725"/>
                  </a:lnTo>
                  <a:lnTo>
                    <a:pt x="4693" y="18746"/>
                  </a:lnTo>
                  <a:lnTo>
                    <a:pt x="6186" y="18746"/>
                  </a:lnTo>
                  <a:lnTo>
                    <a:pt x="6565" y="18725"/>
                  </a:lnTo>
                  <a:lnTo>
                    <a:pt x="6944" y="18662"/>
                  </a:lnTo>
                  <a:lnTo>
                    <a:pt x="7301" y="18578"/>
                  </a:lnTo>
                  <a:lnTo>
                    <a:pt x="7638" y="18451"/>
                  </a:lnTo>
                  <a:lnTo>
                    <a:pt x="7954" y="18304"/>
                  </a:lnTo>
                  <a:lnTo>
                    <a:pt x="8269" y="18115"/>
                  </a:lnTo>
                  <a:lnTo>
                    <a:pt x="8543" y="17904"/>
                  </a:lnTo>
                  <a:lnTo>
                    <a:pt x="8816" y="17652"/>
                  </a:lnTo>
                  <a:lnTo>
                    <a:pt x="9048" y="17399"/>
                  </a:lnTo>
                  <a:lnTo>
                    <a:pt x="9258" y="17105"/>
                  </a:lnTo>
                  <a:lnTo>
                    <a:pt x="9447" y="16810"/>
                  </a:lnTo>
                  <a:lnTo>
                    <a:pt x="9616" y="16474"/>
                  </a:lnTo>
                  <a:lnTo>
                    <a:pt x="9742" y="16137"/>
                  </a:lnTo>
                  <a:lnTo>
                    <a:pt x="9826" y="15779"/>
                  </a:lnTo>
                  <a:lnTo>
                    <a:pt x="9889" y="15401"/>
                  </a:lnTo>
                  <a:lnTo>
                    <a:pt x="9910" y="15022"/>
                  </a:lnTo>
                  <a:lnTo>
                    <a:pt x="9910" y="4944"/>
                  </a:lnTo>
                  <a:lnTo>
                    <a:pt x="9889" y="4692"/>
                  </a:lnTo>
                  <a:lnTo>
                    <a:pt x="9868" y="4439"/>
                  </a:lnTo>
                  <a:lnTo>
                    <a:pt x="9847" y="4187"/>
                  </a:lnTo>
                  <a:lnTo>
                    <a:pt x="9805" y="3956"/>
                  </a:lnTo>
                  <a:lnTo>
                    <a:pt x="9679" y="3472"/>
                  </a:lnTo>
                  <a:lnTo>
                    <a:pt x="9510" y="3030"/>
                  </a:lnTo>
                  <a:lnTo>
                    <a:pt x="9300" y="2588"/>
                  </a:lnTo>
                  <a:lnTo>
                    <a:pt x="9048" y="2188"/>
                  </a:lnTo>
                  <a:lnTo>
                    <a:pt x="8774" y="1810"/>
                  </a:lnTo>
                  <a:lnTo>
                    <a:pt x="8437" y="1452"/>
                  </a:lnTo>
                  <a:lnTo>
                    <a:pt x="8101" y="1136"/>
                  </a:lnTo>
                  <a:lnTo>
                    <a:pt x="7722" y="842"/>
                  </a:lnTo>
                  <a:lnTo>
                    <a:pt x="7301" y="589"/>
                  </a:lnTo>
                  <a:lnTo>
                    <a:pt x="6881" y="379"/>
                  </a:lnTo>
                  <a:lnTo>
                    <a:pt x="6418" y="211"/>
                  </a:lnTo>
                  <a:lnTo>
                    <a:pt x="5934" y="84"/>
                  </a:lnTo>
                  <a:lnTo>
                    <a:pt x="5702" y="42"/>
                  </a:lnTo>
                  <a:lnTo>
                    <a:pt x="5450" y="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5970950" y="3691725"/>
              <a:ext cx="203050" cy="132550"/>
            </a:xfrm>
            <a:custGeom>
              <a:rect b="b" l="l" r="r" t="t"/>
              <a:pathLst>
                <a:path extrusionOk="0" h="5302" w="8122">
                  <a:moveTo>
                    <a:pt x="2652" y="0"/>
                  </a:moveTo>
                  <a:lnTo>
                    <a:pt x="2378" y="21"/>
                  </a:lnTo>
                  <a:lnTo>
                    <a:pt x="2105" y="63"/>
                  </a:lnTo>
                  <a:lnTo>
                    <a:pt x="1852" y="126"/>
                  </a:lnTo>
                  <a:lnTo>
                    <a:pt x="1621" y="211"/>
                  </a:lnTo>
                  <a:lnTo>
                    <a:pt x="1389" y="316"/>
                  </a:lnTo>
                  <a:lnTo>
                    <a:pt x="1158" y="463"/>
                  </a:lnTo>
                  <a:lnTo>
                    <a:pt x="969" y="610"/>
                  </a:lnTo>
                  <a:lnTo>
                    <a:pt x="779" y="779"/>
                  </a:lnTo>
                  <a:lnTo>
                    <a:pt x="590" y="968"/>
                  </a:lnTo>
                  <a:lnTo>
                    <a:pt x="443" y="1178"/>
                  </a:lnTo>
                  <a:lnTo>
                    <a:pt x="316" y="1389"/>
                  </a:lnTo>
                  <a:lnTo>
                    <a:pt x="211" y="1620"/>
                  </a:lnTo>
                  <a:lnTo>
                    <a:pt x="106" y="1873"/>
                  </a:lnTo>
                  <a:lnTo>
                    <a:pt x="43" y="2125"/>
                  </a:lnTo>
                  <a:lnTo>
                    <a:pt x="1" y="2378"/>
                  </a:lnTo>
                  <a:lnTo>
                    <a:pt x="1" y="2651"/>
                  </a:lnTo>
                  <a:lnTo>
                    <a:pt x="1" y="2925"/>
                  </a:lnTo>
                  <a:lnTo>
                    <a:pt x="43" y="3198"/>
                  </a:lnTo>
                  <a:lnTo>
                    <a:pt x="106" y="3451"/>
                  </a:lnTo>
                  <a:lnTo>
                    <a:pt x="211" y="3682"/>
                  </a:lnTo>
                  <a:lnTo>
                    <a:pt x="316" y="3913"/>
                  </a:lnTo>
                  <a:lnTo>
                    <a:pt x="443" y="4145"/>
                  </a:lnTo>
                  <a:lnTo>
                    <a:pt x="590" y="4334"/>
                  </a:lnTo>
                  <a:lnTo>
                    <a:pt x="779" y="4524"/>
                  </a:lnTo>
                  <a:lnTo>
                    <a:pt x="969" y="4713"/>
                  </a:lnTo>
                  <a:lnTo>
                    <a:pt x="1158" y="4860"/>
                  </a:lnTo>
                  <a:lnTo>
                    <a:pt x="1389" y="4986"/>
                  </a:lnTo>
                  <a:lnTo>
                    <a:pt x="1621" y="5092"/>
                  </a:lnTo>
                  <a:lnTo>
                    <a:pt x="1852" y="5197"/>
                  </a:lnTo>
                  <a:lnTo>
                    <a:pt x="2105" y="5260"/>
                  </a:lnTo>
                  <a:lnTo>
                    <a:pt x="2378" y="5302"/>
                  </a:lnTo>
                  <a:lnTo>
                    <a:pt x="5744" y="5302"/>
                  </a:lnTo>
                  <a:lnTo>
                    <a:pt x="6018" y="5260"/>
                  </a:lnTo>
                  <a:lnTo>
                    <a:pt x="6270" y="5197"/>
                  </a:lnTo>
                  <a:lnTo>
                    <a:pt x="6502" y="5092"/>
                  </a:lnTo>
                  <a:lnTo>
                    <a:pt x="6733" y="4986"/>
                  </a:lnTo>
                  <a:lnTo>
                    <a:pt x="6965" y="4860"/>
                  </a:lnTo>
                  <a:lnTo>
                    <a:pt x="7175" y="4713"/>
                  </a:lnTo>
                  <a:lnTo>
                    <a:pt x="7364" y="4524"/>
                  </a:lnTo>
                  <a:lnTo>
                    <a:pt x="7533" y="4334"/>
                  </a:lnTo>
                  <a:lnTo>
                    <a:pt x="7680" y="4145"/>
                  </a:lnTo>
                  <a:lnTo>
                    <a:pt x="7806" y="3913"/>
                  </a:lnTo>
                  <a:lnTo>
                    <a:pt x="7932" y="3682"/>
                  </a:lnTo>
                  <a:lnTo>
                    <a:pt x="8017" y="3451"/>
                  </a:lnTo>
                  <a:lnTo>
                    <a:pt x="8080" y="3198"/>
                  </a:lnTo>
                  <a:lnTo>
                    <a:pt x="8122" y="2925"/>
                  </a:lnTo>
                  <a:lnTo>
                    <a:pt x="8122" y="2651"/>
                  </a:lnTo>
                  <a:lnTo>
                    <a:pt x="8122" y="2378"/>
                  </a:lnTo>
                  <a:lnTo>
                    <a:pt x="8080" y="2125"/>
                  </a:lnTo>
                  <a:lnTo>
                    <a:pt x="8017" y="1873"/>
                  </a:lnTo>
                  <a:lnTo>
                    <a:pt x="7932" y="1620"/>
                  </a:lnTo>
                  <a:lnTo>
                    <a:pt x="7806" y="1389"/>
                  </a:lnTo>
                  <a:lnTo>
                    <a:pt x="7680" y="1178"/>
                  </a:lnTo>
                  <a:lnTo>
                    <a:pt x="7533" y="968"/>
                  </a:lnTo>
                  <a:lnTo>
                    <a:pt x="7364" y="779"/>
                  </a:lnTo>
                  <a:lnTo>
                    <a:pt x="7175" y="610"/>
                  </a:lnTo>
                  <a:lnTo>
                    <a:pt x="6965" y="463"/>
                  </a:lnTo>
                  <a:lnTo>
                    <a:pt x="6733" y="316"/>
                  </a:lnTo>
                  <a:lnTo>
                    <a:pt x="6502" y="211"/>
                  </a:lnTo>
                  <a:lnTo>
                    <a:pt x="6270" y="126"/>
                  </a:lnTo>
                  <a:lnTo>
                    <a:pt x="6018" y="63"/>
                  </a:lnTo>
                  <a:lnTo>
                    <a:pt x="5744" y="2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7448425" y="3691725"/>
              <a:ext cx="203575" cy="132550"/>
            </a:xfrm>
            <a:custGeom>
              <a:rect b="b" l="l" r="r" t="t"/>
              <a:pathLst>
                <a:path extrusionOk="0" h="5302" w="8143">
                  <a:moveTo>
                    <a:pt x="2651" y="0"/>
                  </a:moveTo>
                  <a:lnTo>
                    <a:pt x="2377" y="21"/>
                  </a:lnTo>
                  <a:lnTo>
                    <a:pt x="2125" y="63"/>
                  </a:lnTo>
                  <a:lnTo>
                    <a:pt x="1872" y="126"/>
                  </a:lnTo>
                  <a:lnTo>
                    <a:pt x="1620" y="211"/>
                  </a:lnTo>
                  <a:lnTo>
                    <a:pt x="1389" y="316"/>
                  </a:lnTo>
                  <a:lnTo>
                    <a:pt x="1178" y="463"/>
                  </a:lnTo>
                  <a:lnTo>
                    <a:pt x="968" y="610"/>
                  </a:lnTo>
                  <a:lnTo>
                    <a:pt x="778" y="779"/>
                  </a:lnTo>
                  <a:lnTo>
                    <a:pt x="610" y="968"/>
                  </a:lnTo>
                  <a:lnTo>
                    <a:pt x="463" y="1178"/>
                  </a:lnTo>
                  <a:lnTo>
                    <a:pt x="316" y="1389"/>
                  </a:lnTo>
                  <a:lnTo>
                    <a:pt x="210" y="1620"/>
                  </a:lnTo>
                  <a:lnTo>
                    <a:pt x="126" y="1873"/>
                  </a:lnTo>
                  <a:lnTo>
                    <a:pt x="63" y="2125"/>
                  </a:lnTo>
                  <a:lnTo>
                    <a:pt x="21" y="2378"/>
                  </a:lnTo>
                  <a:lnTo>
                    <a:pt x="0" y="2651"/>
                  </a:lnTo>
                  <a:lnTo>
                    <a:pt x="21" y="2925"/>
                  </a:lnTo>
                  <a:lnTo>
                    <a:pt x="63" y="3198"/>
                  </a:lnTo>
                  <a:lnTo>
                    <a:pt x="126" y="3451"/>
                  </a:lnTo>
                  <a:lnTo>
                    <a:pt x="210" y="3682"/>
                  </a:lnTo>
                  <a:lnTo>
                    <a:pt x="316" y="3913"/>
                  </a:lnTo>
                  <a:lnTo>
                    <a:pt x="463" y="4145"/>
                  </a:lnTo>
                  <a:lnTo>
                    <a:pt x="610" y="4334"/>
                  </a:lnTo>
                  <a:lnTo>
                    <a:pt x="778" y="4524"/>
                  </a:lnTo>
                  <a:lnTo>
                    <a:pt x="968" y="4713"/>
                  </a:lnTo>
                  <a:lnTo>
                    <a:pt x="1178" y="4860"/>
                  </a:lnTo>
                  <a:lnTo>
                    <a:pt x="1389" y="4986"/>
                  </a:lnTo>
                  <a:lnTo>
                    <a:pt x="1620" y="5092"/>
                  </a:lnTo>
                  <a:lnTo>
                    <a:pt x="1872" y="5197"/>
                  </a:lnTo>
                  <a:lnTo>
                    <a:pt x="2125" y="5260"/>
                  </a:lnTo>
                  <a:lnTo>
                    <a:pt x="2377" y="5302"/>
                  </a:lnTo>
                  <a:lnTo>
                    <a:pt x="5765" y="5302"/>
                  </a:lnTo>
                  <a:lnTo>
                    <a:pt x="6017" y="5260"/>
                  </a:lnTo>
                  <a:lnTo>
                    <a:pt x="6270" y="5197"/>
                  </a:lnTo>
                  <a:lnTo>
                    <a:pt x="6522" y="5092"/>
                  </a:lnTo>
                  <a:lnTo>
                    <a:pt x="6754" y="4986"/>
                  </a:lnTo>
                  <a:lnTo>
                    <a:pt x="6964" y="4860"/>
                  </a:lnTo>
                  <a:lnTo>
                    <a:pt x="7174" y="4713"/>
                  </a:lnTo>
                  <a:lnTo>
                    <a:pt x="7364" y="4524"/>
                  </a:lnTo>
                  <a:lnTo>
                    <a:pt x="7532" y="4334"/>
                  </a:lnTo>
                  <a:lnTo>
                    <a:pt x="7679" y="4145"/>
                  </a:lnTo>
                  <a:lnTo>
                    <a:pt x="7826" y="3913"/>
                  </a:lnTo>
                  <a:lnTo>
                    <a:pt x="7932" y="3682"/>
                  </a:lnTo>
                  <a:lnTo>
                    <a:pt x="8016" y="3451"/>
                  </a:lnTo>
                  <a:lnTo>
                    <a:pt x="8079" y="3198"/>
                  </a:lnTo>
                  <a:lnTo>
                    <a:pt x="8121" y="2925"/>
                  </a:lnTo>
                  <a:lnTo>
                    <a:pt x="8142" y="2651"/>
                  </a:lnTo>
                  <a:lnTo>
                    <a:pt x="8121" y="2378"/>
                  </a:lnTo>
                  <a:lnTo>
                    <a:pt x="8079" y="2125"/>
                  </a:lnTo>
                  <a:lnTo>
                    <a:pt x="8016" y="1873"/>
                  </a:lnTo>
                  <a:lnTo>
                    <a:pt x="7932" y="1620"/>
                  </a:lnTo>
                  <a:lnTo>
                    <a:pt x="7826" y="1389"/>
                  </a:lnTo>
                  <a:lnTo>
                    <a:pt x="7679" y="1178"/>
                  </a:lnTo>
                  <a:lnTo>
                    <a:pt x="7532" y="968"/>
                  </a:lnTo>
                  <a:lnTo>
                    <a:pt x="7364" y="779"/>
                  </a:lnTo>
                  <a:lnTo>
                    <a:pt x="7174" y="610"/>
                  </a:lnTo>
                  <a:lnTo>
                    <a:pt x="6964" y="463"/>
                  </a:lnTo>
                  <a:lnTo>
                    <a:pt x="6754" y="316"/>
                  </a:lnTo>
                  <a:lnTo>
                    <a:pt x="6522" y="211"/>
                  </a:lnTo>
                  <a:lnTo>
                    <a:pt x="6270" y="126"/>
                  </a:lnTo>
                  <a:lnTo>
                    <a:pt x="6017" y="63"/>
                  </a:lnTo>
                  <a:lnTo>
                    <a:pt x="5765" y="2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999350" y="3364550"/>
              <a:ext cx="1632650" cy="1071450"/>
            </a:xfrm>
            <a:custGeom>
              <a:rect b="b" l="l" r="r" t="t"/>
              <a:pathLst>
                <a:path extrusionOk="0" h="42858" w="65306">
                  <a:moveTo>
                    <a:pt x="16180" y="1"/>
                  </a:moveTo>
                  <a:lnTo>
                    <a:pt x="15738" y="22"/>
                  </a:lnTo>
                  <a:lnTo>
                    <a:pt x="15317" y="64"/>
                  </a:lnTo>
                  <a:lnTo>
                    <a:pt x="14896" y="148"/>
                  </a:lnTo>
                  <a:lnTo>
                    <a:pt x="14476" y="253"/>
                  </a:lnTo>
                  <a:lnTo>
                    <a:pt x="14076" y="380"/>
                  </a:lnTo>
                  <a:lnTo>
                    <a:pt x="13676" y="548"/>
                  </a:lnTo>
                  <a:lnTo>
                    <a:pt x="13319" y="758"/>
                  </a:lnTo>
                  <a:lnTo>
                    <a:pt x="12940" y="969"/>
                  </a:lnTo>
                  <a:lnTo>
                    <a:pt x="12603" y="1221"/>
                  </a:lnTo>
                  <a:lnTo>
                    <a:pt x="12288" y="1495"/>
                  </a:lnTo>
                  <a:lnTo>
                    <a:pt x="11972" y="1789"/>
                  </a:lnTo>
                  <a:lnTo>
                    <a:pt x="11699" y="2105"/>
                  </a:lnTo>
                  <a:lnTo>
                    <a:pt x="11425" y="2441"/>
                  </a:lnTo>
                  <a:lnTo>
                    <a:pt x="11194" y="2799"/>
                  </a:lnTo>
                  <a:lnTo>
                    <a:pt x="10983" y="3178"/>
                  </a:lnTo>
                  <a:lnTo>
                    <a:pt x="10794" y="3557"/>
                  </a:lnTo>
                  <a:lnTo>
                    <a:pt x="5576" y="15927"/>
                  </a:lnTo>
                  <a:lnTo>
                    <a:pt x="1242" y="20556"/>
                  </a:lnTo>
                  <a:lnTo>
                    <a:pt x="1011" y="20808"/>
                  </a:lnTo>
                  <a:lnTo>
                    <a:pt x="800" y="21103"/>
                  </a:lnTo>
                  <a:lnTo>
                    <a:pt x="632" y="21397"/>
                  </a:lnTo>
                  <a:lnTo>
                    <a:pt x="485" y="21692"/>
                  </a:lnTo>
                  <a:lnTo>
                    <a:pt x="359" y="22029"/>
                  </a:lnTo>
                  <a:lnTo>
                    <a:pt x="253" y="22365"/>
                  </a:lnTo>
                  <a:lnTo>
                    <a:pt x="190" y="22702"/>
                  </a:lnTo>
                  <a:lnTo>
                    <a:pt x="148" y="23039"/>
                  </a:lnTo>
                  <a:lnTo>
                    <a:pt x="64" y="24406"/>
                  </a:lnTo>
                  <a:lnTo>
                    <a:pt x="22" y="26089"/>
                  </a:lnTo>
                  <a:lnTo>
                    <a:pt x="1" y="27057"/>
                  </a:lnTo>
                  <a:lnTo>
                    <a:pt x="1" y="28046"/>
                  </a:lnTo>
                  <a:lnTo>
                    <a:pt x="1" y="29098"/>
                  </a:lnTo>
                  <a:lnTo>
                    <a:pt x="43" y="30192"/>
                  </a:lnTo>
                  <a:lnTo>
                    <a:pt x="106" y="31328"/>
                  </a:lnTo>
                  <a:lnTo>
                    <a:pt x="190" y="32464"/>
                  </a:lnTo>
                  <a:lnTo>
                    <a:pt x="295" y="33621"/>
                  </a:lnTo>
                  <a:lnTo>
                    <a:pt x="443" y="34778"/>
                  </a:lnTo>
                  <a:lnTo>
                    <a:pt x="632" y="35914"/>
                  </a:lnTo>
                  <a:lnTo>
                    <a:pt x="842" y="37050"/>
                  </a:lnTo>
                  <a:lnTo>
                    <a:pt x="1095" y="38165"/>
                  </a:lnTo>
                  <a:lnTo>
                    <a:pt x="1242" y="38691"/>
                  </a:lnTo>
                  <a:lnTo>
                    <a:pt x="1411" y="39238"/>
                  </a:lnTo>
                  <a:lnTo>
                    <a:pt x="1621" y="39891"/>
                  </a:lnTo>
                  <a:lnTo>
                    <a:pt x="1852" y="40543"/>
                  </a:lnTo>
                  <a:lnTo>
                    <a:pt x="2126" y="41153"/>
                  </a:lnTo>
                  <a:lnTo>
                    <a:pt x="2399" y="41742"/>
                  </a:lnTo>
                  <a:lnTo>
                    <a:pt x="5745" y="41952"/>
                  </a:lnTo>
                  <a:lnTo>
                    <a:pt x="9384" y="42163"/>
                  </a:lnTo>
                  <a:lnTo>
                    <a:pt x="13844" y="42394"/>
                  </a:lnTo>
                  <a:lnTo>
                    <a:pt x="18768" y="42605"/>
                  </a:lnTo>
                  <a:lnTo>
                    <a:pt x="21292" y="42710"/>
                  </a:lnTo>
                  <a:lnTo>
                    <a:pt x="23796" y="42773"/>
                  </a:lnTo>
                  <a:lnTo>
                    <a:pt x="26215" y="42836"/>
                  </a:lnTo>
                  <a:lnTo>
                    <a:pt x="28530" y="42857"/>
                  </a:lnTo>
                  <a:lnTo>
                    <a:pt x="30697" y="42857"/>
                  </a:lnTo>
                  <a:lnTo>
                    <a:pt x="32653" y="42836"/>
                  </a:lnTo>
                  <a:lnTo>
                    <a:pt x="34610" y="42857"/>
                  </a:lnTo>
                  <a:lnTo>
                    <a:pt x="36756" y="42857"/>
                  </a:lnTo>
                  <a:lnTo>
                    <a:pt x="39070" y="42836"/>
                  </a:lnTo>
                  <a:lnTo>
                    <a:pt x="41511" y="42773"/>
                  </a:lnTo>
                  <a:lnTo>
                    <a:pt x="43993" y="42710"/>
                  </a:lnTo>
                  <a:lnTo>
                    <a:pt x="46518" y="42605"/>
                  </a:lnTo>
                  <a:lnTo>
                    <a:pt x="51441" y="42394"/>
                  </a:lnTo>
                  <a:lnTo>
                    <a:pt x="55901" y="42163"/>
                  </a:lnTo>
                  <a:lnTo>
                    <a:pt x="59541" y="41952"/>
                  </a:lnTo>
                  <a:lnTo>
                    <a:pt x="62907" y="41742"/>
                  </a:lnTo>
                  <a:lnTo>
                    <a:pt x="63181" y="41153"/>
                  </a:lnTo>
                  <a:lnTo>
                    <a:pt x="63433" y="40543"/>
                  </a:lnTo>
                  <a:lnTo>
                    <a:pt x="63665" y="39891"/>
                  </a:lnTo>
                  <a:lnTo>
                    <a:pt x="63896" y="39238"/>
                  </a:lnTo>
                  <a:lnTo>
                    <a:pt x="64043" y="38691"/>
                  </a:lnTo>
                  <a:lnTo>
                    <a:pt x="64191" y="38165"/>
                  </a:lnTo>
                  <a:lnTo>
                    <a:pt x="64443" y="37050"/>
                  </a:lnTo>
                  <a:lnTo>
                    <a:pt x="64674" y="35914"/>
                  </a:lnTo>
                  <a:lnTo>
                    <a:pt x="64843" y="34778"/>
                  </a:lnTo>
                  <a:lnTo>
                    <a:pt x="64990" y="33621"/>
                  </a:lnTo>
                  <a:lnTo>
                    <a:pt x="65116" y="32464"/>
                  </a:lnTo>
                  <a:lnTo>
                    <a:pt x="65200" y="31328"/>
                  </a:lnTo>
                  <a:lnTo>
                    <a:pt x="65242" y="30192"/>
                  </a:lnTo>
                  <a:lnTo>
                    <a:pt x="65285" y="29098"/>
                  </a:lnTo>
                  <a:lnTo>
                    <a:pt x="65306" y="28046"/>
                  </a:lnTo>
                  <a:lnTo>
                    <a:pt x="65306" y="27057"/>
                  </a:lnTo>
                  <a:lnTo>
                    <a:pt x="65285" y="26089"/>
                  </a:lnTo>
                  <a:lnTo>
                    <a:pt x="65221" y="24406"/>
                  </a:lnTo>
                  <a:lnTo>
                    <a:pt x="65137" y="23039"/>
                  </a:lnTo>
                  <a:lnTo>
                    <a:pt x="65095" y="22702"/>
                  </a:lnTo>
                  <a:lnTo>
                    <a:pt x="65032" y="22365"/>
                  </a:lnTo>
                  <a:lnTo>
                    <a:pt x="64948" y="22029"/>
                  </a:lnTo>
                  <a:lnTo>
                    <a:pt x="64822" y="21692"/>
                  </a:lnTo>
                  <a:lnTo>
                    <a:pt x="64653" y="21397"/>
                  </a:lnTo>
                  <a:lnTo>
                    <a:pt x="64485" y="21103"/>
                  </a:lnTo>
                  <a:lnTo>
                    <a:pt x="64275" y="20808"/>
                  </a:lnTo>
                  <a:lnTo>
                    <a:pt x="64064" y="20556"/>
                  </a:lnTo>
                  <a:lnTo>
                    <a:pt x="59709" y="15927"/>
                  </a:lnTo>
                  <a:lnTo>
                    <a:pt x="55123" y="3767"/>
                  </a:lnTo>
                  <a:lnTo>
                    <a:pt x="54954" y="3367"/>
                  </a:lnTo>
                  <a:lnTo>
                    <a:pt x="54744" y="2967"/>
                  </a:lnTo>
                  <a:lnTo>
                    <a:pt x="54513" y="2589"/>
                  </a:lnTo>
                  <a:lnTo>
                    <a:pt x="54260" y="2231"/>
                  </a:lnTo>
                  <a:lnTo>
                    <a:pt x="53966" y="1894"/>
                  </a:lnTo>
                  <a:lnTo>
                    <a:pt x="53671" y="1579"/>
                  </a:lnTo>
                  <a:lnTo>
                    <a:pt x="53334" y="1284"/>
                  </a:lnTo>
                  <a:lnTo>
                    <a:pt x="52977" y="1032"/>
                  </a:lnTo>
                  <a:lnTo>
                    <a:pt x="52619" y="800"/>
                  </a:lnTo>
                  <a:lnTo>
                    <a:pt x="52240" y="590"/>
                  </a:lnTo>
                  <a:lnTo>
                    <a:pt x="51841" y="422"/>
                  </a:lnTo>
                  <a:lnTo>
                    <a:pt x="51420" y="274"/>
                  </a:lnTo>
                  <a:lnTo>
                    <a:pt x="50999" y="148"/>
                  </a:lnTo>
                  <a:lnTo>
                    <a:pt x="50557" y="64"/>
                  </a:lnTo>
                  <a:lnTo>
                    <a:pt x="50116" y="22"/>
                  </a:lnTo>
                  <a:lnTo>
                    <a:pt x="49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999350" y="3364550"/>
              <a:ext cx="1632650" cy="1071450"/>
            </a:xfrm>
            <a:custGeom>
              <a:rect b="b" l="l" r="r" t="t"/>
              <a:pathLst>
                <a:path extrusionOk="0" fill="none" h="42858" w="65306">
                  <a:moveTo>
                    <a:pt x="63896" y="39238"/>
                  </a:moveTo>
                  <a:lnTo>
                    <a:pt x="63896" y="39238"/>
                  </a:lnTo>
                  <a:lnTo>
                    <a:pt x="63665" y="39891"/>
                  </a:lnTo>
                  <a:lnTo>
                    <a:pt x="63433" y="40543"/>
                  </a:lnTo>
                  <a:lnTo>
                    <a:pt x="63181" y="41153"/>
                  </a:lnTo>
                  <a:lnTo>
                    <a:pt x="62907" y="41742"/>
                  </a:lnTo>
                  <a:lnTo>
                    <a:pt x="62907" y="41742"/>
                  </a:lnTo>
                  <a:lnTo>
                    <a:pt x="59541" y="41952"/>
                  </a:lnTo>
                  <a:lnTo>
                    <a:pt x="55901" y="42163"/>
                  </a:lnTo>
                  <a:lnTo>
                    <a:pt x="51441" y="42394"/>
                  </a:lnTo>
                  <a:lnTo>
                    <a:pt x="46518" y="42605"/>
                  </a:lnTo>
                  <a:lnTo>
                    <a:pt x="43993" y="42710"/>
                  </a:lnTo>
                  <a:lnTo>
                    <a:pt x="41511" y="42773"/>
                  </a:lnTo>
                  <a:lnTo>
                    <a:pt x="39070" y="42836"/>
                  </a:lnTo>
                  <a:lnTo>
                    <a:pt x="36756" y="42857"/>
                  </a:lnTo>
                  <a:lnTo>
                    <a:pt x="34610" y="42857"/>
                  </a:lnTo>
                  <a:lnTo>
                    <a:pt x="32653" y="42836"/>
                  </a:lnTo>
                  <a:lnTo>
                    <a:pt x="32653" y="42836"/>
                  </a:lnTo>
                  <a:lnTo>
                    <a:pt x="30697" y="42857"/>
                  </a:lnTo>
                  <a:lnTo>
                    <a:pt x="28530" y="42857"/>
                  </a:lnTo>
                  <a:lnTo>
                    <a:pt x="26215" y="42836"/>
                  </a:lnTo>
                  <a:lnTo>
                    <a:pt x="23796" y="42773"/>
                  </a:lnTo>
                  <a:lnTo>
                    <a:pt x="21292" y="42710"/>
                  </a:lnTo>
                  <a:lnTo>
                    <a:pt x="18768" y="42605"/>
                  </a:lnTo>
                  <a:lnTo>
                    <a:pt x="13844" y="42394"/>
                  </a:lnTo>
                  <a:lnTo>
                    <a:pt x="9384" y="42163"/>
                  </a:lnTo>
                  <a:lnTo>
                    <a:pt x="5745" y="41952"/>
                  </a:lnTo>
                  <a:lnTo>
                    <a:pt x="2399" y="41742"/>
                  </a:lnTo>
                  <a:lnTo>
                    <a:pt x="2399" y="41742"/>
                  </a:lnTo>
                  <a:lnTo>
                    <a:pt x="2126" y="41153"/>
                  </a:lnTo>
                  <a:lnTo>
                    <a:pt x="1852" y="40543"/>
                  </a:lnTo>
                  <a:lnTo>
                    <a:pt x="1621" y="39891"/>
                  </a:lnTo>
                  <a:lnTo>
                    <a:pt x="1411" y="39238"/>
                  </a:lnTo>
                  <a:lnTo>
                    <a:pt x="1411" y="39238"/>
                  </a:lnTo>
                  <a:lnTo>
                    <a:pt x="1242" y="38691"/>
                  </a:lnTo>
                  <a:lnTo>
                    <a:pt x="1095" y="38165"/>
                  </a:lnTo>
                  <a:lnTo>
                    <a:pt x="842" y="37050"/>
                  </a:lnTo>
                  <a:lnTo>
                    <a:pt x="632" y="35914"/>
                  </a:lnTo>
                  <a:lnTo>
                    <a:pt x="443" y="34778"/>
                  </a:lnTo>
                  <a:lnTo>
                    <a:pt x="295" y="33621"/>
                  </a:lnTo>
                  <a:lnTo>
                    <a:pt x="190" y="32464"/>
                  </a:lnTo>
                  <a:lnTo>
                    <a:pt x="106" y="31328"/>
                  </a:lnTo>
                  <a:lnTo>
                    <a:pt x="43" y="30192"/>
                  </a:lnTo>
                  <a:lnTo>
                    <a:pt x="1" y="29098"/>
                  </a:lnTo>
                  <a:lnTo>
                    <a:pt x="1" y="28046"/>
                  </a:lnTo>
                  <a:lnTo>
                    <a:pt x="1" y="27057"/>
                  </a:lnTo>
                  <a:lnTo>
                    <a:pt x="22" y="26089"/>
                  </a:lnTo>
                  <a:lnTo>
                    <a:pt x="64" y="24406"/>
                  </a:lnTo>
                  <a:lnTo>
                    <a:pt x="148" y="23039"/>
                  </a:lnTo>
                  <a:lnTo>
                    <a:pt x="148" y="23039"/>
                  </a:lnTo>
                  <a:lnTo>
                    <a:pt x="190" y="22702"/>
                  </a:lnTo>
                  <a:lnTo>
                    <a:pt x="253" y="22365"/>
                  </a:lnTo>
                  <a:lnTo>
                    <a:pt x="359" y="22029"/>
                  </a:lnTo>
                  <a:lnTo>
                    <a:pt x="485" y="21692"/>
                  </a:lnTo>
                  <a:lnTo>
                    <a:pt x="632" y="21397"/>
                  </a:lnTo>
                  <a:lnTo>
                    <a:pt x="800" y="21103"/>
                  </a:lnTo>
                  <a:lnTo>
                    <a:pt x="1011" y="20808"/>
                  </a:lnTo>
                  <a:lnTo>
                    <a:pt x="1242" y="20556"/>
                  </a:lnTo>
                  <a:lnTo>
                    <a:pt x="5576" y="15927"/>
                  </a:lnTo>
                  <a:lnTo>
                    <a:pt x="10794" y="3557"/>
                  </a:lnTo>
                  <a:lnTo>
                    <a:pt x="10794" y="3557"/>
                  </a:lnTo>
                  <a:lnTo>
                    <a:pt x="10983" y="3178"/>
                  </a:lnTo>
                  <a:lnTo>
                    <a:pt x="11194" y="2799"/>
                  </a:lnTo>
                  <a:lnTo>
                    <a:pt x="11425" y="2441"/>
                  </a:lnTo>
                  <a:lnTo>
                    <a:pt x="11699" y="2105"/>
                  </a:lnTo>
                  <a:lnTo>
                    <a:pt x="11972" y="1789"/>
                  </a:lnTo>
                  <a:lnTo>
                    <a:pt x="12288" y="1495"/>
                  </a:lnTo>
                  <a:lnTo>
                    <a:pt x="12603" y="1221"/>
                  </a:lnTo>
                  <a:lnTo>
                    <a:pt x="12940" y="969"/>
                  </a:lnTo>
                  <a:lnTo>
                    <a:pt x="13319" y="758"/>
                  </a:lnTo>
                  <a:lnTo>
                    <a:pt x="13676" y="548"/>
                  </a:lnTo>
                  <a:lnTo>
                    <a:pt x="14076" y="380"/>
                  </a:lnTo>
                  <a:lnTo>
                    <a:pt x="14476" y="253"/>
                  </a:lnTo>
                  <a:lnTo>
                    <a:pt x="14896" y="148"/>
                  </a:lnTo>
                  <a:lnTo>
                    <a:pt x="15317" y="64"/>
                  </a:lnTo>
                  <a:lnTo>
                    <a:pt x="15738" y="22"/>
                  </a:lnTo>
                  <a:lnTo>
                    <a:pt x="16180" y="1"/>
                  </a:lnTo>
                  <a:lnTo>
                    <a:pt x="49653" y="1"/>
                  </a:lnTo>
                  <a:lnTo>
                    <a:pt x="49653" y="1"/>
                  </a:lnTo>
                  <a:lnTo>
                    <a:pt x="50116" y="22"/>
                  </a:lnTo>
                  <a:lnTo>
                    <a:pt x="50557" y="64"/>
                  </a:lnTo>
                  <a:lnTo>
                    <a:pt x="50999" y="148"/>
                  </a:lnTo>
                  <a:lnTo>
                    <a:pt x="51420" y="274"/>
                  </a:lnTo>
                  <a:lnTo>
                    <a:pt x="51841" y="422"/>
                  </a:lnTo>
                  <a:lnTo>
                    <a:pt x="52240" y="590"/>
                  </a:lnTo>
                  <a:lnTo>
                    <a:pt x="52619" y="800"/>
                  </a:lnTo>
                  <a:lnTo>
                    <a:pt x="52977" y="1032"/>
                  </a:lnTo>
                  <a:lnTo>
                    <a:pt x="53334" y="1284"/>
                  </a:lnTo>
                  <a:lnTo>
                    <a:pt x="53671" y="1579"/>
                  </a:lnTo>
                  <a:lnTo>
                    <a:pt x="53966" y="1894"/>
                  </a:lnTo>
                  <a:lnTo>
                    <a:pt x="54260" y="2231"/>
                  </a:lnTo>
                  <a:lnTo>
                    <a:pt x="54513" y="2589"/>
                  </a:lnTo>
                  <a:lnTo>
                    <a:pt x="54744" y="2967"/>
                  </a:lnTo>
                  <a:lnTo>
                    <a:pt x="54954" y="3367"/>
                  </a:lnTo>
                  <a:lnTo>
                    <a:pt x="55123" y="3767"/>
                  </a:lnTo>
                  <a:lnTo>
                    <a:pt x="59709" y="15927"/>
                  </a:lnTo>
                  <a:lnTo>
                    <a:pt x="64064" y="20556"/>
                  </a:lnTo>
                  <a:lnTo>
                    <a:pt x="64064" y="20556"/>
                  </a:lnTo>
                  <a:lnTo>
                    <a:pt x="64275" y="20808"/>
                  </a:lnTo>
                  <a:lnTo>
                    <a:pt x="64485" y="21103"/>
                  </a:lnTo>
                  <a:lnTo>
                    <a:pt x="64653" y="21397"/>
                  </a:lnTo>
                  <a:lnTo>
                    <a:pt x="64822" y="21692"/>
                  </a:lnTo>
                  <a:lnTo>
                    <a:pt x="64948" y="22029"/>
                  </a:lnTo>
                  <a:lnTo>
                    <a:pt x="65032" y="22365"/>
                  </a:lnTo>
                  <a:lnTo>
                    <a:pt x="65095" y="22702"/>
                  </a:lnTo>
                  <a:lnTo>
                    <a:pt x="65137" y="23039"/>
                  </a:lnTo>
                  <a:lnTo>
                    <a:pt x="65137" y="23039"/>
                  </a:lnTo>
                  <a:lnTo>
                    <a:pt x="65221" y="24406"/>
                  </a:lnTo>
                  <a:lnTo>
                    <a:pt x="65285" y="26089"/>
                  </a:lnTo>
                  <a:lnTo>
                    <a:pt x="65306" y="27057"/>
                  </a:lnTo>
                  <a:lnTo>
                    <a:pt x="65306" y="28046"/>
                  </a:lnTo>
                  <a:lnTo>
                    <a:pt x="65285" y="29098"/>
                  </a:lnTo>
                  <a:lnTo>
                    <a:pt x="65242" y="30192"/>
                  </a:lnTo>
                  <a:lnTo>
                    <a:pt x="65200" y="31328"/>
                  </a:lnTo>
                  <a:lnTo>
                    <a:pt x="65116" y="32464"/>
                  </a:lnTo>
                  <a:lnTo>
                    <a:pt x="64990" y="33621"/>
                  </a:lnTo>
                  <a:lnTo>
                    <a:pt x="64843" y="34778"/>
                  </a:lnTo>
                  <a:lnTo>
                    <a:pt x="64674" y="35914"/>
                  </a:lnTo>
                  <a:lnTo>
                    <a:pt x="64443" y="37050"/>
                  </a:lnTo>
                  <a:lnTo>
                    <a:pt x="64191" y="38165"/>
                  </a:lnTo>
                  <a:lnTo>
                    <a:pt x="64043" y="38691"/>
                  </a:lnTo>
                  <a:lnTo>
                    <a:pt x="63896" y="392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6200800" y="3399800"/>
              <a:ext cx="1229750" cy="362950"/>
            </a:xfrm>
            <a:custGeom>
              <a:rect b="b" l="l" r="r" t="t"/>
              <a:pathLst>
                <a:path extrusionOk="0" h="14518" w="49190">
                  <a:moveTo>
                    <a:pt x="9637" y="1"/>
                  </a:moveTo>
                  <a:lnTo>
                    <a:pt x="9237" y="22"/>
                  </a:lnTo>
                  <a:lnTo>
                    <a:pt x="8837" y="64"/>
                  </a:lnTo>
                  <a:lnTo>
                    <a:pt x="8458" y="127"/>
                  </a:lnTo>
                  <a:lnTo>
                    <a:pt x="8080" y="232"/>
                  </a:lnTo>
                  <a:lnTo>
                    <a:pt x="7722" y="358"/>
                  </a:lnTo>
                  <a:lnTo>
                    <a:pt x="7364" y="506"/>
                  </a:lnTo>
                  <a:lnTo>
                    <a:pt x="7028" y="695"/>
                  </a:lnTo>
                  <a:lnTo>
                    <a:pt x="6691" y="884"/>
                  </a:lnTo>
                  <a:lnTo>
                    <a:pt x="6376" y="1116"/>
                  </a:lnTo>
                  <a:lnTo>
                    <a:pt x="6081" y="1368"/>
                  </a:lnTo>
                  <a:lnTo>
                    <a:pt x="5808" y="1621"/>
                  </a:lnTo>
                  <a:lnTo>
                    <a:pt x="5555" y="1915"/>
                  </a:lnTo>
                  <a:lnTo>
                    <a:pt x="5324" y="2231"/>
                  </a:lnTo>
                  <a:lnTo>
                    <a:pt x="5092" y="2546"/>
                  </a:lnTo>
                  <a:lnTo>
                    <a:pt x="4903" y="2883"/>
                  </a:lnTo>
                  <a:lnTo>
                    <a:pt x="4735" y="3262"/>
                  </a:lnTo>
                  <a:lnTo>
                    <a:pt x="1" y="14517"/>
                  </a:lnTo>
                  <a:lnTo>
                    <a:pt x="49190" y="14517"/>
                  </a:lnTo>
                  <a:lnTo>
                    <a:pt x="45003" y="3451"/>
                  </a:lnTo>
                  <a:lnTo>
                    <a:pt x="44856" y="3072"/>
                  </a:lnTo>
                  <a:lnTo>
                    <a:pt x="44666" y="2694"/>
                  </a:lnTo>
                  <a:lnTo>
                    <a:pt x="44456" y="2357"/>
                  </a:lnTo>
                  <a:lnTo>
                    <a:pt x="44225" y="2041"/>
                  </a:lnTo>
                  <a:lnTo>
                    <a:pt x="43951" y="1726"/>
                  </a:lnTo>
                  <a:lnTo>
                    <a:pt x="43678" y="1452"/>
                  </a:lnTo>
                  <a:lnTo>
                    <a:pt x="43383" y="1179"/>
                  </a:lnTo>
                  <a:lnTo>
                    <a:pt x="43067" y="947"/>
                  </a:lnTo>
                  <a:lnTo>
                    <a:pt x="42731" y="737"/>
                  </a:lnTo>
                  <a:lnTo>
                    <a:pt x="42373" y="548"/>
                  </a:lnTo>
                  <a:lnTo>
                    <a:pt x="42015" y="379"/>
                  </a:lnTo>
                  <a:lnTo>
                    <a:pt x="41637" y="253"/>
                  </a:lnTo>
                  <a:lnTo>
                    <a:pt x="41258" y="148"/>
                  </a:lnTo>
                  <a:lnTo>
                    <a:pt x="40858" y="64"/>
                  </a:lnTo>
                  <a:lnTo>
                    <a:pt x="40459" y="22"/>
                  </a:lnTo>
                  <a:lnTo>
                    <a:pt x="40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200800" y="3399800"/>
              <a:ext cx="1229750" cy="362950"/>
            </a:xfrm>
            <a:custGeom>
              <a:rect b="b" l="l" r="r" t="t"/>
              <a:pathLst>
                <a:path extrusionOk="0" fill="none" h="14518" w="49190">
                  <a:moveTo>
                    <a:pt x="49190" y="14517"/>
                  </a:moveTo>
                  <a:lnTo>
                    <a:pt x="1" y="14517"/>
                  </a:lnTo>
                  <a:lnTo>
                    <a:pt x="4735" y="3262"/>
                  </a:lnTo>
                  <a:lnTo>
                    <a:pt x="4735" y="3262"/>
                  </a:lnTo>
                  <a:lnTo>
                    <a:pt x="4903" y="2883"/>
                  </a:lnTo>
                  <a:lnTo>
                    <a:pt x="5092" y="2546"/>
                  </a:lnTo>
                  <a:lnTo>
                    <a:pt x="5324" y="2231"/>
                  </a:lnTo>
                  <a:lnTo>
                    <a:pt x="5555" y="1915"/>
                  </a:lnTo>
                  <a:lnTo>
                    <a:pt x="5808" y="1621"/>
                  </a:lnTo>
                  <a:lnTo>
                    <a:pt x="6081" y="1368"/>
                  </a:lnTo>
                  <a:lnTo>
                    <a:pt x="6376" y="1116"/>
                  </a:lnTo>
                  <a:lnTo>
                    <a:pt x="6691" y="884"/>
                  </a:lnTo>
                  <a:lnTo>
                    <a:pt x="7028" y="695"/>
                  </a:lnTo>
                  <a:lnTo>
                    <a:pt x="7364" y="506"/>
                  </a:lnTo>
                  <a:lnTo>
                    <a:pt x="7722" y="358"/>
                  </a:lnTo>
                  <a:lnTo>
                    <a:pt x="8080" y="232"/>
                  </a:lnTo>
                  <a:lnTo>
                    <a:pt x="8458" y="127"/>
                  </a:lnTo>
                  <a:lnTo>
                    <a:pt x="8837" y="64"/>
                  </a:lnTo>
                  <a:lnTo>
                    <a:pt x="9237" y="22"/>
                  </a:lnTo>
                  <a:lnTo>
                    <a:pt x="9637" y="1"/>
                  </a:lnTo>
                  <a:lnTo>
                    <a:pt x="40038" y="1"/>
                  </a:lnTo>
                  <a:lnTo>
                    <a:pt x="40038" y="1"/>
                  </a:lnTo>
                  <a:lnTo>
                    <a:pt x="40459" y="22"/>
                  </a:lnTo>
                  <a:lnTo>
                    <a:pt x="40858" y="64"/>
                  </a:lnTo>
                  <a:lnTo>
                    <a:pt x="41258" y="148"/>
                  </a:lnTo>
                  <a:lnTo>
                    <a:pt x="41637" y="253"/>
                  </a:lnTo>
                  <a:lnTo>
                    <a:pt x="42015" y="379"/>
                  </a:lnTo>
                  <a:lnTo>
                    <a:pt x="42373" y="548"/>
                  </a:lnTo>
                  <a:lnTo>
                    <a:pt x="42731" y="737"/>
                  </a:lnTo>
                  <a:lnTo>
                    <a:pt x="43067" y="947"/>
                  </a:lnTo>
                  <a:lnTo>
                    <a:pt x="43383" y="1179"/>
                  </a:lnTo>
                  <a:lnTo>
                    <a:pt x="43678" y="1452"/>
                  </a:lnTo>
                  <a:lnTo>
                    <a:pt x="43951" y="1726"/>
                  </a:lnTo>
                  <a:lnTo>
                    <a:pt x="44225" y="2041"/>
                  </a:lnTo>
                  <a:lnTo>
                    <a:pt x="44456" y="2357"/>
                  </a:lnTo>
                  <a:lnTo>
                    <a:pt x="44666" y="2694"/>
                  </a:lnTo>
                  <a:lnTo>
                    <a:pt x="44856" y="3072"/>
                  </a:lnTo>
                  <a:lnTo>
                    <a:pt x="45003" y="3451"/>
                  </a:lnTo>
                  <a:lnTo>
                    <a:pt x="49190" y="145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442225" y="3399800"/>
              <a:ext cx="397125" cy="362950"/>
            </a:xfrm>
            <a:custGeom>
              <a:rect b="b" l="l" r="r" t="t"/>
              <a:pathLst>
                <a:path extrusionOk="0" h="14518" w="15885">
                  <a:moveTo>
                    <a:pt x="7196" y="1"/>
                  </a:move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442225" y="3399800"/>
              <a:ext cx="397125" cy="362950"/>
            </a:xfrm>
            <a:custGeom>
              <a:rect b="b" l="l" r="r" t="t"/>
              <a:pathLst>
                <a:path extrusionOk="0" fill="none" h="14518" w="15885">
                  <a:moveTo>
                    <a:pt x="15885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8690" y="14517"/>
                  </a:lnTo>
                  <a:lnTo>
                    <a:pt x="158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6809350" y="3399800"/>
              <a:ext cx="293000" cy="362950"/>
            </a:xfrm>
            <a:custGeom>
              <a:rect b="b" l="l" r="r" t="t"/>
              <a:pathLst>
                <a:path extrusionOk="0" h="14518" w="11720">
                  <a:moveTo>
                    <a:pt x="7196" y="1"/>
                  </a:move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6809350" y="3399800"/>
              <a:ext cx="293000" cy="362950"/>
            </a:xfrm>
            <a:custGeom>
              <a:rect b="b" l="l" r="r" t="t"/>
              <a:pathLst>
                <a:path extrusionOk="0" fill="none" h="14518" w="11720">
                  <a:moveTo>
                    <a:pt x="11719" y="1"/>
                  </a:moveTo>
                  <a:lnTo>
                    <a:pt x="7196" y="1"/>
                  </a:lnTo>
                  <a:lnTo>
                    <a:pt x="1" y="14517"/>
                  </a:lnTo>
                  <a:lnTo>
                    <a:pt x="4524" y="14517"/>
                  </a:lnTo>
                  <a:lnTo>
                    <a:pt x="1171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129800" y="3937350"/>
              <a:ext cx="1371225" cy="176750"/>
            </a:xfrm>
            <a:custGeom>
              <a:rect b="b" l="l" r="r" t="t"/>
              <a:pathLst>
                <a:path extrusionOk="0" h="7070" w="54849">
                  <a:moveTo>
                    <a:pt x="3556" y="0"/>
                  </a:moveTo>
                  <a:lnTo>
                    <a:pt x="3177" y="21"/>
                  </a:lnTo>
                  <a:lnTo>
                    <a:pt x="2841" y="63"/>
                  </a:lnTo>
                  <a:lnTo>
                    <a:pt x="2504" y="169"/>
                  </a:lnTo>
                  <a:lnTo>
                    <a:pt x="2168" y="274"/>
                  </a:lnTo>
                  <a:lnTo>
                    <a:pt x="1873" y="421"/>
                  </a:lnTo>
                  <a:lnTo>
                    <a:pt x="1578" y="610"/>
                  </a:lnTo>
                  <a:lnTo>
                    <a:pt x="1305" y="821"/>
                  </a:lnTo>
                  <a:lnTo>
                    <a:pt x="1052" y="1031"/>
                  </a:lnTo>
                  <a:lnTo>
                    <a:pt x="821" y="1284"/>
                  </a:lnTo>
                  <a:lnTo>
                    <a:pt x="611" y="1557"/>
                  </a:lnTo>
                  <a:lnTo>
                    <a:pt x="442" y="1852"/>
                  </a:lnTo>
                  <a:lnTo>
                    <a:pt x="295" y="2167"/>
                  </a:lnTo>
                  <a:lnTo>
                    <a:pt x="169" y="2483"/>
                  </a:lnTo>
                  <a:lnTo>
                    <a:pt x="85" y="2820"/>
                  </a:lnTo>
                  <a:lnTo>
                    <a:pt x="22" y="3177"/>
                  </a:lnTo>
                  <a:lnTo>
                    <a:pt x="1" y="3535"/>
                  </a:lnTo>
                  <a:lnTo>
                    <a:pt x="22" y="3892"/>
                  </a:lnTo>
                  <a:lnTo>
                    <a:pt x="85" y="4250"/>
                  </a:lnTo>
                  <a:lnTo>
                    <a:pt x="169" y="4587"/>
                  </a:lnTo>
                  <a:lnTo>
                    <a:pt x="295" y="4902"/>
                  </a:lnTo>
                  <a:lnTo>
                    <a:pt x="442" y="5218"/>
                  </a:lnTo>
                  <a:lnTo>
                    <a:pt x="611" y="5512"/>
                  </a:lnTo>
                  <a:lnTo>
                    <a:pt x="821" y="5786"/>
                  </a:lnTo>
                  <a:lnTo>
                    <a:pt x="1052" y="6038"/>
                  </a:lnTo>
                  <a:lnTo>
                    <a:pt x="1305" y="6270"/>
                  </a:lnTo>
                  <a:lnTo>
                    <a:pt x="1578" y="6480"/>
                  </a:lnTo>
                  <a:lnTo>
                    <a:pt x="1873" y="6649"/>
                  </a:lnTo>
                  <a:lnTo>
                    <a:pt x="2168" y="6796"/>
                  </a:lnTo>
                  <a:lnTo>
                    <a:pt x="2504" y="6922"/>
                  </a:lnTo>
                  <a:lnTo>
                    <a:pt x="2841" y="7006"/>
                  </a:lnTo>
                  <a:lnTo>
                    <a:pt x="3177" y="7048"/>
                  </a:lnTo>
                  <a:lnTo>
                    <a:pt x="3556" y="7069"/>
                  </a:lnTo>
                  <a:lnTo>
                    <a:pt x="51314" y="7069"/>
                  </a:lnTo>
                  <a:lnTo>
                    <a:pt x="51672" y="7048"/>
                  </a:lnTo>
                  <a:lnTo>
                    <a:pt x="52030" y="7006"/>
                  </a:lnTo>
                  <a:lnTo>
                    <a:pt x="52366" y="6922"/>
                  </a:lnTo>
                  <a:lnTo>
                    <a:pt x="52682" y="6796"/>
                  </a:lnTo>
                  <a:lnTo>
                    <a:pt x="52997" y="6649"/>
                  </a:lnTo>
                  <a:lnTo>
                    <a:pt x="53292" y="6480"/>
                  </a:lnTo>
                  <a:lnTo>
                    <a:pt x="53566" y="6270"/>
                  </a:lnTo>
                  <a:lnTo>
                    <a:pt x="53818" y="6038"/>
                  </a:lnTo>
                  <a:lnTo>
                    <a:pt x="54049" y="5786"/>
                  </a:lnTo>
                  <a:lnTo>
                    <a:pt x="54239" y="5512"/>
                  </a:lnTo>
                  <a:lnTo>
                    <a:pt x="54428" y="5218"/>
                  </a:lnTo>
                  <a:lnTo>
                    <a:pt x="54575" y="4902"/>
                  </a:lnTo>
                  <a:lnTo>
                    <a:pt x="54681" y="4587"/>
                  </a:lnTo>
                  <a:lnTo>
                    <a:pt x="54786" y="4250"/>
                  </a:lnTo>
                  <a:lnTo>
                    <a:pt x="54828" y="3892"/>
                  </a:lnTo>
                  <a:lnTo>
                    <a:pt x="54849" y="3535"/>
                  </a:lnTo>
                  <a:lnTo>
                    <a:pt x="54828" y="3177"/>
                  </a:lnTo>
                  <a:lnTo>
                    <a:pt x="54786" y="2820"/>
                  </a:lnTo>
                  <a:lnTo>
                    <a:pt x="54681" y="2483"/>
                  </a:lnTo>
                  <a:lnTo>
                    <a:pt x="54575" y="2167"/>
                  </a:lnTo>
                  <a:lnTo>
                    <a:pt x="54428" y="1852"/>
                  </a:lnTo>
                  <a:lnTo>
                    <a:pt x="54239" y="1557"/>
                  </a:lnTo>
                  <a:lnTo>
                    <a:pt x="54049" y="1284"/>
                  </a:lnTo>
                  <a:lnTo>
                    <a:pt x="53818" y="1031"/>
                  </a:lnTo>
                  <a:lnTo>
                    <a:pt x="53566" y="821"/>
                  </a:lnTo>
                  <a:lnTo>
                    <a:pt x="53292" y="610"/>
                  </a:lnTo>
                  <a:lnTo>
                    <a:pt x="52997" y="421"/>
                  </a:lnTo>
                  <a:lnTo>
                    <a:pt x="52682" y="274"/>
                  </a:lnTo>
                  <a:lnTo>
                    <a:pt x="52366" y="169"/>
                  </a:lnTo>
                  <a:lnTo>
                    <a:pt x="52030" y="63"/>
                  </a:lnTo>
                  <a:lnTo>
                    <a:pt x="51672" y="21"/>
                  </a:lnTo>
                  <a:lnTo>
                    <a:pt x="513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6351225" y="4185075"/>
              <a:ext cx="946250" cy="44200"/>
            </a:xfrm>
            <a:custGeom>
              <a:rect b="b" l="l" r="r" t="t"/>
              <a:pathLst>
                <a:path extrusionOk="0" h="1768" w="37850">
                  <a:moveTo>
                    <a:pt x="885" y="1"/>
                  </a:moveTo>
                  <a:lnTo>
                    <a:pt x="695" y="22"/>
                  </a:lnTo>
                  <a:lnTo>
                    <a:pt x="548" y="64"/>
                  </a:lnTo>
                  <a:lnTo>
                    <a:pt x="380" y="148"/>
                  </a:lnTo>
                  <a:lnTo>
                    <a:pt x="253" y="253"/>
                  </a:lnTo>
                  <a:lnTo>
                    <a:pt x="148" y="379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53"/>
                  </a:lnTo>
                  <a:lnTo>
                    <a:pt x="64" y="1221"/>
                  </a:lnTo>
                  <a:lnTo>
                    <a:pt x="148" y="1368"/>
                  </a:lnTo>
                  <a:lnTo>
                    <a:pt x="253" y="1515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47"/>
                  </a:lnTo>
                  <a:lnTo>
                    <a:pt x="885" y="1768"/>
                  </a:lnTo>
                  <a:lnTo>
                    <a:pt x="36966" y="1768"/>
                  </a:lnTo>
                  <a:lnTo>
                    <a:pt x="37156" y="1747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5"/>
                  </a:lnTo>
                  <a:lnTo>
                    <a:pt x="37703" y="1368"/>
                  </a:lnTo>
                  <a:lnTo>
                    <a:pt x="37787" y="1221"/>
                  </a:lnTo>
                  <a:lnTo>
                    <a:pt x="37829" y="1053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379"/>
                  </a:lnTo>
                  <a:lnTo>
                    <a:pt x="37597" y="253"/>
                  </a:lnTo>
                  <a:lnTo>
                    <a:pt x="37471" y="148"/>
                  </a:lnTo>
                  <a:lnTo>
                    <a:pt x="37324" y="64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6351225" y="4255550"/>
              <a:ext cx="946250" cy="44750"/>
            </a:xfrm>
            <a:custGeom>
              <a:rect b="b" l="l" r="r" t="t"/>
              <a:pathLst>
                <a:path extrusionOk="0" h="1790" w="37850">
                  <a:moveTo>
                    <a:pt x="885" y="1"/>
                  </a:moveTo>
                  <a:lnTo>
                    <a:pt x="695" y="22"/>
                  </a:lnTo>
                  <a:lnTo>
                    <a:pt x="548" y="85"/>
                  </a:lnTo>
                  <a:lnTo>
                    <a:pt x="380" y="169"/>
                  </a:lnTo>
                  <a:lnTo>
                    <a:pt x="253" y="274"/>
                  </a:lnTo>
                  <a:lnTo>
                    <a:pt x="148" y="401"/>
                  </a:lnTo>
                  <a:lnTo>
                    <a:pt x="64" y="548"/>
                  </a:lnTo>
                  <a:lnTo>
                    <a:pt x="22" y="716"/>
                  </a:lnTo>
                  <a:lnTo>
                    <a:pt x="1" y="884"/>
                  </a:lnTo>
                  <a:lnTo>
                    <a:pt x="22" y="1074"/>
                  </a:lnTo>
                  <a:lnTo>
                    <a:pt x="64" y="1242"/>
                  </a:lnTo>
                  <a:lnTo>
                    <a:pt x="148" y="1389"/>
                  </a:lnTo>
                  <a:lnTo>
                    <a:pt x="253" y="1516"/>
                  </a:lnTo>
                  <a:lnTo>
                    <a:pt x="380" y="1621"/>
                  </a:lnTo>
                  <a:lnTo>
                    <a:pt x="548" y="1705"/>
                  </a:lnTo>
                  <a:lnTo>
                    <a:pt x="695" y="1768"/>
                  </a:lnTo>
                  <a:lnTo>
                    <a:pt x="885" y="1789"/>
                  </a:lnTo>
                  <a:lnTo>
                    <a:pt x="36966" y="1789"/>
                  </a:lnTo>
                  <a:lnTo>
                    <a:pt x="37156" y="1768"/>
                  </a:lnTo>
                  <a:lnTo>
                    <a:pt x="37324" y="1705"/>
                  </a:lnTo>
                  <a:lnTo>
                    <a:pt x="37471" y="1621"/>
                  </a:lnTo>
                  <a:lnTo>
                    <a:pt x="37597" y="1516"/>
                  </a:lnTo>
                  <a:lnTo>
                    <a:pt x="37703" y="1389"/>
                  </a:lnTo>
                  <a:lnTo>
                    <a:pt x="37787" y="1242"/>
                  </a:lnTo>
                  <a:lnTo>
                    <a:pt x="37829" y="1074"/>
                  </a:lnTo>
                  <a:lnTo>
                    <a:pt x="37850" y="884"/>
                  </a:lnTo>
                  <a:lnTo>
                    <a:pt x="37829" y="716"/>
                  </a:lnTo>
                  <a:lnTo>
                    <a:pt x="37787" y="548"/>
                  </a:lnTo>
                  <a:lnTo>
                    <a:pt x="37703" y="401"/>
                  </a:lnTo>
                  <a:lnTo>
                    <a:pt x="37597" y="274"/>
                  </a:lnTo>
                  <a:lnTo>
                    <a:pt x="37471" y="169"/>
                  </a:lnTo>
                  <a:lnTo>
                    <a:pt x="37324" y="85"/>
                  </a:lnTo>
                  <a:lnTo>
                    <a:pt x="37156" y="22"/>
                  </a:lnTo>
                  <a:lnTo>
                    <a:pt x="36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6112450" y="4176125"/>
              <a:ext cx="194625" cy="124175"/>
            </a:xfrm>
            <a:custGeom>
              <a:rect b="b" l="l" r="r" t="t"/>
              <a:pathLst>
                <a:path extrusionOk="0" h="4967" w="7785">
                  <a:moveTo>
                    <a:pt x="2462" y="1"/>
                  </a:moveTo>
                  <a:lnTo>
                    <a:pt x="2209" y="22"/>
                  </a:lnTo>
                  <a:lnTo>
                    <a:pt x="1978" y="43"/>
                  </a:lnTo>
                  <a:lnTo>
                    <a:pt x="174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4" y="422"/>
                  </a:lnTo>
                  <a:lnTo>
                    <a:pt x="905" y="569"/>
                  </a:lnTo>
                  <a:lnTo>
                    <a:pt x="716" y="737"/>
                  </a:lnTo>
                  <a:lnTo>
                    <a:pt x="568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5" y="1747"/>
                  </a:lnTo>
                  <a:lnTo>
                    <a:pt x="42" y="1979"/>
                  </a:lnTo>
                  <a:lnTo>
                    <a:pt x="0" y="2231"/>
                  </a:lnTo>
                  <a:lnTo>
                    <a:pt x="0" y="2484"/>
                  </a:lnTo>
                  <a:lnTo>
                    <a:pt x="0" y="2736"/>
                  </a:lnTo>
                  <a:lnTo>
                    <a:pt x="42" y="2967"/>
                  </a:lnTo>
                  <a:lnTo>
                    <a:pt x="105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8" y="4061"/>
                  </a:lnTo>
                  <a:lnTo>
                    <a:pt x="716" y="4230"/>
                  </a:lnTo>
                  <a:lnTo>
                    <a:pt x="905" y="4398"/>
                  </a:lnTo>
                  <a:lnTo>
                    <a:pt x="1094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46" y="4840"/>
                  </a:lnTo>
                  <a:lnTo>
                    <a:pt x="1978" y="4903"/>
                  </a:lnTo>
                  <a:lnTo>
                    <a:pt x="2209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807" y="4903"/>
                  </a:lnTo>
                  <a:lnTo>
                    <a:pt x="6038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91" y="4524"/>
                  </a:lnTo>
                  <a:lnTo>
                    <a:pt x="6880" y="4398"/>
                  </a:lnTo>
                  <a:lnTo>
                    <a:pt x="7048" y="4230"/>
                  </a:lnTo>
                  <a:lnTo>
                    <a:pt x="7217" y="4061"/>
                  </a:lnTo>
                  <a:lnTo>
                    <a:pt x="7364" y="3872"/>
                  </a:lnTo>
                  <a:lnTo>
                    <a:pt x="7469" y="3662"/>
                  </a:lnTo>
                  <a:lnTo>
                    <a:pt x="7574" y="3451"/>
                  </a:lnTo>
                  <a:lnTo>
                    <a:pt x="7658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8" y="1747"/>
                  </a:lnTo>
                  <a:lnTo>
                    <a:pt x="7574" y="1516"/>
                  </a:lnTo>
                  <a:lnTo>
                    <a:pt x="7469" y="1305"/>
                  </a:lnTo>
                  <a:lnTo>
                    <a:pt x="7364" y="1095"/>
                  </a:lnTo>
                  <a:lnTo>
                    <a:pt x="7217" y="906"/>
                  </a:lnTo>
                  <a:lnTo>
                    <a:pt x="7048" y="737"/>
                  </a:lnTo>
                  <a:lnTo>
                    <a:pt x="6880" y="569"/>
                  </a:lnTo>
                  <a:lnTo>
                    <a:pt x="6691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8" y="106"/>
                  </a:lnTo>
                  <a:lnTo>
                    <a:pt x="5807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7333225" y="4176125"/>
              <a:ext cx="194625" cy="124175"/>
            </a:xfrm>
            <a:custGeom>
              <a:rect b="b" l="l" r="r" t="t"/>
              <a:pathLst>
                <a:path extrusionOk="0" h="4967" w="7785">
                  <a:moveTo>
                    <a:pt x="2462" y="1"/>
                  </a:moveTo>
                  <a:lnTo>
                    <a:pt x="2210" y="22"/>
                  </a:lnTo>
                  <a:lnTo>
                    <a:pt x="1978" y="43"/>
                  </a:lnTo>
                  <a:lnTo>
                    <a:pt x="1726" y="106"/>
                  </a:lnTo>
                  <a:lnTo>
                    <a:pt x="1515" y="190"/>
                  </a:lnTo>
                  <a:lnTo>
                    <a:pt x="1284" y="295"/>
                  </a:lnTo>
                  <a:lnTo>
                    <a:pt x="1095" y="422"/>
                  </a:lnTo>
                  <a:lnTo>
                    <a:pt x="884" y="569"/>
                  </a:lnTo>
                  <a:lnTo>
                    <a:pt x="716" y="737"/>
                  </a:lnTo>
                  <a:lnTo>
                    <a:pt x="569" y="906"/>
                  </a:lnTo>
                  <a:lnTo>
                    <a:pt x="421" y="1095"/>
                  </a:lnTo>
                  <a:lnTo>
                    <a:pt x="295" y="1305"/>
                  </a:lnTo>
                  <a:lnTo>
                    <a:pt x="190" y="1516"/>
                  </a:lnTo>
                  <a:lnTo>
                    <a:pt x="106" y="1747"/>
                  </a:lnTo>
                  <a:lnTo>
                    <a:pt x="43" y="1979"/>
                  </a:lnTo>
                  <a:lnTo>
                    <a:pt x="1" y="2231"/>
                  </a:lnTo>
                  <a:lnTo>
                    <a:pt x="1" y="2484"/>
                  </a:lnTo>
                  <a:lnTo>
                    <a:pt x="1" y="2736"/>
                  </a:lnTo>
                  <a:lnTo>
                    <a:pt x="43" y="2967"/>
                  </a:lnTo>
                  <a:lnTo>
                    <a:pt x="106" y="3220"/>
                  </a:lnTo>
                  <a:lnTo>
                    <a:pt x="190" y="3451"/>
                  </a:lnTo>
                  <a:lnTo>
                    <a:pt x="295" y="3662"/>
                  </a:lnTo>
                  <a:lnTo>
                    <a:pt x="421" y="3872"/>
                  </a:lnTo>
                  <a:lnTo>
                    <a:pt x="569" y="4061"/>
                  </a:lnTo>
                  <a:lnTo>
                    <a:pt x="716" y="4230"/>
                  </a:lnTo>
                  <a:lnTo>
                    <a:pt x="884" y="4398"/>
                  </a:lnTo>
                  <a:lnTo>
                    <a:pt x="1095" y="4524"/>
                  </a:lnTo>
                  <a:lnTo>
                    <a:pt x="1284" y="4651"/>
                  </a:lnTo>
                  <a:lnTo>
                    <a:pt x="1515" y="4756"/>
                  </a:lnTo>
                  <a:lnTo>
                    <a:pt x="1726" y="4840"/>
                  </a:lnTo>
                  <a:lnTo>
                    <a:pt x="1978" y="4903"/>
                  </a:lnTo>
                  <a:lnTo>
                    <a:pt x="2210" y="4945"/>
                  </a:lnTo>
                  <a:lnTo>
                    <a:pt x="2462" y="4966"/>
                  </a:lnTo>
                  <a:lnTo>
                    <a:pt x="5302" y="4966"/>
                  </a:lnTo>
                  <a:lnTo>
                    <a:pt x="5555" y="4945"/>
                  </a:lnTo>
                  <a:lnTo>
                    <a:pt x="5786" y="4903"/>
                  </a:lnTo>
                  <a:lnTo>
                    <a:pt x="6039" y="4840"/>
                  </a:lnTo>
                  <a:lnTo>
                    <a:pt x="6270" y="4756"/>
                  </a:lnTo>
                  <a:lnTo>
                    <a:pt x="6480" y="4651"/>
                  </a:lnTo>
                  <a:lnTo>
                    <a:pt x="6670" y="4524"/>
                  </a:lnTo>
                  <a:lnTo>
                    <a:pt x="6880" y="4398"/>
                  </a:lnTo>
                  <a:lnTo>
                    <a:pt x="7049" y="4230"/>
                  </a:lnTo>
                  <a:lnTo>
                    <a:pt x="7217" y="4061"/>
                  </a:lnTo>
                  <a:lnTo>
                    <a:pt x="7343" y="3872"/>
                  </a:lnTo>
                  <a:lnTo>
                    <a:pt x="7469" y="3662"/>
                  </a:lnTo>
                  <a:lnTo>
                    <a:pt x="7575" y="3451"/>
                  </a:lnTo>
                  <a:lnTo>
                    <a:pt x="7659" y="3220"/>
                  </a:lnTo>
                  <a:lnTo>
                    <a:pt x="7722" y="2967"/>
                  </a:lnTo>
                  <a:lnTo>
                    <a:pt x="7764" y="2736"/>
                  </a:lnTo>
                  <a:lnTo>
                    <a:pt x="7785" y="2484"/>
                  </a:lnTo>
                  <a:lnTo>
                    <a:pt x="7764" y="2231"/>
                  </a:lnTo>
                  <a:lnTo>
                    <a:pt x="7722" y="1979"/>
                  </a:lnTo>
                  <a:lnTo>
                    <a:pt x="7659" y="1747"/>
                  </a:lnTo>
                  <a:lnTo>
                    <a:pt x="7575" y="1516"/>
                  </a:lnTo>
                  <a:lnTo>
                    <a:pt x="7469" y="1305"/>
                  </a:lnTo>
                  <a:lnTo>
                    <a:pt x="7343" y="1095"/>
                  </a:lnTo>
                  <a:lnTo>
                    <a:pt x="7217" y="906"/>
                  </a:lnTo>
                  <a:lnTo>
                    <a:pt x="7049" y="737"/>
                  </a:lnTo>
                  <a:lnTo>
                    <a:pt x="6880" y="569"/>
                  </a:lnTo>
                  <a:lnTo>
                    <a:pt x="6670" y="422"/>
                  </a:lnTo>
                  <a:lnTo>
                    <a:pt x="6480" y="295"/>
                  </a:lnTo>
                  <a:lnTo>
                    <a:pt x="6270" y="190"/>
                  </a:lnTo>
                  <a:lnTo>
                    <a:pt x="6039" y="106"/>
                  </a:lnTo>
                  <a:lnTo>
                    <a:pt x="5786" y="43"/>
                  </a:lnTo>
                  <a:lnTo>
                    <a:pt x="5555" y="22"/>
                  </a:lnTo>
                  <a:lnTo>
                    <a:pt x="5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6165575" y="3955225"/>
              <a:ext cx="141500" cy="141525"/>
            </a:xfrm>
            <a:custGeom>
              <a:rect b="b" l="l" r="r" t="t"/>
              <a:pathLst>
                <a:path extrusionOk="0" h="5661" w="5660">
                  <a:moveTo>
                    <a:pt x="2525" y="1"/>
                  </a:moveTo>
                  <a:lnTo>
                    <a:pt x="2251" y="43"/>
                  </a:lnTo>
                  <a:lnTo>
                    <a:pt x="1978" y="127"/>
                  </a:lnTo>
                  <a:lnTo>
                    <a:pt x="1725" y="211"/>
                  </a:lnTo>
                  <a:lnTo>
                    <a:pt x="1473" y="337"/>
                  </a:lnTo>
                  <a:lnTo>
                    <a:pt x="1241" y="485"/>
                  </a:lnTo>
                  <a:lnTo>
                    <a:pt x="1031" y="632"/>
                  </a:lnTo>
                  <a:lnTo>
                    <a:pt x="821" y="821"/>
                  </a:lnTo>
                  <a:lnTo>
                    <a:pt x="631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6" y="1978"/>
                  </a:lnTo>
                  <a:lnTo>
                    <a:pt x="42" y="2252"/>
                  </a:lnTo>
                  <a:lnTo>
                    <a:pt x="0" y="2525"/>
                  </a:lnTo>
                  <a:lnTo>
                    <a:pt x="0" y="2820"/>
                  </a:lnTo>
                  <a:lnTo>
                    <a:pt x="0" y="3114"/>
                  </a:lnTo>
                  <a:lnTo>
                    <a:pt x="42" y="3388"/>
                  </a:lnTo>
                  <a:lnTo>
                    <a:pt x="126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1" y="4629"/>
                  </a:lnTo>
                  <a:lnTo>
                    <a:pt x="821" y="4819"/>
                  </a:lnTo>
                  <a:lnTo>
                    <a:pt x="1031" y="5008"/>
                  </a:lnTo>
                  <a:lnTo>
                    <a:pt x="1241" y="5176"/>
                  </a:lnTo>
                  <a:lnTo>
                    <a:pt x="1473" y="5302"/>
                  </a:lnTo>
                  <a:lnTo>
                    <a:pt x="1725" y="5429"/>
                  </a:lnTo>
                  <a:lnTo>
                    <a:pt x="1978" y="5534"/>
                  </a:lnTo>
                  <a:lnTo>
                    <a:pt x="2251" y="5597"/>
                  </a:lnTo>
                  <a:lnTo>
                    <a:pt x="2525" y="5639"/>
                  </a:lnTo>
                  <a:lnTo>
                    <a:pt x="2819" y="5660"/>
                  </a:lnTo>
                  <a:lnTo>
                    <a:pt x="3114" y="5639"/>
                  </a:lnTo>
                  <a:lnTo>
                    <a:pt x="3387" y="5597"/>
                  </a:lnTo>
                  <a:lnTo>
                    <a:pt x="3661" y="5534"/>
                  </a:lnTo>
                  <a:lnTo>
                    <a:pt x="3934" y="5429"/>
                  </a:lnTo>
                  <a:lnTo>
                    <a:pt x="4166" y="5302"/>
                  </a:lnTo>
                  <a:lnTo>
                    <a:pt x="4397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7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8" y="3935"/>
                  </a:lnTo>
                  <a:lnTo>
                    <a:pt x="5533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3" y="1978"/>
                  </a:lnTo>
                  <a:lnTo>
                    <a:pt x="5428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7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7" y="485"/>
                  </a:lnTo>
                  <a:lnTo>
                    <a:pt x="4166" y="337"/>
                  </a:lnTo>
                  <a:lnTo>
                    <a:pt x="3934" y="211"/>
                  </a:lnTo>
                  <a:lnTo>
                    <a:pt x="3661" y="127"/>
                  </a:lnTo>
                  <a:lnTo>
                    <a:pt x="3387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333225" y="3955225"/>
              <a:ext cx="141500" cy="141525"/>
            </a:xfrm>
            <a:custGeom>
              <a:rect b="b" l="l" r="r" t="t"/>
              <a:pathLst>
                <a:path extrusionOk="0" h="5661" w="5660">
                  <a:moveTo>
                    <a:pt x="2525" y="1"/>
                  </a:moveTo>
                  <a:lnTo>
                    <a:pt x="2252" y="43"/>
                  </a:lnTo>
                  <a:lnTo>
                    <a:pt x="1978" y="127"/>
                  </a:lnTo>
                  <a:lnTo>
                    <a:pt x="1726" y="211"/>
                  </a:lnTo>
                  <a:lnTo>
                    <a:pt x="1473" y="337"/>
                  </a:lnTo>
                  <a:lnTo>
                    <a:pt x="1242" y="485"/>
                  </a:lnTo>
                  <a:lnTo>
                    <a:pt x="1010" y="632"/>
                  </a:lnTo>
                  <a:lnTo>
                    <a:pt x="821" y="821"/>
                  </a:lnTo>
                  <a:lnTo>
                    <a:pt x="632" y="1032"/>
                  </a:lnTo>
                  <a:lnTo>
                    <a:pt x="484" y="1242"/>
                  </a:lnTo>
                  <a:lnTo>
                    <a:pt x="337" y="1473"/>
                  </a:lnTo>
                  <a:lnTo>
                    <a:pt x="211" y="1726"/>
                  </a:lnTo>
                  <a:lnTo>
                    <a:pt x="127" y="1978"/>
                  </a:lnTo>
                  <a:lnTo>
                    <a:pt x="43" y="2252"/>
                  </a:lnTo>
                  <a:lnTo>
                    <a:pt x="1" y="2525"/>
                  </a:lnTo>
                  <a:lnTo>
                    <a:pt x="1" y="2820"/>
                  </a:lnTo>
                  <a:lnTo>
                    <a:pt x="1" y="3114"/>
                  </a:lnTo>
                  <a:lnTo>
                    <a:pt x="43" y="3388"/>
                  </a:lnTo>
                  <a:lnTo>
                    <a:pt x="127" y="3661"/>
                  </a:lnTo>
                  <a:lnTo>
                    <a:pt x="211" y="3935"/>
                  </a:lnTo>
                  <a:lnTo>
                    <a:pt x="337" y="4166"/>
                  </a:lnTo>
                  <a:lnTo>
                    <a:pt x="484" y="4398"/>
                  </a:lnTo>
                  <a:lnTo>
                    <a:pt x="632" y="4629"/>
                  </a:lnTo>
                  <a:lnTo>
                    <a:pt x="821" y="4819"/>
                  </a:lnTo>
                  <a:lnTo>
                    <a:pt x="1010" y="5008"/>
                  </a:lnTo>
                  <a:lnTo>
                    <a:pt x="1242" y="5176"/>
                  </a:lnTo>
                  <a:lnTo>
                    <a:pt x="1473" y="5302"/>
                  </a:lnTo>
                  <a:lnTo>
                    <a:pt x="1726" y="5429"/>
                  </a:lnTo>
                  <a:lnTo>
                    <a:pt x="1978" y="5534"/>
                  </a:lnTo>
                  <a:lnTo>
                    <a:pt x="2252" y="5597"/>
                  </a:lnTo>
                  <a:lnTo>
                    <a:pt x="2525" y="5639"/>
                  </a:lnTo>
                  <a:lnTo>
                    <a:pt x="2820" y="5660"/>
                  </a:lnTo>
                  <a:lnTo>
                    <a:pt x="3114" y="5639"/>
                  </a:lnTo>
                  <a:lnTo>
                    <a:pt x="3388" y="5597"/>
                  </a:lnTo>
                  <a:lnTo>
                    <a:pt x="3661" y="5534"/>
                  </a:lnTo>
                  <a:lnTo>
                    <a:pt x="3914" y="5429"/>
                  </a:lnTo>
                  <a:lnTo>
                    <a:pt x="4166" y="5302"/>
                  </a:lnTo>
                  <a:lnTo>
                    <a:pt x="4398" y="5176"/>
                  </a:lnTo>
                  <a:lnTo>
                    <a:pt x="4629" y="5008"/>
                  </a:lnTo>
                  <a:lnTo>
                    <a:pt x="4818" y="4819"/>
                  </a:lnTo>
                  <a:lnTo>
                    <a:pt x="5008" y="4629"/>
                  </a:lnTo>
                  <a:lnTo>
                    <a:pt x="5176" y="4398"/>
                  </a:lnTo>
                  <a:lnTo>
                    <a:pt x="5302" y="4166"/>
                  </a:lnTo>
                  <a:lnTo>
                    <a:pt x="5429" y="3935"/>
                  </a:lnTo>
                  <a:lnTo>
                    <a:pt x="5534" y="3661"/>
                  </a:lnTo>
                  <a:lnTo>
                    <a:pt x="5597" y="3388"/>
                  </a:lnTo>
                  <a:lnTo>
                    <a:pt x="5639" y="3114"/>
                  </a:lnTo>
                  <a:lnTo>
                    <a:pt x="5660" y="2820"/>
                  </a:lnTo>
                  <a:lnTo>
                    <a:pt x="5639" y="2525"/>
                  </a:lnTo>
                  <a:lnTo>
                    <a:pt x="5597" y="2252"/>
                  </a:lnTo>
                  <a:lnTo>
                    <a:pt x="5534" y="1978"/>
                  </a:lnTo>
                  <a:lnTo>
                    <a:pt x="5429" y="1726"/>
                  </a:lnTo>
                  <a:lnTo>
                    <a:pt x="5302" y="1473"/>
                  </a:lnTo>
                  <a:lnTo>
                    <a:pt x="5176" y="1242"/>
                  </a:lnTo>
                  <a:lnTo>
                    <a:pt x="5008" y="1032"/>
                  </a:lnTo>
                  <a:lnTo>
                    <a:pt x="4818" y="821"/>
                  </a:lnTo>
                  <a:lnTo>
                    <a:pt x="4629" y="632"/>
                  </a:lnTo>
                  <a:lnTo>
                    <a:pt x="4398" y="485"/>
                  </a:lnTo>
                  <a:lnTo>
                    <a:pt x="4166" y="337"/>
                  </a:lnTo>
                  <a:lnTo>
                    <a:pt x="3914" y="211"/>
                  </a:lnTo>
                  <a:lnTo>
                    <a:pt x="3661" y="127"/>
                  </a:lnTo>
                  <a:lnTo>
                    <a:pt x="3388" y="43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6386475" y="3981525"/>
              <a:ext cx="875775" cy="97325"/>
            </a:xfrm>
            <a:custGeom>
              <a:rect b="b" l="l" r="r" t="t"/>
              <a:pathLst>
                <a:path extrusionOk="0" h="3893" w="35031">
                  <a:moveTo>
                    <a:pt x="1957" y="1"/>
                  </a:moveTo>
                  <a:lnTo>
                    <a:pt x="1747" y="22"/>
                  </a:lnTo>
                  <a:lnTo>
                    <a:pt x="1557" y="43"/>
                  </a:lnTo>
                  <a:lnTo>
                    <a:pt x="1368" y="85"/>
                  </a:lnTo>
                  <a:lnTo>
                    <a:pt x="1200" y="148"/>
                  </a:lnTo>
                  <a:lnTo>
                    <a:pt x="1031" y="232"/>
                  </a:lnTo>
                  <a:lnTo>
                    <a:pt x="863" y="337"/>
                  </a:lnTo>
                  <a:lnTo>
                    <a:pt x="716" y="442"/>
                  </a:lnTo>
                  <a:lnTo>
                    <a:pt x="569" y="569"/>
                  </a:lnTo>
                  <a:lnTo>
                    <a:pt x="442" y="716"/>
                  </a:lnTo>
                  <a:lnTo>
                    <a:pt x="337" y="863"/>
                  </a:lnTo>
                  <a:lnTo>
                    <a:pt x="232" y="1031"/>
                  </a:lnTo>
                  <a:lnTo>
                    <a:pt x="148" y="1200"/>
                  </a:lnTo>
                  <a:lnTo>
                    <a:pt x="85" y="1368"/>
                  </a:lnTo>
                  <a:lnTo>
                    <a:pt x="43" y="1557"/>
                  </a:lnTo>
                  <a:lnTo>
                    <a:pt x="22" y="1747"/>
                  </a:lnTo>
                  <a:lnTo>
                    <a:pt x="1" y="1957"/>
                  </a:lnTo>
                  <a:lnTo>
                    <a:pt x="22" y="2147"/>
                  </a:lnTo>
                  <a:lnTo>
                    <a:pt x="43" y="2336"/>
                  </a:lnTo>
                  <a:lnTo>
                    <a:pt x="85" y="2525"/>
                  </a:lnTo>
                  <a:lnTo>
                    <a:pt x="148" y="2715"/>
                  </a:lnTo>
                  <a:lnTo>
                    <a:pt x="232" y="2883"/>
                  </a:lnTo>
                  <a:lnTo>
                    <a:pt x="337" y="3030"/>
                  </a:lnTo>
                  <a:lnTo>
                    <a:pt x="442" y="3177"/>
                  </a:lnTo>
                  <a:lnTo>
                    <a:pt x="569" y="3325"/>
                  </a:lnTo>
                  <a:lnTo>
                    <a:pt x="716" y="3451"/>
                  </a:lnTo>
                  <a:lnTo>
                    <a:pt x="863" y="3556"/>
                  </a:lnTo>
                  <a:lnTo>
                    <a:pt x="1031" y="3661"/>
                  </a:lnTo>
                  <a:lnTo>
                    <a:pt x="1200" y="3745"/>
                  </a:lnTo>
                  <a:lnTo>
                    <a:pt x="1368" y="3809"/>
                  </a:lnTo>
                  <a:lnTo>
                    <a:pt x="1557" y="3851"/>
                  </a:lnTo>
                  <a:lnTo>
                    <a:pt x="1747" y="3893"/>
                  </a:lnTo>
                  <a:lnTo>
                    <a:pt x="33284" y="3893"/>
                  </a:lnTo>
                  <a:lnTo>
                    <a:pt x="33473" y="3851"/>
                  </a:lnTo>
                  <a:lnTo>
                    <a:pt x="33663" y="3809"/>
                  </a:lnTo>
                  <a:lnTo>
                    <a:pt x="33831" y="3745"/>
                  </a:lnTo>
                  <a:lnTo>
                    <a:pt x="33999" y="3661"/>
                  </a:lnTo>
                  <a:lnTo>
                    <a:pt x="34168" y="3556"/>
                  </a:lnTo>
                  <a:lnTo>
                    <a:pt x="34315" y="3451"/>
                  </a:lnTo>
                  <a:lnTo>
                    <a:pt x="34462" y="3325"/>
                  </a:lnTo>
                  <a:lnTo>
                    <a:pt x="34588" y="3177"/>
                  </a:lnTo>
                  <a:lnTo>
                    <a:pt x="34694" y="3030"/>
                  </a:lnTo>
                  <a:lnTo>
                    <a:pt x="34799" y="2883"/>
                  </a:lnTo>
                  <a:lnTo>
                    <a:pt x="34883" y="2715"/>
                  </a:lnTo>
                  <a:lnTo>
                    <a:pt x="34946" y="2525"/>
                  </a:lnTo>
                  <a:lnTo>
                    <a:pt x="34988" y="2336"/>
                  </a:lnTo>
                  <a:lnTo>
                    <a:pt x="35030" y="2147"/>
                  </a:lnTo>
                  <a:lnTo>
                    <a:pt x="35030" y="1957"/>
                  </a:lnTo>
                  <a:lnTo>
                    <a:pt x="35030" y="1747"/>
                  </a:lnTo>
                  <a:lnTo>
                    <a:pt x="34988" y="1557"/>
                  </a:lnTo>
                  <a:lnTo>
                    <a:pt x="34946" y="1368"/>
                  </a:lnTo>
                  <a:lnTo>
                    <a:pt x="34883" y="1200"/>
                  </a:lnTo>
                  <a:lnTo>
                    <a:pt x="34799" y="1031"/>
                  </a:lnTo>
                  <a:lnTo>
                    <a:pt x="34694" y="863"/>
                  </a:lnTo>
                  <a:lnTo>
                    <a:pt x="34588" y="716"/>
                  </a:lnTo>
                  <a:lnTo>
                    <a:pt x="34462" y="569"/>
                  </a:lnTo>
                  <a:lnTo>
                    <a:pt x="34315" y="442"/>
                  </a:lnTo>
                  <a:lnTo>
                    <a:pt x="34168" y="337"/>
                  </a:lnTo>
                  <a:lnTo>
                    <a:pt x="33999" y="232"/>
                  </a:lnTo>
                  <a:lnTo>
                    <a:pt x="33831" y="148"/>
                  </a:lnTo>
                  <a:lnTo>
                    <a:pt x="33663" y="85"/>
                  </a:lnTo>
                  <a:lnTo>
                    <a:pt x="33473" y="43"/>
                  </a:lnTo>
                  <a:lnTo>
                    <a:pt x="33284" y="22"/>
                  </a:lnTo>
                  <a:lnTo>
                    <a:pt x="33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6034600" y="4345500"/>
              <a:ext cx="1562150" cy="90500"/>
            </a:xfrm>
            <a:custGeom>
              <a:rect b="b" l="l" r="r" t="t"/>
              <a:pathLst>
                <a:path extrusionOk="0" h="3620" w="62486">
                  <a:moveTo>
                    <a:pt x="1" y="0"/>
                  </a:moveTo>
                  <a:lnTo>
                    <a:pt x="211" y="653"/>
                  </a:lnTo>
                  <a:lnTo>
                    <a:pt x="442" y="1305"/>
                  </a:lnTo>
                  <a:lnTo>
                    <a:pt x="716" y="1915"/>
                  </a:lnTo>
                  <a:lnTo>
                    <a:pt x="989" y="2504"/>
                  </a:lnTo>
                  <a:lnTo>
                    <a:pt x="4335" y="2714"/>
                  </a:lnTo>
                  <a:lnTo>
                    <a:pt x="7974" y="2925"/>
                  </a:lnTo>
                  <a:lnTo>
                    <a:pt x="12434" y="3156"/>
                  </a:lnTo>
                  <a:lnTo>
                    <a:pt x="17358" y="3367"/>
                  </a:lnTo>
                  <a:lnTo>
                    <a:pt x="19882" y="3472"/>
                  </a:lnTo>
                  <a:lnTo>
                    <a:pt x="22386" y="3535"/>
                  </a:lnTo>
                  <a:lnTo>
                    <a:pt x="24805" y="3598"/>
                  </a:lnTo>
                  <a:lnTo>
                    <a:pt x="27120" y="3619"/>
                  </a:lnTo>
                  <a:lnTo>
                    <a:pt x="29287" y="3619"/>
                  </a:lnTo>
                  <a:lnTo>
                    <a:pt x="31243" y="3598"/>
                  </a:lnTo>
                  <a:lnTo>
                    <a:pt x="33200" y="3619"/>
                  </a:lnTo>
                  <a:lnTo>
                    <a:pt x="35346" y="3619"/>
                  </a:lnTo>
                  <a:lnTo>
                    <a:pt x="37660" y="3598"/>
                  </a:lnTo>
                  <a:lnTo>
                    <a:pt x="40101" y="3535"/>
                  </a:lnTo>
                  <a:lnTo>
                    <a:pt x="42583" y="3472"/>
                  </a:lnTo>
                  <a:lnTo>
                    <a:pt x="45108" y="3367"/>
                  </a:lnTo>
                  <a:lnTo>
                    <a:pt x="50031" y="3156"/>
                  </a:lnTo>
                  <a:lnTo>
                    <a:pt x="54491" y="2925"/>
                  </a:lnTo>
                  <a:lnTo>
                    <a:pt x="58131" y="2714"/>
                  </a:lnTo>
                  <a:lnTo>
                    <a:pt x="61497" y="2504"/>
                  </a:lnTo>
                  <a:lnTo>
                    <a:pt x="61771" y="1915"/>
                  </a:lnTo>
                  <a:lnTo>
                    <a:pt x="62023" y="1305"/>
                  </a:lnTo>
                  <a:lnTo>
                    <a:pt x="62255" y="653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6691025" y="2514600"/>
              <a:ext cx="304550" cy="289825"/>
            </a:xfrm>
            <a:custGeom>
              <a:rect b="b" l="l" r="r" t="t"/>
              <a:pathLst>
                <a:path extrusionOk="0" h="11593" w="12182">
                  <a:moveTo>
                    <a:pt x="6101" y="0"/>
                  </a:moveTo>
                  <a:lnTo>
                    <a:pt x="4208" y="3808"/>
                  </a:lnTo>
                  <a:lnTo>
                    <a:pt x="0" y="4397"/>
                  </a:lnTo>
                  <a:lnTo>
                    <a:pt x="3030" y="7364"/>
                  </a:lnTo>
                  <a:lnTo>
                    <a:pt x="2293" y="11572"/>
                  </a:lnTo>
                  <a:lnTo>
                    <a:pt x="6080" y="9594"/>
                  </a:lnTo>
                  <a:lnTo>
                    <a:pt x="9825" y="11593"/>
                  </a:lnTo>
                  <a:lnTo>
                    <a:pt x="9825" y="11593"/>
                  </a:lnTo>
                  <a:lnTo>
                    <a:pt x="9131" y="7385"/>
                  </a:lnTo>
                  <a:lnTo>
                    <a:pt x="12182" y="4439"/>
                  </a:lnTo>
                  <a:lnTo>
                    <a:pt x="7974" y="3808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6843550" y="2514600"/>
              <a:ext cx="46825" cy="156225"/>
            </a:xfrm>
            <a:custGeom>
              <a:rect b="b" l="l" r="r" t="t"/>
              <a:pathLst>
                <a:path extrusionOk="0" h="6249" w="1873">
                  <a:moveTo>
                    <a:pt x="0" y="0"/>
                  </a:moveTo>
                  <a:lnTo>
                    <a:pt x="0" y="6249"/>
                  </a:lnTo>
                  <a:lnTo>
                    <a:pt x="1873" y="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6843550" y="2625575"/>
              <a:ext cx="152025" cy="73650"/>
            </a:xfrm>
            <a:custGeom>
              <a:rect b="b" l="l" r="r" t="t"/>
              <a:pathLst>
                <a:path extrusionOk="0" h="2946" w="6081">
                  <a:moveTo>
                    <a:pt x="6081" y="0"/>
                  </a:moveTo>
                  <a:lnTo>
                    <a:pt x="0" y="1810"/>
                  </a:lnTo>
                  <a:lnTo>
                    <a:pt x="3030" y="2946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6843025" y="2670800"/>
              <a:ext cx="93650" cy="133625"/>
            </a:xfrm>
            <a:custGeom>
              <a:rect b="b" l="l" r="r" t="t"/>
              <a:pathLst>
                <a:path extrusionOk="0" h="5345" w="3746">
                  <a:moveTo>
                    <a:pt x="21" y="1"/>
                  </a:moveTo>
                  <a:lnTo>
                    <a:pt x="0" y="3346"/>
                  </a:lnTo>
                  <a:lnTo>
                    <a:pt x="3745" y="5345"/>
                  </a:lnTo>
                  <a:lnTo>
                    <a:pt x="3745" y="5345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6748350" y="2670800"/>
              <a:ext cx="95225" cy="133100"/>
            </a:xfrm>
            <a:custGeom>
              <a:rect b="b" l="l" r="r" t="t"/>
              <a:pathLst>
                <a:path extrusionOk="0" h="5324" w="3809">
                  <a:moveTo>
                    <a:pt x="3808" y="1"/>
                  </a:moveTo>
                  <a:lnTo>
                    <a:pt x="737" y="1116"/>
                  </a:lnTo>
                  <a:lnTo>
                    <a:pt x="0" y="532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6691025" y="2609275"/>
              <a:ext cx="152550" cy="61550"/>
            </a:xfrm>
            <a:custGeom>
              <a:rect b="b" l="l" r="r" t="t"/>
              <a:pathLst>
                <a:path extrusionOk="0" h="2462" w="6102">
                  <a:moveTo>
                    <a:pt x="4208" y="0"/>
                  </a:moveTo>
                  <a:lnTo>
                    <a:pt x="0" y="610"/>
                  </a:lnTo>
                  <a:lnTo>
                    <a:pt x="6101" y="2462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6282850" y="2643975"/>
              <a:ext cx="304575" cy="289850"/>
            </a:xfrm>
            <a:custGeom>
              <a:rect b="b" l="l" r="r" t="t"/>
              <a:pathLst>
                <a:path extrusionOk="0" h="11594" w="12183">
                  <a:moveTo>
                    <a:pt x="6102" y="1"/>
                  </a:moveTo>
                  <a:lnTo>
                    <a:pt x="4209" y="3809"/>
                  </a:lnTo>
                  <a:lnTo>
                    <a:pt x="1" y="4398"/>
                  </a:lnTo>
                  <a:lnTo>
                    <a:pt x="3030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26" y="11593"/>
                  </a:lnTo>
                  <a:lnTo>
                    <a:pt x="9826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5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435400" y="2643975"/>
              <a:ext cx="46825" cy="156775"/>
            </a:xfrm>
            <a:custGeom>
              <a:rect b="b" l="l" r="r" t="t"/>
              <a:pathLst>
                <a:path extrusionOk="0" h="6271" w="1873">
                  <a:moveTo>
                    <a:pt x="0" y="1"/>
                  </a:moveTo>
                  <a:lnTo>
                    <a:pt x="0" y="6270"/>
                  </a:lnTo>
                  <a:lnTo>
                    <a:pt x="1873" y="3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35400" y="2754950"/>
              <a:ext cx="152025" cy="74200"/>
            </a:xfrm>
            <a:custGeom>
              <a:rect b="b" l="l" r="r" t="t"/>
              <a:pathLst>
                <a:path extrusionOk="0" h="2968" w="6081">
                  <a:moveTo>
                    <a:pt x="6080" y="1"/>
                  </a:moveTo>
                  <a:lnTo>
                    <a:pt x="0" y="1831"/>
                  </a:lnTo>
                  <a:lnTo>
                    <a:pt x="3030" y="2967"/>
                  </a:lnTo>
                  <a:lnTo>
                    <a:pt x="60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34875" y="2800725"/>
              <a:ext cx="93650" cy="133100"/>
            </a:xfrm>
            <a:custGeom>
              <a:rect b="b" l="l" r="r" t="t"/>
              <a:pathLst>
                <a:path extrusionOk="0" h="5324" w="3746">
                  <a:moveTo>
                    <a:pt x="21" y="0"/>
                  </a:moveTo>
                  <a:lnTo>
                    <a:pt x="0" y="3345"/>
                  </a:lnTo>
                  <a:lnTo>
                    <a:pt x="3745" y="5323"/>
                  </a:lnTo>
                  <a:lnTo>
                    <a:pt x="3745" y="53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6340200" y="2800725"/>
              <a:ext cx="95225" cy="132575"/>
            </a:xfrm>
            <a:custGeom>
              <a:rect b="b" l="l" r="r" t="t"/>
              <a:pathLst>
                <a:path extrusionOk="0" h="5303" w="3809">
                  <a:moveTo>
                    <a:pt x="3808" y="0"/>
                  </a:moveTo>
                  <a:lnTo>
                    <a:pt x="736" y="1115"/>
                  </a:lnTo>
                  <a:lnTo>
                    <a:pt x="0" y="5302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6282850" y="2739175"/>
              <a:ext cx="152575" cy="61575"/>
            </a:xfrm>
            <a:custGeom>
              <a:rect b="b" l="l" r="r" t="t"/>
              <a:pathLst>
                <a:path extrusionOk="0" h="2463" w="6103">
                  <a:moveTo>
                    <a:pt x="4209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7078650" y="2643975"/>
              <a:ext cx="304575" cy="289850"/>
            </a:xfrm>
            <a:custGeom>
              <a:rect b="b" l="l" r="r" t="t"/>
              <a:pathLst>
                <a:path extrusionOk="0" h="11594" w="12183">
                  <a:moveTo>
                    <a:pt x="6102" y="1"/>
                  </a:moveTo>
                  <a:lnTo>
                    <a:pt x="4208" y="3809"/>
                  </a:lnTo>
                  <a:lnTo>
                    <a:pt x="1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2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7231700" y="2643975"/>
              <a:ext cx="46850" cy="156775"/>
            </a:xfrm>
            <a:custGeom>
              <a:rect b="b" l="l" r="r" t="t"/>
              <a:pathLst>
                <a:path extrusionOk="0" h="6271" w="1874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7231700" y="2754950"/>
              <a:ext cx="151525" cy="74200"/>
            </a:xfrm>
            <a:custGeom>
              <a:rect b="b" l="l" r="r" t="t"/>
              <a:pathLst>
                <a:path extrusionOk="0" h="2968" w="6061">
                  <a:moveTo>
                    <a:pt x="6060" y="1"/>
                  </a:moveTo>
                  <a:lnTo>
                    <a:pt x="1" y="1831"/>
                  </a:lnTo>
                  <a:lnTo>
                    <a:pt x="3010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7230650" y="2800725"/>
              <a:ext cx="94175" cy="133100"/>
            </a:xfrm>
            <a:custGeom>
              <a:rect b="b" l="l" r="r" t="t"/>
              <a:pathLst>
                <a:path extrusionOk="0" h="5324" w="3767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7135975" y="2800725"/>
              <a:ext cx="95750" cy="132575"/>
            </a:xfrm>
            <a:custGeom>
              <a:rect b="b" l="l" r="r" t="t"/>
              <a:pathLst>
                <a:path extrusionOk="0" h="5303" w="383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7078650" y="2739175"/>
              <a:ext cx="153075" cy="61575"/>
            </a:xfrm>
            <a:custGeom>
              <a:rect b="b" l="l" r="r" t="t"/>
              <a:pathLst>
                <a:path extrusionOk="0" h="2463" w="6123">
                  <a:moveTo>
                    <a:pt x="4208" y="1"/>
                  </a:moveTo>
                  <a:lnTo>
                    <a:pt x="1" y="611"/>
                  </a:lnTo>
                  <a:lnTo>
                    <a:pt x="6123" y="2462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7400550" y="2831750"/>
              <a:ext cx="304550" cy="289850"/>
            </a:xfrm>
            <a:custGeom>
              <a:rect b="b" l="l" r="r" t="t"/>
              <a:pathLst>
                <a:path extrusionOk="0" h="11594" w="12182">
                  <a:moveTo>
                    <a:pt x="6123" y="1"/>
                  </a:moveTo>
                  <a:lnTo>
                    <a:pt x="4208" y="3809"/>
                  </a:lnTo>
                  <a:lnTo>
                    <a:pt x="0" y="4398"/>
                  </a:lnTo>
                  <a:lnTo>
                    <a:pt x="3051" y="7385"/>
                  </a:lnTo>
                  <a:lnTo>
                    <a:pt x="2315" y="11572"/>
                  </a:lnTo>
                  <a:lnTo>
                    <a:pt x="6081" y="9615"/>
                  </a:lnTo>
                  <a:lnTo>
                    <a:pt x="9847" y="11593"/>
                  </a:lnTo>
                  <a:lnTo>
                    <a:pt x="9131" y="7406"/>
                  </a:lnTo>
                  <a:lnTo>
                    <a:pt x="12182" y="4440"/>
                  </a:lnTo>
                  <a:lnTo>
                    <a:pt x="7974" y="3830"/>
                  </a:lnTo>
                  <a:lnTo>
                    <a:pt x="6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7553600" y="2831750"/>
              <a:ext cx="46850" cy="156775"/>
            </a:xfrm>
            <a:custGeom>
              <a:rect b="b" l="l" r="r" t="t"/>
              <a:pathLst>
                <a:path extrusionOk="0" h="6271" w="1874">
                  <a:moveTo>
                    <a:pt x="1" y="1"/>
                  </a:moveTo>
                  <a:lnTo>
                    <a:pt x="1" y="6270"/>
                  </a:lnTo>
                  <a:lnTo>
                    <a:pt x="1873" y="3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7553600" y="2942725"/>
              <a:ext cx="151500" cy="74200"/>
            </a:xfrm>
            <a:custGeom>
              <a:rect b="b" l="l" r="r" t="t"/>
              <a:pathLst>
                <a:path extrusionOk="0" h="2968" w="6060">
                  <a:moveTo>
                    <a:pt x="6060" y="1"/>
                  </a:moveTo>
                  <a:lnTo>
                    <a:pt x="1" y="1831"/>
                  </a:lnTo>
                  <a:lnTo>
                    <a:pt x="3009" y="2967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7552550" y="2988500"/>
              <a:ext cx="94175" cy="133100"/>
            </a:xfrm>
            <a:custGeom>
              <a:rect b="b" l="l" r="r" t="t"/>
              <a:pathLst>
                <a:path extrusionOk="0" h="5324" w="3767">
                  <a:moveTo>
                    <a:pt x="43" y="0"/>
                  </a:moveTo>
                  <a:lnTo>
                    <a:pt x="1" y="3345"/>
                  </a:lnTo>
                  <a:lnTo>
                    <a:pt x="3767" y="532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7457875" y="2988500"/>
              <a:ext cx="95750" cy="132550"/>
            </a:xfrm>
            <a:custGeom>
              <a:rect b="b" l="l" r="r" t="t"/>
              <a:pathLst>
                <a:path extrusionOk="0" h="5302" w="3830">
                  <a:moveTo>
                    <a:pt x="3830" y="0"/>
                  </a:moveTo>
                  <a:lnTo>
                    <a:pt x="737" y="1115"/>
                  </a:lnTo>
                  <a:lnTo>
                    <a:pt x="1" y="5302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7401075" y="2926950"/>
              <a:ext cx="152550" cy="61575"/>
            </a:xfrm>
            <a:custGeom>
              <a:rect b="b" l="l" r="r" t="t"/>
              <a:pathLst>
                <a:path extrusionOk="0" h="2463" w="6102">
                  <a:moveTo>
                    <a:pt x="4187" y="1"/>
                  </a:moveTo>
                  <a:lnTo>
                    <a:pt x="1" y="611"/>
                  </a:lnTo>
                  <a:lnTo>
                    <a:pt x="6102" y="246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16"/>
            <p:cNvGrpSpPr/>
            <p:nvPr/>
          </p:nvGrpSpPr>
          <p:grpSpPr>
            <a:xfrm>
              <a:off x="5947825" y="2831750"/>
              <a:ext cx="304550" cy="289850"/>
              <a:chOff x="5947825" y="2831750"/>
              <a:chExt cx="304550" cy="289850"/>
            </a:xfrm>
          </p:grpSpPr>
          <p:sp>
            <p:nvSpPr>
              <p:cNvPr id="321" name="Google Shape;321;p16"/>
              <p:cNvSpPr/>
              <p:nvPr/>
            </p:nvSpPr>
            <p:spPr>
              <a:xfrm>
                <a:off x="5947825" y="2831750"/>
                <a:ext cx="304550" cy="289850"/>
              </a:xfrm>
              <a:custGeom>
                <a:rect b="b" l="l" r="r" t="t"/>
                <a:pathLst>
                  <a:path extrusionOk="0" h="11594" w="12182">
                    <a:moveTo>
                      <a:pt x="6101" y="1"/>
                    </a:moveTo>
                    <a:lnTo>
                      <a:pt x="4208" y="3809"/>
                    </a:lnTo>
                    <a:lnTo>
                      <a:pt x="0" y="4398"/>
                    </a:lnTo>
                    <a:lnTo>
                      <a:pt x="3030" y="7385"/>
                    </a:lnTo>
                    <a:lnTo>
                      <a:pt x="2293" y="11572"/>
                    </a:lnTo>
                    <a:lnTo>
                      <a:pt x="2293" y="11572"/>
                    </a:lnTo>
                    <a:lnTo>
                      <a:pt x="6059" y="9615"/>
                    </a:lnTo>
                    <a:lnTo>
                      <a:pt x="9825" y="11593"/>
                    </a:lnTo>
                    <a:lnTo>
                      <a:pt x="9110" y="7406"/>
                    </a:lnTo>
                    <a:lnTo>
                      <a:pt x="12182" y="4440"/>
                    </a:lnTo>
                    <a:lnTo>
                      <a:pt x="7974" y="3830"/>
                    </a:lnTo>
                    <a:lnTo>
                      <a:pt x="61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6100350" y="2831750"/>
                <a:ext cx="46825" cy="156775"/>
              </a:xfrm>
              <a:custGeom>
                <a:rect b="b" l="l" r="r" t="t"/>
                <a:pathLst>
                  <a:path extrusionOk="0" h="6271" w="1873">
                    <a:moveTo>
                      <a:pt x="0" y="1"/>
                    </a:moveTo>
                    <a:lnTo>
                      <a:pt x="0" y="6270"/>
                    </a:lnTo>
                    <a:lnTo>
                      <a:pt x="1873" y="38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6100350" y="2942725"/>
                <a:ext cx="151500" cy="74200"/>
              </a:xfrm>
              <a:custGeom>
                <a:rect b="b" l="l" r="r" t="t"/>
                <a:pathLst>
                  <a:path extrusionOk="0" h="2968" w="6060">
                    <a:moveTo>
                      <a:pt x="6060" y="1"/>
                    </a:moveTo>
                    <a:lnTo>
                      <a:pt x="0" y="1831"/>
                    </a:lnTo>
                    <a:lnTo>
                      <a:pt x="3030" y="2967"/>
                    </a:lnTo>
                    <a:lnTo>
                      <a:pt x="6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6099300" y="2988500"/>
                <a:ext cx="94175" cy="133100"/>
              </a:xfrm>
              <a:custGeom>
                <a:rect b="b" l="l" r="r" t="t"/>
                <a:pathLst>
                  <a:path extrusionOk="0" h="5324" w="3767">
                    <a:moveTo>
                      <a:pt x="42" y="0"/>
                    </a:moveTo>
                    <a:lnTo>
                      <a:pt x="0" y="3345"/>
                    </a:lnTo>
                    <a:lnTo>
                      <a:pt x="3766" y="532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6005150" y="2988500"/>
                <a:ext cx="95225" cy="132550"/>
              </a:xfrm>
              <a:custGeom>
                <a:rect b="b" l="l" r="r" t="t"/>
                <a:pathLst>
                  <a:path extrusionOk="0" h="5302" w="3809">
                    <a:moveTo>
                      <a:pt x="3808" y="0"/>
                    </a:moveTo>
                    <a:lnTo>
                      <a:pt x="737" y="1115"/>
                    </a:lnTo>
                    <a:lnTo>
                      <a:pt x="0" y="5302"/>
                    </a:lnTo>
                    <a:lnTo>
                      <a:pt x="38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947825" y="2926950"/>
                <a:ext cx="152550" cy="61575"/>
              </a:xfrm>
              <a:custGeom>
                <a:rect b="b" l="l" r="r" t="t"/>
                <a:pathLst>
                  <a:path extrusionOk="0" h="2463" w="6102">
                    <a:moveTo>
                      <a:pt x="4187" y="1"/>
                    </a:moveTo>
                    <a:lnTo>
                      <a:pt x="0" y="611"/>
                    </a:lnTo>
                    <a:lnTo>
                      <a:pt x="6101" y="2462"/>
                    </a:lnTo>
                    <a:lnTo>
                      <a:pt x="4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 Part 1</a:t>
            </a:r>
            <a:endParaRPr/>
          </a:p>
        </p:txBody>
      </p:sp>
      <p:grpSp>
        <p:nvGrpSpPr>
          <p:cNvPr id="332" name="Google Shape;332;p17"/>
          <p:cNvGrpSpPr/>
          <p:nvPr/>
        </p:nvGrpSpPr>
        <p:grpSpPr>
          <a:xfrm>
            <a:off x="457196" y="1792948"/>
            <a:ext cx="2006436" cy="1655375"/>
            <a:chOff x="1000125" y="3026325"/>
            <a:chExt cx="1763900" cy="1455275"/>
          </a:xfrm>
        </p:grpSpPr>
        <p:sp>
          <p:nvSpPr>
            <p:cNvPr id="333" name="Google Shape;333;p17"/>
            <p:cNvSpPr/>
            <p:nvPr/>
          </p:nvSpPr>
          <p:spPr>
            <a:xfrm>
              <a:off x="2553800" y="3540825"/>
              <a:ext cx="190600" cy="119250"/>
            </a:xfrm>
            <a:custGeom>
              <a:rect b="b" l="l" r="r" t="t"/>
              <a:pathLst>
                <a:path extrusionOk="0" h="4770" w="7624">
                  <a:moveTo>
                    <a:pt x="2385" y="1"/>
                  </a:moveTo>
                  <a:lnTo>
                    <a:pt x="5224" y="1"/>
                  </a:lnTo>
                  <a:lnTo>
                    <a:pt x="5224" y="1"/>
                  </a:lnTo>
                  <a:lnTo>
                    <a:pt x="5475" y="16"/>
                  </a:lnTo>
                  <a:lnTo>
                    <a:pt x="5710" y="48"/>
                  </a:lnTo>
                  <a:lnTo>
                    <a:pt x="5945" y="95"/>
                  </a:lnTo>
                  <a:lnTo>
                    <a:pt x="6165" y="158"/>
                  </a:lnTo>
                  <a:lnTo>
                    <a:pt x="6369" y="252"/>
                  </a:lnTo>
                  <a:lnTo>
                    <a:pt x="6573" y="346"/>
                  </a:lnTo>
                  <a:lnTo>
                    <a:pt x="6745" y="471"/>
                  </a:lnTo>
                  <a:lnTo>
                    <a:pt x="6918" y="597"/>
                  </a:lnTo>
                  <a:lnTo>
                    <a:pt x="7075" y="754"/>
                  </a:lnTo>
                  <a:lnTo>
                    <a:pt x="7216" y="910"/>
                  </a:lnTo>
                  <a:lnTo>
                    <a:pt x="7326" y="1067"/>
                  </a:lnTo>
                  <a:lnTo>
                    <a:pt x="7436" y="1256"/>
                  </a:lnTo>
                  <a:lnTo>
                    <a:pt x="7514" y="1428"/>
                  </a:lnTo>
                  <a:lnTo>
                    <a:pt x="7577" y="1632"/>
                  </a:lnTo>
                  <a:lnTo>
                    <a:pt x="7608" y="1836"/>
                  </a:lnTo>
                  <a:lnTo>
                    <a:pt x="7624" y="2040"/>
                  </a:lnTo>
                  <a:lnTo>
                    <a:pt x="7624" y="2730"/>
                  </a:lnTo>
                  <a:lnTo>
                    <a:pt x="7624" y="2730"/>
                  </a:lnTo>
                  <a:lnTo>
                    <a:pt x="7608" y="2950"/>
                  </a:lnTo>
                  <a:lnTo>
                    <a:pt x="7577" y="3138"/>
                  </a:lnTo>
                  <a:lnTo>
                    <a:pt x="7514" y="3342"/>
                  </a:lnTo>
                  <a:lnTo>
                    <a:pt x="7436" y="3530"/>
                  </a:lnTo>
                  <a:lnTo>
                    <a:pt x="7326" y="3702"/>
                  </a:lnTo>
                  <a:lnTo>
                    <a:pt x="7216" y="3875"/>
                  </a:lnTo>
                  <a:lnTo>
                    <a:pt x="7075" y="4032"/>
                  </a:lnTo>
                  <a:lnTo>
                    <a:pt x="6918" y="4173"/>
                  </a:lnTo>
                  <a:lnTo>
                    <a:pt x="6745" y="4314"/>
                  </a:lnTo>
                  <a:lnTo>
                    <a:pt x="6573" y="4424"/>
                  </a:lnTo>
                  <a:lnTo>
                    <a:pt x="6369" y="4534"/>
                  </a:lnTo>
                  <a:lnTo>
                    <a:pt x="6165" y="4612"/>
                  </a:lnTo>
                  <a:lnTo>
                    <a:pt x="5945" y="4675"/>
                  </a:lnTo>
                  <a:lnTo>
                    <a:pt x="5710" y="4738"/>
                  </a:lnTo>
                  <a:lnTo>
                    <a:pt x="5475" y="4769"/>
                  </a:lnTo>
                  <a:lnTo>
                    <a:pt x="5224" y="4769"/>
                  </a:lnTo>
                  <a:lnTo>
                    <a:pt x="2385" y="4769"/>
                  </a:lnTo>
                  <a:lnTo>
                    <a:pt x="2385" y="4769"/>
                  </a:lnTo>
                  <a:lnTo>
                    <a:pt x="2149" y="4769"/>
                  </a:lnTo>
                  <a:lnTo>
                    <a:pt x="1914" y="4738"/>
                  </a:lnTo>
                  <a:lnTo>
                    <a:pt x="1679" y="4675"/>
                  </a:lnTo>
                  <a:lnTo>
                    <a:pt x="1459" y="4612"/>
                  </a:lnTo>
                  <a:lnTo>
                    <a:pt x="1255" y="4534"/>
                  </a:lnTo>
                  <a:lnTo>
                    <a:pt x="1051" y="4424"/>
                  </a:lnTo>
                  <a:lnTo>
                    <a:pt x="879" y="4314"/>
                  </a:lnTo>
                  <a:lnTo>
                    <a:pt x="706" y="4173"/>
                  </a:lnTo>
                  <a:lnTo>
                    <a:pt x="550" y="4032"/>
                  </a:lnTo>
                  <a:lnTo>
                    <a:pt x="408" y="3875"/>
                  </a:lnTo>
                  <a:lnTo>
                    <a:pt x="283" y="3702"/>
                  </a:lnTo>
                  <a:lnTo>
                    <a:pt x="189" y="3530"/>
                  </a:lnTo>
                  <a:lnTo>
                    <a:pt x="110" y="3342"/>
                  </a:lnTo>
                  <a:lnTo>
                    <a:pt x="48" y="3138"/>
                  </a:lnTo>
                  <a:lnTo>
                    <a:pt x="16" y="2950"/>
                  </a:lnTo>
                  <a:lnTo>
                    <a:pt x="1" y="2730"/>
                  </a:lnTo>
                  <a:lnTo>
                    <a:pt x="1" y="2040"/>
                  </a:lnTo>
                  <a:lnTo>
                    <a:pt x="1" y="2040"/>
                  </a:lnTo>
                  <a:lnTo>
                    <a:pt x="16" y="1836"/>
                  </a:lnTo>
                  <a:lnTo>
                    <a:pt x="48" y="1632"/>
                  </a:lnTo>
                  <a:lnTo>
                    <a:pt x="110" y="1428"/>
                  </a:lnTo>
                  <a:lnTo>
                    <a:pt x="189" y="1256"/>
                  </a:lnTo>
                  <a:lnTo>
                    <a:pt x="283" y="1067"/>
                  </a:lnTo>
                  <a:lnTo>
                    <a:pt x="408" y="910"/>
                  </a:lnTo>
                  <a:lnTo>
                    <a:pt x="550" y="754"/>
                  </a:lnTo>
                  <a:lnTo>
                    <a:pt x="706" y="597"/>
                  </a:lnTo>
                  <a:lnTo>
                    <a:pt x="879" y="471"/>
                  </a:lnTo>
                  <a:lnTo>
                    <a:pt x="1051" y="346"/>
                  </a:lnTo>
                  <a:lnTo>
                    <a:pt x="1255" y="252"/>
                  </a:lnTo>
                  <a:lnTo>
                    <a:pt x="1459" y="158"/>
                  </a:lnTo>
                  <a:lnTo>
                    <a:pt x="1679" y="95"/>
                  </a:lnTo>
                  <a:lnTo>
                    <a:pt x="1914" y="48"/>
                  </a:lnTo>
                  <a:lnTo>
                    <a:pt x="2149" y="16"/>
                  </a:lnTo>
                  <a:lnTo>
                    <a:pt x="2385" y="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003250" y="3540825"/>
              <a:ext cx="190600" cy="119250"/>
            </a:xfrm>
            <a:custGeom>
              <a:rect b="b" l="l" r="r" t="t"/>
              <a:pathLst>
                <a:path extrusionOk="0" h="4770" w="7624">
                  <a:moveTo>
                    <a:pt x="2400" y="1"/>
                  </a:moveTo>
                  <a:lnTo>
                    <a:pt x="5224" y="1"/>
                  </a:lnTo>
                  <a:lnTo>
                    <a:pt x="5224" y="1"/>
                  </a:lnTo>
                  <a:lnTo>
                    <a:pt x="5475" y="16"/>
                  </a:lnTo>
                  <a:lnTo>
                    <a:pt x="5710" y="48"/>
                  </a:lnTo>
                  <a:lnTo>
                    <a:pt x="5945" y="95"/>
                  </a:lnTo>
                  <a:lnTo>
                    <a:pt x="6165" y="158"/>
                  </a:lnTo>
                  <a:lnTo>
                    <a:pt x="6369" y="252"/>
                  </a:lnTo>
                  <a:lnTo>
                    <a:pt x="6573" y="346"/>
                  </a:lnTo>
                  <a:lnTo>
                    <a:pt x="6745" y="471"/>
                  </a:lnTo>
                  <a:lnTo>
                    <a:pt x="6918" y="597"/>
                  </a:lnTo>
                  <a:lnTo>
                    <a:pt x="7075" y="754"/>
                  </a:lnTo>
                  <a:lnTo>
                    <a:pt x="7216" y="910"/>
                  </a:lnTo>
                  <a:lnTo>
                    <a:pt x="7341" y="1067"/>
                  </a:lnTo>
                  <a:lnTo>
                    <a:pt x="7436" y="1256"/>
                  </a:lnTo>
                  <a:lnTo>
                    <a:pt x="7514" y="1428"/>
                  </a:lnTo>
                  <a:lnTo>
                    <a:pt x="7577" y="1632"/>
                  </a:lnTo>
                  <a:lnTo>
                    <a:pt x="7608" y="1836"/>
                  </a:lnTo>
                  <a:lnTo>
                    <a:pt x="7624" y="2040"/>
                  </a:lnTo>
                  <a:lnTo>
                    <a:pt x="7624" y="2730"/>
                  </a:lnTo>
                  <a:lnTo>
                    <a:pt x="7624" y="2730"/>
                  </a:lnTo>
                  <a:lnTo>
                    <a:pt x="7608" y="2950"/>
                  </a:lnTo>
                  <a:lnTo>
                    <a:pt x="7577" y="3138"/>
                  </a:lnTo>
                  <a:lnTo>
                    <a:pt x="7514" y="3342"/>
                  </a:lnTo>
                  <a:lnTo>
                    <a:pt x="7436" y="3530"/>
                  </a:lnTo>
                  <a:lnTo>
                    <a:pt x="7341" y="3702"/>
                  </a:lnTo>
                  <a:lnTo>
                    <a:pt x="7216" y="3875"/>
                  </a:lnTo>
                  <a:lnTo>
                    <a:pt x="7075" y="4032"/>
                  </a:lnTo>
                  <a:lnTo>
                    <a:pt x="6918" y="4173"/>
                  </a:lnTo>
                  <a:lnTo>
                    <a:pt x="6745" y="4314"/>
                  </a:lnTo>
                  <a:lnTo>
                    <a:pt x="6573" y="4424"/>
                  </a:lnTo>
                  <a:lnTo>
                    <a:pt x="6369" y="4534"/>
                  </a:lnTo>
                  <a:lnTo>
                    <a:pt x="6165" y="4612"/>
                  </a:lnTo>
                  <a:lnTo>
                    <a:pt x="5945" y="4675"/>
                  </a:lnTo>
                  <a:lnTo>
                    <a:pt x="5710" y="4738"/>
                  </a:lnTo>
                  <a:lnTo>
                    <a:pt x="5475" y="4769"/>
                  </a:lnTo>
                  <a:lnTo>
                    <a:pt x="5224" y="4769"/>
                  </a:lnTo>
                  <a:lnTo>
                    <a:pt x="2400" y="4769"/>
                  </a:lnTo>
                  <a:lnTo>
                    <a:pt x="2400" y="4769"/>
                  </a:lnTo>
                  <a:lnTo>
                    <a:pt x="2149" y="4769"/>
                  </a:lnTo>
                  <a:lnTo>
                    <a:pt x="1914" y="4738"/>
                  </a:lnTo>
                  <a:lnTo>
                    <a:pt x="1679" y="4675"/>
                  </a:lnTo>
                  <a:lnTo>
                    <a:pt x="1459" y="4612"/>
                  </a:lnTo>
                  <a:lnTo>
                    <a:pt x="1255" y="4534"/>
                  </a:lnTo>
                  <a:lnTo>
                    <a:pt x="1051" y="4424"/>
                  </a:lnTo>
                  <a:lnTo>
                    <a:pt x="879" y="4314"/>
                  </a:lnTo>
                  <a:lnTo>
                    <a:pt x="706" y="4173"/>
                  </a:lnTo>
                  <a:lnTo>
                    <a:pt x="549" y="4032"/>
                  </a:lnTo>
                  <a:lnTo>
                    <a:pt x="408" y="3875"/>
                  </a:lnTo>
                  <a:lnTo>
                    <a:pt x="283" y="3702"/>
                  </a:lnTo>
                  <a:lnTo>
                    <a:pt x="189" y="3530"/>
                  </a:lnTo>
                  <a:lnTo>
                    <a:pt x="110" y="3342"/>
                  </a:lnTo>
                  <a:lnTo>
                    <a:pt x="48" y="3138"/>
                  </a:lnTo>
                  <a:lnTo>
                    <a:pt x="16" y="2950"/>
                  </a:lnTo>
                  <a:lnTo>
                    <a:pt x="0" y="2730"/>
                  </a:lnTo>
                  <a:lnTo>
                    <a:pt x="0" y="2040"/>
                  </a:lnTo>
                  <a:lnTo>
                    <a:pt x="0" y="2040"/>
                  </a:lnTo>
                  <a:lnTo>
                    <a:pt x="16" y="1836"/>
                  </a:lnTo>
                  <a:lnTo>
                    <a:pt x="48" y="1632"/>
                  </a:lnTo>
                  <a:lnTo>
                    <a:pt x="110" y="1428"/>
                  </a:lnTo>
                  <a:lnTo>
                    <a:pt x="189" y="1256"/>
                  </a:lnTo>
                  <a:lnTo>
                    <a:pt x="283" y="1067"/>
                  </a:lnTo>
                  <a:lnTo>
                    <a:pt x="408" y="910"/>
                  </a:lnTo>
                  <a:lnTo>
                    <a:pt x="549" y="754"/>
                  </a:lnTo>
                  <a:lnTo>
                    <a:pt x="706" y="597"/>
                  </a:lnTo>
                  <a:lnTo>
                    <a:pt x="879" y="471"/>
                  </a:lnTo>
                  <a:lnTo>
                    <a:pt x="1051" y="346"/>
                  </a:lnTo>
                  <a:lnTo>
                    <a:pt x="1255" y="252"/>
                  </a:lnTo>
                  <a:lnTo>
                    <a:pt x="1459" y="158"/>
                  </a:lnTo>
                  <a:lnTo>
                    <a:pt x="1679" y="95"/>
                  </a:lnTo>
                  <a:lnTo>
                    <a:pt x="1914" y="48"/>
                  </a:lnTo>
                  <a:lnTo>
                    <a:pt x="2149" y="16"/>
                  </a:lnTo>
                  <a:lnTo>
                    <a:pt x="2400" y="1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31050" y="4035725"/>
              <a:ext cx="272175" cy="445875"/>
            </a:xfrm>
            <a:custGeom>
              <a:rect b="b" l="l" r="r" t="t"/>
              <a:pathLst>
                <a:path extrusionOk="0" h="17835" w="10887">
                  <a:moveTo>
                    <a:pt x="2150" y="0"/>
                  </a:moveTo>
                  <a:lnTo>
                    <a:pt x="8722" y="0"/>
                  </a:lnTo>
                  <a:lnTo>
                    <a:pt x="8722" y="0"/>
                  </a:lnTo>
                  <a:lnTo>
                    <a:pt x="8942" y="16"/>
                  </a:lnTo>
                  <a:lnTo>
                    <a:pt x="9161" y="47"/>
                  </a:lnTo>
                  <a:lnTo>
                    <a:pt x="9365" y="110"/>
                  </a:lnTo>
                  <a:lnTo>
                    <a:pt x="9569" y="188"/>
                  </a:lnTo>
                  <a:lnTo>
                    <a:pt x="9757" y="282"/>
                  </a:lnTo>
                  <a:lnTo>
                    <a:pt x="9930" y="408"/>
                  </a:lnTo>
                  <a:lnTo>
                    <a:pt x="10087" y="533"/>
                  </a:lnTo>
                  <a:lnTo>
                    <a:pt x="10244" y="690"/>
                  </a:lnTo>
                  <a:lnTo>
                    <a:pt x="10385" y="847"/>
                  </a:lnTo>
                  <a:lnTo>
                    <a:pt x="10510" y="1035"/>
                  </a:lnTo>
                  <a:lnTo>
                    <a:pt x="10620" y="1224"/>
                  </a:lnTo>
                  <a:lnTo>
                    <a:pt x="10714" y="1427"/>
                  </a:lnTo>
                  <a:lnTo>
                    <a:pt x="10777" y="1631"/>
                  </a:lnTo>
                  <a:lnTo>
                    <a:pt x="10840" y="1851"/>
                  </a:lnTo>
                  <a:lnTo>
                    <a:pt x="10871" y="2086"/>
                  </a:lnTo>
                  <a:lnTo>
                    <a:pt x="10887" y="2322"/>
                  </a:lnTo>
                  <a:lnTo>
                    <a:pt x="10887" y="15513"/>
                  </a:lnTo>
                  <a:lnTo>
                    <a:pt x="10887" y="15513"/>
                  </a:lnTo>
                  <a:lnTo>
                    <a:pt x="10871" y="15749"/>
                  </a:lnTo>
                  <a:lnTo>
                    <a:pt x="10840" y="15984"/>
                  </a:lnTo>
                  <a:lnTo>
                    <a:pt x="10777" y="16203"/>
                  </a:lnTo>
                  <a:lnTo>
                    <a:pt x="10714" y="16423"/>
                  </a:lnTo>
                  <a:lnTo>
                    <a:pt x="10620" y="16611"/>
                  </a:lnTo>
                  <a:lnTo>
                    <a:pt x="10510" y="16815"/>
                  </a:lnTo>
                  <a:lnTo>
                    <a:pt x="10385" y="16988"/>
                  </a:lnTo>
                  <a:lnTo>
                    <a:pt x="10244" y="17145"/>
                  </a:lnTo>
                  <a:lnTo>
                    <a:pt x="10087" y="17301"/>
                  </a:lnTo>
                  <a:lnTo>
                    <a:pt x="9930" y="17427"/>
                  </a:lnTo>
                  <a:lnTo>
                    <a:pt x="9757" y="17552"/>
                  </a:lnTo>
                  <a:lnTo>
                    <a:pt x="9569" y="17647"/>
                  </a:lnTo>
                  <a:lnTo>
                    <a:pt x="9365" y="17725"/>
                  </a:lnTo>
                  <a:lnTo>
                    <a:pt x="9161" y="17788"/>
                  </a:lnTo>
                  <a:lnTo>
                    <a:pt x="8942" y="17819"/>
                  </a:lnTo>
                  <a:lnTo>
                    <a:pt x="8722" y="17835"/>
                  </a:lnTo>
                  <a:lnTo>
                    <a:pt x="2150" y="17835"/>
                  </a:lnTo>
                  <a:lnTo>
                    <a:pt x="2150" y="17835"/>
                  </a:lnTo>
                  <a:lnTo>
                    <a:pt x="1930" y="17819"/>
                  </a:lnTo>
                  <a:lnTo>
                    <a:pt x="1726" y="17788"/>
                  </a:lnTo>
                  <a:lnTo>
                    <a:pt x="1507" y="17725"/>
                  </a:lnTo>
                  <a:lnTo>
                    <a:pt x="1318" y="17647"/>
                  </a:lnTo>
                  <a:lnTo>
                    <a:pt x="1130" y="17552"/>
                  </a:lnTo>
                  <a:lnTo>
                    <a:pt x="958" y="17427"/>
                  </a:lnTo>
                  <a:lnTo>
                    <a:pt x="785" y="17301"/>
                  </a:lnTo>
                  <a:lnTo>
                    <a:pt x="628" y="17145"/>
                  </a:lnTo>
                  <a:lnTo>
                    <a:pt x="487" y="16988"/>
                  </a:lnTo>
                  <a:lnTo>
                    <a:pt x="362" y="16815"/>
                  </a:lnTo>
                  <a:lnTo>
                    <a:pt x="268" y="16611"/>
                  </a:lnTo>
                  <a:lnTo>
                    <a:pt x="173" y="16423"/>
                  </a:lnTo>
                  <a:lnTo>
                    <a:pt x="95" y="16203"/>
                  </a:lnTo>
                  <a:lnTo>
                    <a:pt x="48" y="15984"/>
                  </a:lnTo>
                  <a:lnTo>
                    <a:pt x="17" y="15749"/>
                  </a:lnTo>
                  <a:lnTo>
                    <a:pt x="1" y="15513"/>
                  </a:lnTo>
                  <a:lnTo>
                    <a:pt x="1" y="2322"/>
                  </a:lnTo>
                  <a:lnTo>
                    <a:pt x="1" y="2322"/>
                  </a:lnTo>
                  <a:lnTo>
                    <a:pt x="17" y="2086"/>
                  </a:lnTo>
                  <a:lnTo>
                    <a:pt x="48" y="1851"/>
                  </a:lnTo>
                  <a:lnTo>
                    <a:pt x="95" y="1631"/>
                  </a:lnTo>
                  <a:lnTo>
                    <a:pt x="173" y="1427"/>
                  </a:lnTo>
                  <a:lnTo>
                    <a:pt x="268" y="1224"/>
                  </a:lnTo>
                  <a:lnTo>
                    <a:pt x="362" y="1035"/>
                  </a:lnTo>
                  <a:lnTo>
                    <a:pt x="487" y="847"/>
                  </a:lnTo>
                  <a:lnTo>
                    <a:pt x="628" y="690"/>
                  </a:lnTo>
                  <a:lnTo>
                    <a:pt x="785" y="533"/>
                  </a:lnTo>
                  <a:lnTo>
                    <a:pt x="958" y="408"/>
                  </a:lnTo>
                  <a:lnTo>
                    <a:pt x="1130" y="282"/>
                  </a:lnTo>
                  <a:lnTo>
                    <a:pt x="1318" y="188"/>
                  </a:lnTo>
                  <a:lnTo>
                    <a:pt x="1507" y="110"/>
                  </a:lnTo>
                  <a:lnTo>
                    <a:pt x="1726" y="47"/>
                  </a:lnTo>
                  <a:lnTo>
                    <a:pt x="1930" y="16"/>
                  </a:lnTo>
                  <a:lnTo>
                    <a:pt x="2150" y="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074225" y="4035725"/>
              <a:ext cx="271775" cy="445875"/>
            </a:xfrm>
            <a:custGeom>
              <a:rect b="b" l="l" r="r" t="t"/>
              <a:pathLst>
                <a:path extrusionOk="0" h="17835" w="10871">
                  <a:moveTo>
                    <a:pt x="2150" y="0"/>
                  </a:moveTo>
                  <a:lnTo>
                    <a:pt x="8722" y="0"/>
                  </a:lnTo>
                  <a:lnTo>
                    <a:pt x="8722" y="0"/>
                  </a:lnTo>
                  <a:lnTo>
                    <a:pt x="8942" y="16"/>
                  </a:lnTo>
                  <a:lnTo>
                    <a:pt x="9161" y="47"/>
                  </a:lnTo>
                  <a:lnTo>
                    <a:pt x="9365" y="110"/>
                  </a:lnTo>
                  <a:lnTo>
                    <a:pt x="9553" y="188"/>
                  </a:lnTo>
                  <a:lnTo>
                    <a:pt x="9742" y="282"/>
                  </a:lnTo>
                  <a:lnTo>
                    <a:pt x="9930" y="408"/>
                  </a:lnTo>
                  <a:lnTo>
                    <a:pt x="10087" y="533"/>
                  </a:lnTo>
                  <a:lnTo>
                    <a:pt x="10244" y="690"/>
                  </a:lnTo>
                  <a:lnTo>
                    <a:pt x="10385" y="847"/>
                  </a:lnTo>
                  <a:lnTo>
                    <a:pt x="10510" y="1035"/>
                  </a:lnTo>
                  <a:lnTo>
                    <a:pt x="10620" y="1224"/>
                  </a:lnTo>
                  <a:lnTo>
                    <a:pt x="10714" y="1427"/>
                  </a:lnTo>
                  <a:lnTo>
                    <a:pt x="10777" y="1631"/>
                  </a:lnTo>
                  <a:lnTo>
                    <a:pt x="10840" y="1851"/>
                  </a:lnTo>
                  <a:lnTo>
                    <a:pt x="10871" y="2086"/>
                  </a:lnTo>
                  <a:lnTo>
                    <a:pt x="10871" y="2322"/>
                  </a:lnTo>
                  <a:lnTo>
                    <a:pt x="10871" y="15513"/>
                  </a:lnTo>
                  <a:lnTo>
                    <a:pt x="10871" y="15513"/>
                  </a:lnTo>
                  <a:lnTo>
                    <a:pt x="10871" y="15749"/>
                  </a:lnTo>
                  <a:lnTo>
                    <a:pt x="10840" y="15984"/>
                  </a:lnTo>
                  <a:lnTo>
                    <a:pt x="10777" y="16203"/>
                  </a:lnTo>
                  <a:lnTo>
                    <a:pt x="10714" y="16423"/>
                  </a:lnTo>
                  <a:lnTo>
                    <a:pt x="10620" y="16611"/>
                  </a:lnTo>
                  <a:lnTo>
                    <a:pt x="10510" y="16815"/>
                  </a:lnTo>
                  <a:lnTo>
                    <a:pt x="10385" y="16988"/>
                  </a:lnTo>
                  <a:lnTo>
                    <a:pt x="10244" y="17145"/>
                  </a:lnTo>
                  <a:lnTo>
                    <a:pt x="10087" y="17301"/>
                  </a:lnTo>
                  <a:lnTo>
                    <a:pt x="9930" y="17427"/>
                  </a:lnTo>
                  <a:lnTo>
                    <a:pt x="9742" y="17552"/>
                  </a:lnTo>
                  <a:lnTo>
                    <a:pt x="9553" y="17647"/>
                  </a:lnTo>
                  <a:lnTo>
                    <a:pt x="9365" y="17725"/>
                  </a:lnTo>
                  <a:lnTo>
                    <a:pt x="9161" y="17788"/>
                  </a:lnTo>
                  <a:lnTo>
                    <a:pt x="8942" y="17819"/>
                  </a:lnTo>
                  <a:lnTo>
                    <a:pt x="8722" y="17835"/>
                  </a:lnTo>
                  <a:lnTo>
                    <a:pt x="2150" y="17835"/>
                  </a:lnTo>
                  <a:lnTo>
                    <a:pt x="2150" y="17835"/>
                  </a:lnTo>
                  <a:lnTo>
                    <a:pt x="1930" y="17819"/>
                  </a:lnTo>
                  <a:lnTo>
                    <a:pt x="1710" y="17788"/>
                  </a:lnTo>
                  <a:lnTo>
                    <a:pt x="1506" y="17725"/>
                  </a:lnTo>
                  <a:lnTo>
                    <a:pt x="1318" y="17647"/>
                  </a:lnTo>
                  <a:lnTo>
                    <a:pt x="1130" y="17552"/>
                  </a:lnTo>
                  <a:lnTo>
                    <a:pt x="942" y="17427"/>
                  </a:lnTo>
                  <a:lnTo>
                    <a:pt x="785" y="17301"/>
                  </a:lnTo>
                  <a:lnTo>
                    <a:pt x="628" y="17145"/>
                  </a:lnTo>
                  <a:lnTo>
                    <a:pt x="487" y="16988"/>
                  </a:lnTo>
                  <a:lnTo>
                    <a:pt x="361" y="16815"/>
                  </a:lnTo>
                  <a:lnTo>
                    <a:pt x="252" y="16611"/>
                  </a:lnTo>
                  <a:lnTo>
                    <a:pt x="173" y="16423"/>
                  </a:lnTo>
                  <a:lnTo>
                    <a:pt x="95" y="16203"/>
                  </a:lnTo>
                  <a:lnTo>
                    <a:pt x="48" y="15984"/>
                  </a:lnTo>
                  <a:lnTo>
                    <a:pt x="16" y="15749"/>
                  </a:lnTo>
                  <a:lnTo>
                    <a:pt x="1" y="15513"/>
                  </a:lnTo>
                  <a:lnTo>
                    <a:pt x="1" y="2322"/>
                  </a:lnTo>
                  <a:lnTo>
                    <a:pt x="1" y="2322"/>
                  </a:lnTo>
                  <a:lnTo>
                    <a:pt x="16" y="2086"/>
                  </a:lnTo>
                  <a:lnTo>
                    <a:pt x="48" y="1851"/>
                  </a:lnTo>
                  <a:lnTo>
                    <a:pt x="95" y="1631"/>
                  </a:lnTo>
                  <a:lnTo>
                    <a:pt x="173" y="1427"/>
                  </a:lnTo>
                  <a:lnTo>
                    <a:pt x="252" y="1224"/>
                  </a:lnTo>
                  <a:lnTo>
                    <a:pt x="361" y="1035"/>
                  </a:lnTo>
                  <a:lnTo>
                    <a:pt x="487" y="847"/>
                  </a:lnTo>
                  <a:lnTo>
                    <a:pt x="628" y="690"/>
                  </a:lnTo>
                  <a:lnTo>
                    <a:pt x="785" y="533"/>
                  </a:lnTo>
                  <a:lnTo>
                    <a:pt x="942" y="408"/>
                  </a:lnTo>
                  <a:lnTo>
                    <a:pt x="1130" y="282"/>
                  </a:lnTo>
                  <a:lnTo>
                    <a:pt x="1318" y="188"/>
                  </a:lnTo>
                  <a:lnTo>
                    <a:pt x="1506" y="110"/>
                  </a:lnTo>
                  <a:lnTo>
                    <a:pt x="1710" y="47"/>
                  </a:lnTo>
                  <a:lnTo>
                    <a:pt x="1930" y="16"/>
                  </a:lnTo>
                  <a:lnTo>
                    <a:pt x="2150" y="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657350" y="3026325"/>
              <a:ext cx="449425" cy="148275"/>
            </a:xfrm>
            <a:custGeom>
              <a:rect b="b" l="l" r="r" t="t"/>
              <a:pathLst>
                <a:path extrusionOk="0" h="5931" w="17977">
                  <a:moveTo>
                    <a:pt x="1773" y="1"/>
                  </a:moveTo>
                  <a:lnTo>
                    <a:pt x="8989" y="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16298" y="17"/>
                  </a:lnTo>
                  <a:lnTo>
                    <a:pt x="16377" y="48"/>
                  </a:lnTo>
                  <a:lnTo>
                    <a:pt x="16439" y="79"/>
                  </a:lnTo>
                  <a:lnTo>
                    <a:pt x="16502" y="142"/>
                  </a:lnTo>
                  <a:lnTo>
                    <a:pt x="16565" y="221"/>
                  </a:lnTo>
                  <a:lnTo>
                    <a:pt x="16612" y="299"/>
                  </a:lnTo>
                  <a:lnTo>
                    <a:pt x="16643" y="377"/>
                  </a:lnTo>
                  <a:lnTo>
                    <a:pt x="16675" y="472"/>
                  </a:lnTo>
                  <a:lnTo>
                    <a:pt x="17961" y="5444"/>
                  </a:lnTo>
                  <a:lnTo>
                    <a:pt x="17961" y="5444"/>
                  </a:lnTo>
                  <a:lnTo>
                    <a:pt x="17977" y="5538"/>
                  </a:lnTo>
                  <a:lnTo>
                    <a:pt x="17945" y="5632"/>
                  </a:lnTo>
                  <a:lnTo>
                    <a:pt x="17914" y="5711"/>
                  </a:lnTo>
                  <a:lnTo>
                    <a:pt x="17851" y="5789"/>
                  </a:lnTo>
                  <a:lnTo>
                    <a:pt x="17773" y="5836"/>
                  </a:lnTo>
                  <a:lnTo>
                    <a:pt x="17679" y="5883"/>
                  </a:lnTo>
                  <a:lnTo>
                    <a:pt x="17584" y="5914"/>
                  </a:lnTo>
                  <a:lnTo>
                    <a:pt x="17490" y="5930"/>
                  </a:lnTo>
                  <a:lnTo>
                    <a:pt x="8989" y="5930"/>
                  </a:lnTo>
                  <a:lnTo>
                    <a:pt x="487" y="5930"/>
                  </a:lnTo>
                  <a:lnTo>
                    <a:pt x="487" y="5930"/>
                  </a:lnTo>
                  <a:lnTo>
                    <a:pt x="377" y="5914"/>
                  </a:lnTo>
                  <a:lnTo>
                    <a:pt x="283" y="5883"/>
                  </a:lnTo>
                  <a:lnTo>
                    <a:pt x="204" y="5836"/>
                  </a:lnTo>
                  <a:lnTo>
                    <a:pt x="126" y="5789"/>
                  </a:lnTo>
                  <a:lnTo>
                    <a:pt x="63" y="5711"/>
                  </a:lnTo>
                  <a:lnTo>
                    <a:pt x="16" y="5632"/>
                  </a:lnTo>
                  <a:lnTo>
                    <a:pt x="1" y="5538"/>
                  </a:lnTo>
                  <a:lnTo>
                    <a:pt x="1" y="5444"/>
                  </a:lnTo>
                  <a:lnTo>
                    <a:pt x="1302" y="472"/>
                  </a:lnTo>
                  <a:lnTo>
                    <a:pt x="1302" y="472"/>
                  </a:lnTo>
                  <a:lnTo>
                    <a:pt x="1334" y="377"/>
                  </a:lnTo>
                  <a:lnTo>
                    <a:pt x="1365" y="299"/>
                  </a:lnTo>
                  <a:lnTo>
                    <a:pt x="1412" y="221"/>
                  </a:lnTo>
                  <a:lnTo>
                    <a:pt x="1459" y="142"/>
                  </a:lnTo>
                  <a:lnTo>
                    <a:pt x="1522" y="79"/>
                  </a:lnTo>
                  <a:lnTo>
                    <a:pt x="1601" y="48"/>
                  </a:lnTo>
                  <a:lnTo>
                    <a:pt x="1679" y="17"/>
                  </a:lnTo>
                  <a:lnTo>
                    <a:pt x="1773" y="1"/>
                  </a:lnTo>
                  <a:lnTo>
                    <a:pt x="1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595400" y="3141225"/>
              <a:ext cx="573725" cy="147875"/>
            </a:xfrm>
            <a:custGeom>
              <a:rect b="b" l="l" r="r" t="t"/>
              <a:pathLst>
                <a:path extrusionOk="0" h="5915" w="22949">
                  <a:moveTo>
                    <a:pt x="1773" y="1"/>
                  </a:moveTo>
                  <a:lnTo>
                    <a:pt x="8973" y="1"/>
                  </a:lnTo>
                  <a:lnTo>
                    <a:pt x="21176" y="1"/>
                  </a:lnTo>
                  <a:lnTo>
                    <a:pt x="21176" y="1"/>
                  </a:lnTo>
                  <a:lnTo>
                    <a:pt x="21270" y="1"/>
                  </a:lnTo>
                  <a:lnTo>
                    <a:pt x="21349" y="32"/>
                  </a:lnTo>
                  <a:lnTo>
                    <a:pt x="21427" y="79"/>
                  </a:lnTo>
                  <a:lnTo>
                    <a:pt x="21490" y="142"/>
                  </a:lnTo>
                  <a:lnTo>
                    <a:pt x="21537" y="205"/>
                  </a:lnTo>
                  <a:lnTo>
                    <a:pt x="21584" y="283"/>
                  </a:lnTo>
                  <a:lnTo>
                    <a:pt x="21631" y="377"/>
                  </a:lnTo>
                  <a:lnTo>
                    <a:pt x="21647" y="471"/>
                  </a:lnTo>
                  <a:lnTo>
                    <a:pt x="22949" y="5444"/>
                  </a:lnTo>
                  <a:lnTo>
                    <a:pt x="22949" y="5444"/>
                  </a:lnTo>
                  <a:lnTo>
                    <a:pt x="22949" y="5538"/>
                  </a:lnTo>
                  <a:lnTo>
                    <a:pt x="22933" y="5616"/>
                  </a:lnTo>
                  <a:lnTo>
                    <a:pt x="22886" y="5695"/>
                  </a:lnTo>
                  <a:lnTo>
                    <a:pt x="22823" y="5773"/>
                  </a:lnTo>
                  <a:lnTo>
                    <a:pt x="22745" y="5836"/>
                  </a:lnTo>
                  <a:lnTo>
                    <a:pt x="22666" y="5883"/>
                  </a:lnTo>
                  <a:lnTo>
                    <a:pt x="22572" y="5899"/>
                  </a:lnTo>
                  <a:lnTo>
                    <a:pt x="22462" y="5914"/>
                  </a:lnTo>
                  <a:lnTo>
                    <a:pt x="8973" y="5914"/>
                  </a:lnTo>
                  <a:lnTo>
                    <a:pt x="471" y="5914"/>
                  </a:lnTo>
                  <a:lnTo>
                    <a:pt x="471" y="5914"/>
                  </a:lnTo>
                  <a:lnTo>
                    <a:pt x="377" y="5899"/>
                  </a:lnTo>
                  <a:lnTo>
                    <a:pt x="283" y="5883"/>
                  </a:lnTo>
                  <a:lnTo>
                    <a:pt x="188" y="5836"/>
                  </a:lnTo>
                  <a:lnTo>
                    <a:pt x="110" y="5773"/>
                  </a:lnTo>
                  <a:lnTo>
                    <a:pt x="47" y="5695"/>
                  </a:lnTo>
                  <a:lnTo>
                    <a:pt x="16" y="5616"/>
                  </a:lnTo>
                  <a:lnTo>
                    <a:pt x="0" y="5538"/>
                  </a:lnTo>
                  <a:lnTo>
                    <a:pt x="0" y="5444"/>
                  </a:lnTo>
                  <a:lnTo>
                    <a:pt x="1286" y="471"/>
                  </a:lnTo>
                  <a:lnTo>
                    <a:pt x="1286" y="471"/>
                  </a:lnTo>
                  <a:lnTo>
                    <a:pt x="1318" y="377"/>
                  </a:lnTo>
                  <a:lnTo>
                    <a:pt x="1349" y="283"/>
                  </a:lnTo>
                  <a:lnTo>
                    <a:pt x="1396" y="205"/>
                  </a:lnTo>
                  <a:lnTo>
                    <a:pt x="1459" y="142"/>
                  </a:lnTo>
                  <a:lnTo>
                    <a:pt x="1522" y="79"/>
                  </a:lnTo>
                  <a:lnTo>
                    <a:pt x="1584" y="32"/>
                  </a:lnTo>
                  <a:lnTo>
                    <a:pt x="1679" y="1"/>
                  </a:lnTo>
                  <a:lnTo>
                    <a:pt x="1773" y="1"/>
                  </a:lnTo>
                  <a:lnTo>
                    <a:pt x="1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020100" y="3156525"/>
              <a:ext cx="1724300" cy="1052925"/>
            </a:xfrm>
            <a:custGeom>
              <a:rect b="b" l="l" r="r" t="t"/>
              <a:pathLst>
                <a:path extrusionOk="0" h="42117" w="68972">
                  <a:moveTo>
                    <a:pt x="6197" y="19059"/>
                  </a:moveTo>
                  <a:lnTo>
                    <a:pt x="6197" y="19059"/>
                  </a:lnTo>
                  <a:lnTo>
                    <a:pt x="5773" y="19310"/>
                  </a:lnTo>
                  <a:lnTo>
                    <a:pt x="5366" y="19576"/>
                  </a:lnTo>
                  <a:lnTo>
                    <a:pt x="4989" y="19843"/>
                  </a:lnTo>
                  <a:lnTo>
                    <a:pt x="4628" y="20110"/>
                  </a:lnTo>
                  <a:lnTo>
                    <a:pt x="4268" y="20376"/>
                  </a:lnTo>
                  <a:lnTo>
                    <a:pt x="3938" y="20643"/>
                  </a:lnTo>
                  <a:lnTo>
                    <a:pt x="3624" y="20925"/>
                  </a:lnTo>
                  <a:lnTo>
                    <a:pt x="3326" y="21192"/>
                  </a:lnTo>
                  <a:lnTo>
                    <a:pt x="3044" y="21474"/>
                  </a:lnTo>
                  <a:lnTo>
                    <a:pt x="2777" y="21757"/>
                  </a:lnTo>
                  <a:lnTo>
                    <a:pt x="2526" y="22039"/>
                  </a:lnTo>
                  <a:lnTo>
                    <a:pt x="2291" y="22321"/>
                  </a:lnTo>
                  <a:lnTo>
                    <a:pt x="2072" y="22604"/>
                  </a:lnTo>
                  <a:lnTo>
                    <a:pt x="1868" y="22886"/>
                  </a:lnTo>
                  <a:lnTo>
                    <a:pt x="1664" y="23184"/>
                  </a:lnTo>
                  <a:lnTo>
                    <a:pt x="1491" y="23467"/>
                  </a:lnTo>
                  <a:lnTo>
                    <a:pt x="1319" y="23765"/>
                  </a:lnTo>
                  <a:lnTo>
                    <a:pt x="1162" y="24063"/>
                  </a:lnTo>
                  <a:lnTo>
                    <a:pt x="1021" y="24361"/>
                  </a:lnTo>
                  <a:lnTo>
                    <a:pt x="879" y="24659"/>
                  </a:lnTo>
                  <a:lnTo>
                    <a:pt x="770" y="24957"/>
                  </a:lnTo>
                  <a:lnTo>
                    <a:pt x="644" y="25270"/>
                  </a:lnTo>
                  <a:lnTo>
                    <a:pt x="550" y="25568"/>
                  </a:lnTo>
                  <a:lnTo>
                    <a:pt x="456" y="25882"/>
                  </a:lnTo>
                  <a:lnTo>
                    <a:pt x="377" y="26196"/>
                  </a:lnTo>
                  <a:lnTo>
                    <a:pt x="299" y="26510"/>
                  </a:lnTo>
                  <a:lnTo>
                    <a:pt x="189" y="27137"/>
                  </a:lnTo>
                  <a:lnTo>
                    <a:pt x="95" y="27780"/>
                  </a:lnTo>
                  <a:lnTo>
                    <a:pt x="48" y="28439"/>
                  </a:lnTo>
                  <a:lnTo>
                    <a:pt x="1" y="29098"/>
                  </a:lnTo>
                  <a:lnTo>
                    <a:pt x="1" y="29772"/>
                  </a:lnTo>
                  <a:lnTo>
                    <a:pt x="1" y="30462"/>
                  </a:lnTo>
                  <a:lnTo>
                    <a:pt x="17" y="31168"/>
                  </a:lnTo>
                  <a:lnTo>
                    <a:pt x="95" y="32580"/>
                  </a:lnTo>
                  <a:lnTo>
                    <a:pt x="205" y="34054"/>
                  </a:lnTo>
                  <a:lnTo>
                    <a:pt x="283" y="35576"/>
                  </a:lnTo>
                  <a:lnTo>
                    <a:pt x="330" y="36345"/>
                  </a:lnTo>
                  <a:lnTo>
                    <a:pt x="346" y="37144"/>
                  </a:lnTo>
                  <a:lnTo>
                    <a:pt x="362" y="37944"/>
                  </a:lnTo>
                  <a:lnTo>
                    <a:pt x="362" y="38744"/>
                  </a:lnTo>
                  <a:lnTo>
                    <a:pt x="330" y="39576"/>
                  </a:lnTo>
                  <a:lnTo>
                    <a:pt x="283" y="40407"/>
                  </a:lnTo>
                  <a:lnTo>
                    <a:pt x="283" y="40407"/>
                  </a:lnTo>
                  <a:lnTo>
                    <a:pt x="2181" y="40595"/>
                  </a:lnTo>
                  <a:lnTo>
                    <a:pt x="4079" y="40768"/>
                  </a:lnTo>
                  <a:lnTo>
                    <a:pt x="5977" y="40940"/>
                  </a:lnTo>
                  <a:lnTo>
                    <a:pt x="7891" y="41082"/>
                  </a:lnTo>
                  <a:lnTo>
                    <a:pt x="9789" y="41223"/>
                  </a:lnTo>
                  <a:lnTo>
                    <a:pt x="11687" y="41364"/>
                  </a:lnTo>
                  <a:lnTo>
                    <a:pt x="13585" y="41474"/>
                  </a:lnTo>
                  <a:lnTo>
                    <a:pt x="15483" y="41584"/>
                  </a:lnTo>
                  <a:lnTo>
                    <a:pt x="15483" y="41584"/>
                  </a:lnTo>
                  <a:lnTo>
                    <a:pt x="18808" y="41756"/>
                  </a:lnTo>
                  <a:lnTo>
                    <a:pt x="22134" y="41897"/>
                  </a:lnTo>
                  <a:lnTo>
                    <a:pt x="25459" y="41991"/>
                  </a:lnTo>
                  <a:lnTo>
                    <a:pt x="28785" y="42070"/>
                  </a:lnTo>
                  <a:lnTo>
                    <a:pt x="32094" y="42101"/>
                  </a:lnTo>
                  <a:lnTo>
                    <a:pt x="35420" y="42117"/>
                  </a:lnTo>
                  <a:lnTo>
                    <a:pt x="38745" y="42086"/>
                  </a:lnTo>
                  <a:lnTo>
                    <a:pt x="42071" y="42023"/>
                  </a:lnTo>
                  <a:lnTo>
                    <a:pt x="45396" y="41944"/>
                  </a:lnTo>
                  <a:lnTo>
                    <a:pt x="48721" y="41819"/>
                  </a:lnTo>
                  <a:lnTo>
                    <a:pt x="52047" y="41662"/>
                  </a:lnTo>
                  <a:lnTo>
                    <a:pt x="55372" y="41474"/>
                  </a:lnTo>
                  <a:lnTo>
                    <a:pt x="58698" y="41254"/>
                  </a:lnTo>
                  <a:lnTo>
                    <a:pt x="62023" y="41019"/>
                  </a:lnTo>
                  <a:lnTo>
                    <a:pt x="65348" y="40721"/>
                  </a:lnTo>
                  <a:lnTo>
                    <a:pt x="68674" y="40407"/>
                  </a:lnTo>
                  <a:lnTo>
                    <a:pt x="68674" y="40407"/>
                  </a:lnTo>
                  <a:lnTo>
                    <a:pt x="68627" y="39576"/>
                  </a:lnTo>
                  <a:lnTo>
                    <a:pt x="68595" y="38744"/>
                  </a:lnTo>
                  <a:lnTo>
                    <a:pt x="68595" y="37944"/>
                  </a:lnTo>
                  <a:lnTo>
                    <a:pt x="68611" y="37144"/>
                  </a:lnTo>
                  <a:lnTo>
                    <a:pt x="68627" y="36345"/>
                  </a:lnTo>
                  <a:lnTo>
                    <a:pt x="68674" y="35576"/>
                  </a:lnTo>
                  <a:lnTo>
                    <a:pt x="68768" y="34054"/>
                  </a:lnTo>
                  <a:lnTo>
                    <a:pt x="68862" y="32580"/>
                  </a:lnTo>
                  <a:lnTo>
                    <a:pt x="68941" y="31168"/>
                  </a:lnTo>
                  <a:lnTo>
                    <a:pt x="68956" y="30462"/>
                  </a:lnTo>
                  <a:lnTo>
                    <a:pt x="68972" y="29772"/>
                  </a:lnTo>
                  <a:lnTo>
                    <a:pt x="68956" y="29098"/>
                  </a:lnTo>
                  <a:lnTo>
                    <a:pt x="68925" y="28439"/>
                  </a:lnTo>
                  <a:lnTo>
                    <a:pt x="68862" y="27780"/>
                  </a:lnTo>
                  <a:lnTo>
                    <a:pt x="68768" y="27137"/>
                  </a:lnTo>
                  <a:lnTo>
                    <a:pt x="68658" y="26510"/>
                  </a:lnTo>
                  <a:lnTo>
                    <a:pt x="68580" y="26196"/>
                  </a:lnTo>
                  <a:lnTo>
                    <a:pt x="68501" y="25882"/>
                  </a:lnTo>
                  <a:lnTo>
                    <a:pt x="68407" y="25568"/>
                  </a:lnTo>
                  <a:lnTo>
                    <a:pt x="68313" y="25270"/>
                  </a:lnTo>
                  <a:lnTo>
                    <a:pt x="68203" y="24957"/>
                  </a:lnTo>
                  <a:lnTo>
                    <a:pt x="68078" y="24659"/>
                  </a:lnTo>
                  <a:lnTo>
                    <a:pt x="67937" y="24361"/>
                  </a:lnTo>
                  <a:lnTo>
                    <a:pt x="67795" y="24063"/>
                  </a:lnTo>
                  <a:lnTo>
                    <a:pt x="67639" y="23765"/>
                  </a:lnTo>
                  <a:lnTo>
                    <a:pt x="67482" y="23467"/>
                  </a:lnTo>
                  <a:lnTo>
                    <a:pt x="67293" y="23184"/>
                  </a:lnTo>
                  <a:lnTo>
                    <a:pt x="67105" y="22886"/>
                  </a:lnTo>
                  <a:lnTo>
                    <a:pt x="66886" y="22604"/>
                  </a:lnTo>
                  <a:lnTo>
                    <a:pt x="66666" y="22321"/>
                  </a:lnTo>
                  <a:lnTo>
                    <a:pt x="66431" y="22039"/>
                  </a:lnTo>
                  <a:lnTo>
                    <a:pt x="66180" y="21757"/>
                  </a:lnTo>
                  <a:lnTo>
                    <a:pt x="65913" y="21474"/>
                  </a:lnTo>
                  <a:lnTo>
                    <a:pt x="65631" y="21192"/>
                  </a:lnTo>
                  <a:lnTo>
                    <a:pt x="65333" y="20925"/>
                  </a:lnTo>
                  <a:lnTo>
                    <a:pt x="65019" y="20643"/>
                  </a:lnTo>
                  <a:lnTo>
                    <a:pt x="64690" y="20376"/>
                  </a:lnTo>
                  <a:lnTo>
                    <a:pt x="64345" y="20110"/>
                  </a:lnTo>
                  <a:lnTo>
                    <a:pt x="63968" y="19843"/>
                  </a:lnTo>
                  <a:lnTo>
                    <a:pt x="63592" y="19576"/>
                  </a:lnTo>
                  <a:lnTo>
                    <a:pt x="63184" y="19310"/>
                  </a:lnTo>
                  <a:lnTo>
                    <a:pt x="62760" y="19059"/>
                  </a:lnTo>
                  <a:lnTo>
                    <a:pt x="62760" y="19059"/>
                  </a:lnTo>
                  <a:lnTo>
                    <a:pt x="62164" y="17365"/>
                  </a:lnTo>
                  <a:lnTo>
                    <a:pt x="61615" y="15765"/>
                  </a:lnTo>
                  <a:lnTo>
                    <a:pt x="60643" y="12879"/>
                  </a:lnTo>
                  <a:lnTo>
                    <a:pt x="60188" y="11577"/>
                  </a:lnTo>
                  <a:lnTo>
                    <a:pt x="59749" y="10369"/>
                  </a:lnTo>
                  <a:lnTo>
                    <a:pt x="59341" y="9240"/>
                  </a:lnTo>
                  <a:lnTo>
                    <a:pt x="58933" y="8204"/>
                  </a:lnTo>
                  <a:lnTo>
                    <a:pt x="58525" y="7247"/>
                  </a:lnTo>
                  <a:lnTo>
                    <a:pt x="58321" y="6793"/>
                  </a:lnTo>
                  <a:lnTo>
                    <a:pt x="58102" y="6369"/>
                  </a:lnTo>
                  <a:lnTo>
                    <a:pt x="57898" y="5961"/>
                  </a:lnTo>
                  <a:lnTo>
                    <a:pt x="57678" y="5553"/>
                  </a:lnTo>
                  <a:lnTo>
                    <a:pt x="57458" y="5177"/>
                  </a:lnTo>
                  <a:lnTo>
                    <a:pt x="57239" y="4832"/>
                  </a:lnTo>
                  <a:lnTo>
                    <a:pt x="57004" y="4487"/>
                  </a:lnTo>
                  <a:lnTo>
                    <a:pt x="56768" y="4157"/>
                  </a:lnTo>
                  <a:lnTo>
                    <a:pt x="56517" y="3844"/>
                  </a:lnTo>
                  <a:lnTo>
                    <a:pt x="56266" y="3561"/>
                  </a:lnTo>
                  <a:lnTo>
                    <a:pt x="56000" y="3279"/>
                  </a:lnTo>
                  <a:lnTo>
                    <a:pt x="55717" y="3012"/>
                  </a:lnTo>
                  <a:lnTo>
                    <a:pt x="55435" y="2761"/>
                  </a:lnTo>
                  <a:lnTo>
                    <a:pt x="55137" y="2526"/>
                  </a:lnTo>
                  <a:lnTo>
                    <a:pt x="54823" y="2306"/>
                  </a:lnTo>
                  <a:lnTo>
                    <a:pt x="54509" y="2102"/>
                  </a:lnTo>
                  <a:lnTo>
                    <a:pt x="54164" y="1914"/>
                  </a:lnTo>
                  <a:lnTo>
                    <a:pt x="53804" y="1726"/>
                  </a:lnTo>
                  <a:lnTo>
                    <a:pt x="53443" y="1553"/>
                  </a:lnTo>
                  <a:lnTo>
                    <a:pt x="53051" y="1397"/>
                  </a:lnTo>
                  <a:lnTo>
                    <a:pt x="52643" y="1255"/>
                  </a:lnTo>
                  <a:lnTo>
                    <a:pt x="52219" y="1114"/>
                  </a:lnTo>
                  <a:lnTo>
                    <a:pt x="51780" y="989"/>
                  </a:lnTo>
                  <a:lnTo>
                    <a:pt x="51325" y="863"/>
                  </a:lnTo>
                  <a:lnTo>
                    <a:pt x="50839" y="769"/>
                  </a:lnTo>
                  <a:lnTo>
                    <a:pt x="50337" y="659"/>
                  </a:lnTo>
                  <a:lnTo>
                    <a:pt x="49804" y="581"/>
                  </a:lnTo>
                  <a:lnTo>
                    <a:pt x="49255" y="503"/>
                  </a:lnTo>
                  <a:lnTo>
                    <a:pt x="48690" y="424"/>
                  </a:lnTo>
                  <a:lnTo>
                    <a:pt x="48094" y="361"/>
                  </a:lnTo>
                  <a:lnTo>
                    <a:pt x="46808" y="252"/>
                  </a:lnTo>
                  <a:lnTo>
                    <a:pt x="45427" y="173"/>
                  </a:lnTo>
                  <a:lnTo>
                    <a:pt x="43937" y="110"/>
                  </a:lnTo>
                  <a:lnTo>
                    <a:pt x="42306" y="63"/>
                  </a:lnTo>
                  <a:lnTo>
                    <a:pt x="40565" y="32"/>
                  </a:lnTo>
                  <a:lnTo>
                    <a:pt x="38682" y="16"/>
                  </a:lnTo>
                  <a:lnTo>
                    <a:pt x="34479" y="1"/>
                  </a:lnTo>
                  <a:lnTo>
                    <a:pt x="34479" y="1"/>
                  </a:lnTo>
                  <a:lnTo>
                    <a:pt x="30290" y="16"/>
                  </a:lnTo>
                  <a:lnTo>
                    <a:pt x="28392" y="32"/>
                  </a:lnTo>
                  <a:lnTo>
                    <a:pt x="26651" y="63"/>
                  </a:lnTo>
                  <a:lnTo>
                    <a:pt x="25036" y="110"/>
                  </a:lnTo>
                  <a:lnTo>
                    <a:pt x="23530" y="173"/>
                  </a:lnTo>
                  <a:lnTo>
                    <a:pt x="22149" y="252"/>
                  </a:lnTo>
                  <a:lnTo>
                    <a:pt x="20879" y="361"/>
                  </a:lnTo>
                  <a:lnTo>
                    <a:pt x="20267" y="424"/>
                  </a:lnTo>
                  <a:lnTo>
                    <a:pt x="19702" y="503"/>
                  </a:lnTo>
                  <a:lnTo>
                    <a:pt x="19153" y="581"/>
                  </a:lnTo>
                  <a:lnTo>
                    <a:pt x="18620" y="659"/>
                  </a:lnTo>
                  <a:lnTo>
                    <a:pt x="18118" y="769"/>
                  </a:lnTo>
                  <a:lnTo>
                    <a:pt x="17632" y="863"/>
                  </a:lnTo>
                  <a:lnTo>
                    <a:pt x="17177" y="989"/>
                  </a:lnTo>
                  <a:lnTo>
                    <a:pt x="16738" y="1114"/>
                  </a:lnTo>
                  <a:lnTo>
                    <a:pt x="16314" y="1255"/>
                  </a:lnTo>
                  <a:lnTo>
                    <a:pt x="15906" y="1397"/>
                  </a:lnTo>
                  <a:lnTo>
                    <a:pt x="15514" y="1553"/>
                  </a:lnTo>
                  <a:lnTo>
                    <a:pt x="15154" y="1726"/>
                  </a:lnTo>
                  <a:lnTo>
                    <a:pt x="14793" y="1914"/>
                  </a:lnTo>
                  <a:lnTo>
                    <a:pt x="14463" y="2102"/>
                  </a:lnTo>
                  <a:lnTo>
                    <a:pt x="14134" y="2306"/>
                  </a:lnTo>
                  <a:lnTo>
                    <a:pt x="13820" y="2526"/>
                  </a:lnTo>
                  <a:lnTo>
                    <a:pt x="13522" y="2761"/>
                  </a:lnTo>
                  <a:lnTo>
                    <a:pt x="13240" y="3012"/>
                  </a:lnTo>
                  <a:lnTo>
                    <a:pt x="12958" y="3279"/>
                  </a:lnTo>
                  <a:lnTo>
                    <a:pt x="12691" y="3561"/>
                  </a:lnTo>
                  <a:lnTo>
                    <a:pt x="12440" y="3844"/>
                  </a:lnTo>
                  <a:lnTo>
                    <a:pt x="12189" y="4157"/>
                  </a:lnTo>
                  <a:lnTo>
                    <a:pt x="11954" y="4487"/>
                  </a:lnTo>
                  <a:lnTo>
                    <a:pt x="11718" y="4832"/>
                  </a:lnTo>
                  <a:lnTo>
                    <a:pt x="11499" y="5177"/>
                  </a:lnTo>
                  <a:lnTo>
                    <a:pt x="11279" y="5553"/>
                  </a:lnTo>
                  <a:lnTo>
                    <a:pt x="11060" y="5961"/>
                  </a:lnTo>
                  <a:lnTo>
                    <a:pt x="10856" y="6369"/>
                  </a:lnTo>
                  <a:lnTo>
                    <a:pt x="10652" y="6793"/>
                  </a:lnTo>
                  <a:lnTo>
                    <a:pt x="10432" y="7247"/>
                  </a:lnTo>
                  <a:lnTo>
                    <a:pt x="10024" y="8204"/>
                  </a:lnTo>
                  <a:lnTo>
                    <a:pt x="9616" y="9240"/>
                  </a:lnTo>
                  <a:lnTo>
                    <a:pt x="9209" y="10369"/>
                  </a:lnTo>
                  <a:lnTo>
                    <a:pt x="8769" y="11577"/>
                  </a:lnTo>
                  <a:lnTo>
                    <a:pt x="8330" y="12879"/>
                  </a:lnTo>
                  <a:lnTo>
                    <a:pt x="7342" y="15765"/>
                  </a:lnTo>
                  <a:lnTo>
                    <a:pt x="6793" y="17365"/>
                  </a:lnTo>
                  <a:lnTo>
                    <a:pt x="6197" y="19059"/>
                  </a:lnTo>
                  <a:lnTo>
                    <a:pt x="6197" y="19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75000" y="3608275"/>
              <a:ext cx="1414125" cy="478050"/>
            </a:xfrm>
            <a:custGeom>
              <a:rect b="b" l="l" r="r" t="t"/>
              <a:pathLst>
                <a:path extrusionOk="0" h="19122" w="56565">
                  <a:moveTo>
                    <a:pt x="268" y="205"/>
                  </a:moveTo>
                  <a:lnTo>
                    <a:pt x="268" y="205"/>
                  </a:lnTo>
                  <a:lnTo>
                    <a:pt x="1" y="989"/>
                  </a:lnTo>
                  <a:lnTo>
                    <a:pt x="1" y="989"/>
                  </a:lnTo>
                  <a:lnTo>
                    <a:pt x="111" y="942"/>
                  </a:lnTo>
                  <a:lnTo>
                    <a:pt x="440" y="848"/>
                  </a:lnTo>
                  <a:lnTo>
                    <a:pt x="675" y="801"/>
                  </a:lnTo>
                  <a:lnTo>
                    <a:pt x="958" y="754"/>
                  </a:lnTo>
                  <a:lnTo>
                    <a:pt x="1303" y="722"/>
                  </a:lnTo>
                  <a:lnTo>
                    <a:pt x="1679" y="706"/>
                  </a:lnTo>
                  <a:lnTo>
                    <a:pt x="2103" y="722"/>
                  </a:lnTo>
                  <a:lnTo>
                    <a:pt x="2573" y="754"/>
                  </a:lnTo>
                  <a:lnTo>
                    <a:pt x="3091" y="816"/>
                  </a:lnTo>
                  <a:lnTo>
                    <a:pt x="3640" y="926"/>
                  </a:lnTo>
                  <a:lnTo>
                    <a:pt x="3938" y="989"/>
                  </a:lnTo>
                  <a:lnTo>
                    <a:pt x="4236" y="1083"/>
                  </a:lnTo>
                  <a:lnTo>
                    <a:pt x="4550" y="1177"/>
                  </a:lnTo>
                  <a:lnTo>
                    <a:pt x="4864" y="1287"/>
                  </a:lnTo>
                  <a:lnTo>
                    <a:pt x="5193" y="1412"/>
                  </a:lnTo>
                  <a:lnTo>
                    <a:pt x="5538" y="1538"/>
                  </a:lnTo>
                  <a:lnTo>
                    <a:pt x="5883" y="1695"/>
                  </a:lnTo>
                  <a:lnTo>
                    <a:pt x="6228" y="1867"/>
                  </a:lnTo>
                  <a:lnTo>
                    <a:pt x="6228" y="1867"/>
                  </a:lnTo>
                  <a:lnTo>
                    <a:pt x="6589" y="2055"/>
                  </a:lnTo>
                  <a:lnTo>
                    <a:pt x="6934" y="2259"/>
                  </a:lnTo>
                  <a:lnTo>
                    <a:pt x="7279" y="2495"/>
                  </a:lnTo>
                  <a:lnTo>
                    <a:pt x="7609" y="2730"/>
                  </a:lnTo>
                  <a:lnTo>
                    <a:pt x="7922" y="2997"/>
                  </a:lnTo>
                  <a:lnTo>
                    <a:pt x="8236" y="3279"/>
                  </a:lnTo>
                  <a:lnTo>
                    <a:pt x="8534" y="3561"/>
                  </a:lnTo>
                  <a:lnTo>
                    <a:pt x="8832" y="3875"/>
                  </a:lnTo>
                  <a:lnTo>
                    <a:pt x="9130" y="4189"/>
                  </a:lnTo>
                  <a:lnTo>
                    <a:pt x="9397" y="4518"/>
                  </a:lnTo>
                  <a:lnTo>
                    <a:pt x="9663" y="4863"/>
                  </a:lnTo>
                  <a:lnTo>
                    <a:pt x="9930" y="5208"/>
                  </a:lnTo>
                  <a:lnTo>
                    <a:pt x="10181" y="5569"/>
                  </a:lnTo>
                  <a:lnTo>
                    <a:pt x="10432" y="5930"/>
                  </a:lnTo>
                  <a:lnTo>
                    <a:pt x="10667" y="6306"/>
                  </a:lnTo>
                  <a:lnTo>
                    <a:pt x="10887" y="6683"/>
                  </a:lnTo>
                  <a:lnTo>
                    <a:pt x="11107" y="7059"/>
                  </a:lnTo>
                  <a:lnTo>
                    <a:pt x="11310" y="7451"/>
                  </a:lnTo>
                  <a:lnTo>
                    <a:pt x="11703" y="8220"/>
                  </a:lnTo>
                  <a:lnTo>
                    <a:pt x="12048" y="9004"/>
                  </a:lnTo>
                  <a:lnTo>
                    <a:pt x="12361" y="9773"/>
                  </a:lnTo>
                  <a:lnTo>
                    <a:pt x="12644" y="10526"/>
                  </a:lnTo>
                  <a:lnTo>
                    <a:pt x="12895" y="11247"/>
                  </a:lnTo>
                  <a:lnTo>
                    <a:pt x="13099" y="11953"/>
                  </a:lnTo>
                  <a:lnTo>
                    <a:pt x="13255" y="12612"/>
                  </a:lnTo>
                  <a:lnTo>
                    <a:pt x="13255" y="12612"/>
                  </a:lnTo>
                  <a:lnTo>
                    <a:pt x="13554" y="13867"/>
                  </a:lnTo>
                  <a:lnTo>
                    <a:pt x="13805" y="15075"/>
                  </a:lnTo>
                  <a:lnTo>
                    <a:pt x="14024" y="16173"/>
                  </a:lnTo>
                  <a:lnTo>
                    <a:pt x="14197" y="17145"/>
                  </a:lnTo>
                  <a:lnTo>
                    <a:pt x="14448" y="18588"/>
                  </a:lnTo>
                  <a:lnTo>
                    <a:pt x="14542" y="19122"/>
                  </a:lnTo>
                  <a:lnTo>
                    <a:pt x="28283" y="19122"/>
                  </a:lnTo>
                  <a:lnTo>
                    <a:pt x="42023" y="19122"/>
                  </a:lnTo>
                  <a:lnTo>
                    <a:pt x="42023" y="19122"/>
                  </a:lnTo>
                  <a:lnTo>
                    <a:pt x="42118" y="18588"/>
                  </a:lnTo>
                  <a:lnTo>
                    <a:pt x="42369" y="17145"/>
                  </a:lnTo>
                  <a:lnTo>
                    <a:pt x="42557" y="16173"/>
                  </a:lnTo>
                  <a:lnTo>
                    <a:pt x="42776" y="15075"/>
                  </a:lnTo>
                  <a:lnTo>
                    <a:pt x="43027" y="13867"/>
                  </a:lnTo>
                  <a:lnTo>
                    <a:pt x="43310" y="12612"/>
                  </a:lnTo>
                  <a:lnTo>
                    <a:pt x="43310" y="12612"/>
                  </a:lnTo>
                  <a:lnTo>
                    <a:pt x="43467" y="11953"/>
                  </a:lnTo>
                  <a:lnTo>
                    <a:pt x="43686" y="11247"/>
                  </a:lnTo>
                  <a:lnTo>
                    <a:pt x="43921" y="10526"/>
                  </a:lnTo>
                  <a:lnTo>
                    <a:pt x="44204" y="9773"/>
                  </a:lnTo>
                  <a:lnTo>
                    <a:pt x="44517" y="9004"/>
                  </a:lnTo>
                  <a:lnTo>
                    <a:pt x="44863" y="8220"/>
                  </a:lnTo>
                  <a:lnTo>
                    <a:pt x="45255" y="7451"/>
                  </a:lnTo>
                  <a:lnTo>
                    <a:pt x="45459" y="7059"/>
                  </a:lnTo>
                  <a:lnTo>
                    <a:pt x="45678" y="6683"/>
                  </a:lnTo>
                  <a:lnTo>
                    <a:pt x="45914" y="6306"/>
                  </a:lnTo>
                  <a:lnTo>
                    <a:pt x="46149" y="5930"/>
                  </a:lnTo>
                  <a:lnTo>
                    <a:pt x="46384" y="5569"/>
                  </a:lnTo>
                  <a:lnTo>
                    <a:pt x="46635" y="5208"/>
                  </a:lnTo>
                  <a:lnTo>
                    <a:pt x="46902" y="4863"/>
                  </a:lnTo>
                  <a:lnTo>
                    <a:pt x="47168" y="4518"/>
                  </a:lnTo>
                  <a:lnTo>
                    <a:pt x="47451" y="4189"/>
                  </a:lnTo>
                  <a:lnTo>
                    <a:pt x="47733" y="3875"/>
                  </a:lnTo>
                  <a:lnTo>
                    <a:pt x="48031" y="3561"/>
                  </a:lnTo>
                  <a:lnTo>
                    <a:pt x="48329" y="3279"/>
                  </a:lnTo>
                  <a:lnTo>
                    <a:pt x="48643" y="2997"/>
                  </a:lnTo>
                  <a:lnTo>
                    <a:pt x="48972" y="2730"/>
                  </a:lnTo>
                  <a:lnTo>
                    <a:pt x="49302" y="2495"/>
                  </a:lnTo>
                  <a:lnTo>
                    <a:pt x="49631" y="2259"/>
                  </a:lnTo>
                  <a:lnTo>
                    <a:pt x="49976" y="2055"/>
                  </a:lnTo>
                  <a:lnTo>
                    <a:pt x="50337" y="1867"/>
                  </a:lnTo>
                  <a:lnTo>
                    <a:pt x="50337" y="1867"/>
                  </a:lnTo>
                  <a:lnTo>
                    <a:pt x="50698" y="1695"/>
                  </a:lnTo>
                  <a:lnTo>
                    <a:pt x="51043" y="1538"/>
                  </a:lnTo>
                  <a:lnTo>
                    <a:pt x="51372" y="1412"/>
                  </a:lnTo>
                  <a:lnTo>
                    <a:pt x="51702" y="1287"/>
                  </a:lnTo>
                  <a:lnTo>
                    <a:pt x="52031" y="1177"/>
                  </a:lnTo>
                  <a:lnTo>
                    <a:pt x="52329" y="1083"/>
                  </a:lnTo>
                  <a:lnTo>
                    <a:pt x="52643" y="989"/>
                  </a:lnTo>
                  <a:lnTo>
                    <a:pt x="52925" y="926"/>
                  </a:lnTo>
                  <a:lnTo>
                    <a:pt x="53474" y="816"/>
                  </a:lnTo>
                  <a:lnTo>
                    <a:pt x="53992" y="754"/>
                  </a:lnTo>
                  <a:lnTo>
                    <a:pt x="54462" y="722"/>
                  </a:lnTo>
                  <a:lnTo>
                    <a:pt x="54886" y="706"/>
                  </a:lnTo>
                  <a:lnTo>
                    <a:pt x="55278" y="722"/>
                  </a:lnTo>
                  <a:lnTo>
                    <a:pt x="55607" y="754"/>
                  </a:lnTo>
                  <a:lnTo>
                    <a:pt x="55890" y="801"/>
                  </a:lnTo>
                  <a:lnTo>
                    <a:pt x="56125" y="848"/>
                  </a:lnTo>
                  <a:lnTo>
                    <a:pt x="56454" y="942"/>
                  </a:lnTo>
                  <a:lnTo>
                    <a:pt x="56564" y="989"/>
                  </a:lnTo>
                  <a:lnTo>
                    <a:pt x="56564" y="989"/>
                  </a:lnTo>
                  <a:lnTo>
                    <a:pt x="56298" y="205"/>
                  </a:lnTo>
                  <a:lnTo>
                    <a:pt x="56298" y="205"/>
                  </a:lnTo>
                  <a:lnTo>
                    <a:pt x="55309" y="173"/>
                  </a:lnTo>
                  <a:lnTo>
                    <a:pt x="54839" y="142"/>
                  </a:lnTo>
                  <a:lnTo>
                    <a:pt x="54415" y="95"/>
                  </a:lnTo>
                  <a:lnTo>
                    <a:pt x="54415" y="95"/>
                  </a:lnTo>
                  <a:lnTo>
                    <a:pt x="54102" y="79"/>
                  </a:lnTo>
                  <a:lnTo>
                    <a:pt x="53537" y="63"/>
                  </a:lnTo>
                  <a:lnTo>
                    <a:pt x="51702" y="32"/>
                  </a:lnTo>
                  <a:lnTo>
                    <a:pt x="49051" y="16"/>
                  </a:lnTo>
                  <a:lnTo>
                    <a:pt x="45710" y="1"/>
                  </a:lnTo>
                  <a:lnTo>
                    <a:pt x="37537" y="1"/>
                  </a:lnTo>
                  <a:lnTo>
                    <a:pt x="28283" y="16"/>
                  </a:lnTo>
                  <a:lnTo>
                    <a:pt x="28283" y="16"/>
                  </a:lnTo>
                  <a:lnTo>
                    <a:pt x="19028" y="1"/>
                  </a:lnTo>
                  <a:lnTo>
                    <a:pt x="10856" y="1"/>
                  </a:lnTo>
                  <a:lnTo>
                    <a:pt x="7530" y="16"/>
                  </a:lnTo>
                  <a:lnTo>
                    <a:pt x="4864" y="32"/>
                  </a:lnTo>
                  <a:lnTo>
                    <a:pt x="3044" y="63"/>
                  </a:lnTo>
                  <a:lnTo>
                    <a:pt x="2464" y="79"/>
                  </a:lnTo>
                  <a:lnTo>
                    <a:pt x="2166" y="95"/>
                  </a:lnTo>
                  <a:lnTo>
                    <a:pt x="2166" y="95"/>
                  </a:lnTo>
                  <a:lnTo>
                    <a:pt x="1726" y="142"/>
                  </a:lnTo>
                  <a:lnTo>
                    <a:pt x="1271" y="173"/>
                  </a:lnTo>
                  <a:lnTo>
                    <a:pt x="268" y="205"/>
                  </a:lnTo>
                  <a:lnTo>
                    <a:pt x="268" y="2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000125" y="4086300"/>
              <a:ext cx="1763900" cy="183950"/>
            </a:xfrm>
            <a:custGeom>
              <a:rect b="b" l="l" r="r" t="t"/>
              <a:pathLst>
                <a:path extrusionOk="0" h="7358" w="70556">
                  <a:moveTo>
                    <a:pt x="2447" y="1"/>
                  </a:moveTo>
                  <a:lnTo>
                    <a:pt x="68124" y="1"/>
                  </a:lnTo>
                  <a:lnTo>
                    <a:pt x="68124" y="1"/>
                  </a:lnTo>
                  <a:lnTo>
                    <a:pt x="68359" y="16"/>
                  </a:lnTo>
                  <a:lnTo>
                    <a:pt x="68610" y="48"/>
                  </a:lnTo>
                  <a:lnTo>
                    <a:pt x="68845" y="95"/>
                  </a:lnTo>
                  <a:lnTo>
                    <a:pt x="69065" y="173"/>
                  </a:lnTo>
                  <a:lnTo>
                    <a:pt x="69269" y="252"/>
                  </a:lnTo>
                  <a:lnTo>
                    <a:pt x="69473" y="361"/>
                  </a:lnTo>
                  <a:lnTo>
                    <a:pt x="69661" y="487"/>
                  </a:lnTo>
                  <a:lnTo>
                    <a:pt x="69834" y="612"/>
                  </a:lnTo>
                  <a:lnTo>
                    <a:pt x="69990" y="769"/>
                  </a:lnTo>
                  <a:lnTo>
                    <a:pt x="70132" y="926"/>
                  </a:lnTo>
                  <a:lnTo>
                    <a:pt x="70257" y="1099"/>
                  </a:lnTo>
                  <a:lnTo>
                    <a:pt x="70367" y="1271"/>
                  </a:lnTo>
                  <a:lnTo>
                    <a:pt x="70445" y="1459"/>
                  </a:lnTo>
                  <a:lnTo>
                    <a:pt x="70508" y="1663"/>
                  </a:lnTo>
                  <a:lnTo>
                    <a:pt x="70539" y="1867"/>
                  </a:lnTo>
                  <a:lnTo>
                    <a:pt x="70555" y="2087"/>
                  </a:lnTo>
                  <a:lnTo>
                    <a:pt x="70555" y="5287"/>
                  </a:lnTo>
                  <a:lnTo>
                    <a:pt x="70555" y="5287"/>
                  </a:lnTo>
                  <a:lnTo>
                    <a:pt x="70539" y="5491"/>
                  </a:lnTo>
                  <a:lnTo>
                    <a:pt x="70508" y="5694"/>
                  </a:lnTo>
                  <a:lnTo>
                    <a:pt x="70445" y="5898"/>
                  </a:lnTo>
                  <a:lnTo>
                    <a:pt x="70367" y="6087"/>
                  </a:lnTo>
                  <a:lnTo>
                    <a:pt x="70257" y="6259"/>
                  </a:lnTo>
                  <a:lnTo>
                    <a:pt x="70132" y="6432"/>
                  </a:lnTo>
                  <a:lnTo>
                    <a:pt x="69990" y="6589"/>
                  </a:lnTo>
                  <a:lnTo>
                    <a:pt x="69834" y="6745"/>
                  </a:lnTo>
                  <a:lnTo>
                    <a:pt x="69661" y="6871"/>
                  </a:lnTo>
                  <a:lnTo>
                    <a:pt x="69473" y="6996"/>
                  </a:lnTo>
                  <a:lnTo>
                    <a:pt x="69269" y="7106"/>
                  </a:lnTo>
                  <a:lnTo>
                    <a:pt x="69065" y="7185"/>
                  </a:lnTo>
                  <a:lnTo>
                    <a:pt x="68845" y="7263"/>
                  </a:lnTo>
                  <a:lnTo>
                    <a:pt x="68610" y="7310"/>
                  </a:lnTo>
                  <a:lnTo>
                    <a:pt x="68359" y="7341"/>
                  </a:lnTo>
                  <a:lnTo>
                    <a:pt x="68124" y="7357"/>
                  </a:lnTo>
                  <a:lnTo>
                    <a:pt x="2447" y="7357"/>
                  </a:lnTo>
                  <a:lnTo>
                    <a:pt x="2447" y="7357"/>
                  </a:lnTo>
                  <a:lnTo>
                    <a:pt x="2196" y="7341"/>
                  </a:lnTo>
                  <a:lnTo>
                    <a:pt x="1945" y="7310"/>
                  </a:lnTo>
                  <a:lnTo>
                    <a:pt x="1725" y="7263"/>
                  </a:lnTo>
                  <a:lnTo>
                    <a:pt x="1490" y="7185"/>
                  </a:lnTo>
                  <a:lnTo>
                    <a:pt x="1286" y="7106"/>
                  </a:lnTo>
                  <a:lnTo>
                    <a:pt x="1082" y="6996"/>
                  </a:lnTo>
                  <a:lnTo>
                    <a:pt x="894" y="6871"/>
                  </a:lnTo>
                  <a:lnTo>
                    <a:pt x="722" y="6745"/>
                  </a:lnTo>
                  <a:lnTo>
                    <a:pt x="565" y="6589"/>
                  </a:lnTo>
                  <a:lnTo>
                    <a:pt x="424" y="6432"/>
                  </a:lnTo>
                  <a:lnTo>
                    <a:pt x="298" y="6259"/>
                  </a:lnTo>
                  <a:lnTo>
                    <a:pt x="204" y="6087"/>
                  </a:lnTo>
                  <a:lnTo>
                    <a:pt x="110" y="5898"/>
                  </a:lnTo>
                  <a:lnTo>
                    <a:pt x="63" y="5694"/>
                  </a:lnTo>
                  <a:lnTo>
                    <a:pt x="16" y="5491"/>
                  </a:lnTo>
                  <a:lnTo>
                    <a:pt x="0" y="5287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6" y="1867"/>
                  </a:lnTo>
                  <a:lnTo>
                    <a:pt x="63" y="1663"/>
                  </a:lnTo>
                  <a:lnTo>
                    <a:pt x="110" y="1459"/>
                  </a:lnTo>
                  <a:lnTo>
                    <a:pt x="204" y="1271"/>
                  </a:lnTo>
                  <a:lnTo>
                    <a:pt x="298" y="1099"/>
                  </a:lnTo>
                  <a:lnTo>
                    <a:pt x="424" y="926"/>
                  </a:lnTo>
                  <a:lnTo>
                    <a:pt x="565" y="769"/>
                  </a:lnTo>
                  <a:lnTo>
                    <a:pt x="722" y="612"/>
                  </a:lnTo>
                  <a:lnTo>
                    <a:pt x="894" y="487"/>
                  </a:lnTo>
                  <a:lnTo>
                    <a:pt x="1082" y="361"/>
                  </a:lnTo>
                  <a:lnTo>
                    <a:pt x="1286" y="252"/>
                  </a:lnTo>
                  <a:lnTo>
                    <a:pt x="1490" y="173"/>
                  </a:lnTo>
                  <a:lnTo>
                    <a:pt x="1725" y="95"/>
                  </a:lnTo>
                  <a:lnTo>
                    <a:pt x="1945" y="48"/>
                  </a:lnTo>
                  <a:lnTo>
                    <a:pt x="2196" y="16"/>
                  </a:lnTo>
                  <a:lnTo>
                    <a:pt x="2447" y="1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1000125" y="4086300"/>
              <a:ext cx="1763900" cy="151400"/>
            </a:xfrm>
            <a:custGeom>
              <a:rect b="b" l="l" r="r" t="t"/>
              <a:pathLst>
                <a:path extrusionOk="0" h="6056" w="70556">
                  <a:moveTo>
                    <a:pt x="2447" y="1"/>
                  </a:moveTo>
                  <a:lnTo>
                    <a:pt x="68124" y="1"/>
                  </a:lnTo>
                  <a:lnTo>
                    <a:pt x="68124" y="1"/>
                  </a:lnTo>
                  <a:lnTo>
                    <a:pt x="68359" y="16"/>
                  </a:lnTo>
                  <a:lnTo>
                    <a:pt x="68610" y="48"/>
                  </a:lnTo>
                  <a:lnTo>
                    <a:pt x="68845" y="95"/>
                  </a:lnTo>
                  <a:lnTo>
                    <a:pt x="69065" y="173"/>
                  </a:lnTo>
                  <a:lnTo>
                    <a:pt x="69269" y="252"/>
                  </a:lnTo>
                  <a:lnTo>
                    <a:pt x="69473" y="361"/>
                  </a:lnTo>
                  <a:lnTo>
                    <a:pt x="69661" y="487"/>
                  </a:lnTo>
                  <a:lnTo>
                    <a:pt x="69834" y="612"/>
                  </a:lnTo>
                  <a:lnTo>
                    <a:pt x="69990" y="769"/>
                  </a:lnTo>
                  <a:lnTo>
                    <a:pt x="70132" y="926"/>
                  </a:lnTo>
                  <a:lnTo>
                    <a:pt x="70257" y="1099"/>
                  </a:lnTo>
                  <a:lnTo>
                    <a:pt x="70367" y="1271"/>
                  </a:lnTo>
                  <a:lnTo>
                    <a:pt x="70445" y="1459"/>
                  </a:lnTo>
                  <a:lnTo>
                    <a:pt x="70508" y="1663"/>
                  </a:lnTo>
                  <a:lnTo>
                    <a:pt x="70539" y="1867"/>
                  </a:lnTo>
                  <a:lnTo>
                    <a:pt x="70555" y="2087"/>
                  </a:lnTo>
                  <a:lnTo>
                    <a:pt x="70555" y="3985"/>
                  </a:lnTo>
                  <a:lnTo>
                    <a:pt x="70555" y="3985"/>
                  </a:lnTo>
                  <a:lnTo>
                    <a:pt x="70539" y="4204"/>
                  </a:lnTo>
                  <a:lnTo>
                    <a:pt x="70508" y="4408"/>
                  </a:lnTo>
                  <a:lnTo>
                    <a:pt x="70445" y="4596"/>
                  </a:lnTo>
                  <a:lnTo>
                    <a:pt x="70367" y="4785"/>
                  </a:lnTo>
                  <a:lnTo>
                    <a:pt x="70257" y="4973"/>
                  </a:lnTo>
                  <a:lnTo>
                    <a:pt x="70132" y="5145"/>
                  </a:lnTo>
                  <a:lnTo>
                    <a:pt x="69990" y="5302"/>
                  </a:lnTo>
                  <a:lnTo>
                    <a:pt x="69834" y="5444"/>
                  </a:lnTo>
                  <a:lnTo>
                    <a:pt x="69661" y="5585"/>
                  </a:lnTo>
                  <a:lnTo>
                    <a:pt x="69473" y="5710"/>
                  </a:lnTo>
                  <a:lnTo>
                    <a:pt x="69269" y="5804"/>
                  </a:lnTo>
                  <a:lnTo>
                    <a:pt x="69065" y="5898"/>
                  </a:lnTo>
                  <a:lnTo>
                    <a:pt x="68845" y="5961"/>
                  </a:lnTo>
                  <a:lnTo>
                    <a:pt x="68610" y="6024"/>
                  </a:lnTo>
                  <a:lnTo>
                    <a:pt x="68359" y="6055"/>
                  </a:lnTo>
                  <a:lnTo>
                    <a:pt x="68124" y="6055"/>
                  </a:lnTo>
                  <a:lnTo>
                    <a:pt x="2447" y="6055"/>
                  </a:lnTo>
                  <a:lnTo>
                    <a:pt x="2447" y="6055"/>
                  </a:lnTo>
                  <a:lnTo>
                    <a:pt x="2196" y="6055"/>
                  </a:lnTo>
                  <a:lnTo>
                    <a:pt x="1945" y="6024"/>
                  </a:lnTo>
                  <a:lnTo>
                    <a:pt x="1725" y="5961"/>
                  </a:lnTo>
                  <a:lnTo>
                    <a:pt x="1490" y="5898"/>
                  </a:lnTo>
                  <a:lnTo>
                    <a:pt x="1286" y="5804"/>
                  </a:lnTo>
                  <a:lnTo>
                    <a:pt x="1082" y="5710"/>
                  </a:lnTo>
                  <a:lnTo>
                    <a:pt x="894" y="5585"/>
                  </a:lnTo>
                  <a:lnTo>
                    <a:pt x="722" y="5444"/>
                  </a:lnTo>
                  <a:lnTo>
                    <a:pt x="565" y="5302"/>
                  </a:lnTo>
                  <a:lnTo>
                    <a:pt x="424" y="5145"/>
                  </a:lnTo>
                  <a:lnTo>
                    <a:pt x="298" y="4973"/>
                  </a:lnTo>
                  <a:lnTo>
                    <a:pt x="204" y="4785"/>
                  </a:lnTo>
                  <a:lnTo>
                    <a:pt x="110" y="4596"/>
                  </a:lnTo>
                  <a:lnTo>
                    <a:pt x="63" y="4408"/>
                  </a:lnTo>
                  <a:lnTo>
                    <a:pt x="16" y="4204"/>
                  </a:lnTo>
                  <a:lnTo>
                    <a:pt x="0" y="3985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6" y="1867"/>
                  </a:lnTo>
                  <a:lnTo>
                    <a:pt x="63" y="1663"/>
                  </a:lnTo>
                  <a:lnTo>
                    <a:pt x="110" y="1459"/>
                  </a:lnTo>
                  <a:lnTo>
                    <a:pt x="204" y="1271"/>
                  </a:lnTo>
                  <a:lnTo>
                    <a:pt x="298" y="1099"/>
                  </a:lnTo>
                  <a:lnTo>
                    <a:pt x="424" y="926"/>
                  </a:lnTo>
                  <a:lnTo>
                    <a:pt x="565" y="769"/>
                  </a:lnTo>
                  <a:lnTo>
                    <a:pt x="722" y="612"/>
                  </a:lnTo>
                  <a:lnTo>
                    <a:pt x="894" y="487"/>
                  </a:lnTo>
                  <a:lnTo>
                    <a:pt x="1082" y="361"/>
                  </a:lnTo>
                  <a:lnTo>
                    <a:pt x="1286" y="252"/>
                  </a:lnTo>
                  <a:lnTo>
                    <a:pt x="1490" y="173"/>
                  </a:lnTo>
                  <a:lnTo>
                    <a:pt x="1725" y="95"/>
                  </a:lnTo>
                  <a:lnTo>
                    <a:pt x="1945" y="48"/>
                  </a:lnTo>
                  <a:lnTo>
                    <a:pt x="2196" y="16"/>
                  </a:lnTo>
                  <a:lnTo>
                    <a:pt x="2447" y="1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1562450" y="3763950"/>
              <a:ext cx="639225" cy="309425"/>
            </a:xfrm>
            <a:custGeom>
              <a:rect b="b" l="l" r="r" t="t"/>
              <a:pathLst>
                <a:path extrusionOk="0" h="12377" w="25569">
                  <a:moveTo>
                    <a:pt x="3514" y="1"/>
                  </a:moveTo>
                  <a:lnTo>
                    <a:pt x="22055" y="1"/>
                  </a:lnTo>
                  <a:lnTo>
                    <a:pt x="22055" y="1"/>
                  </a:lnTo>
                  <a:lnTo>
                    <a:pt x="22416" y="17"/>
                  </a:lnTo>
                  <a:lnTo>
                    <a:pt x="22761" y="48"/>
                  </a:lnTo>
                  <a:lnTo>
                    <a:pt x="23090" y="126"/>
                  </a:lnTo>
                  <a:lnTo>
                    <a:pt x="23420" y="236"/>
                  </a:lnTo>
                  <a:lnTo>
                    <a:pt x="23733" y="362"/>
                  </a:lnTo>
                  <a:lnTo>
                    <a:pt x="24016" y="503"/>
                  </a:lnTo>
                  <a:lnTo>
                    <a:pt x="24282" y="675"/>
                  </a:lnTo>
                  <a:lnTo>
                    <a:pt x="24533" y="879"/>
                  </a:lnTo>
                  <a:lnTo>
                    <a:pt x="24769" y="1083"/>
                  </a:lnTo>
                  <a:lnTo>
                    <a:pt x="24973" y="1318"/>
                  </a:lnTo>
                  <a:lnTo>
                    <a:pt x="25145" y="1569"/>
                  </a:lnTo>
                  <a:lnTo>
                    <a:pt x="25286" y="1820"/>
                  </a:lnTo>
                  <a:lnTo>
                    <a:pt x="25412" y="2103"/>
                  </a:lnTo>
                  <a:lnTo>
                    <a:pt x="25490" y="2385"/>
                  </a:lnTo>
                  <a:lnTo>
                    <a:pt x="25553" y="2683"/>
                  </a:lnTo>
                  <a:lnTo>
                    <a:pt x="25569" y="2981"/>
                  </a:lnTo>
                  <a:lnTo>
                    <a:pt x="25569" y="9381"/>
                  </a:lnTo>
                  <a:lnTo>
                    <a:pt x="25569" y="9381"/>
                  </a:lnTo>
                  <a:lnTo>
                    <a:pt x="25553" y="9695"/>
                  </a:lnTo>
                  <a:lnTo>
                    <a:pt x="25490" y="9977"/>
                  </a:lnTo>
                  <a:lnTo>
                    <a:pt x="25412" y="10275"/>
                  </a:lnTo>
                  <a:lnTo>
                    <a:pt x="25286" y="10542"/>
                  </a:lnTo>
                  <a:lnTo>
                    <a:pt x="25145" y="10808"/>
                  </a:lnTo>
                  <a:lnTo>
                    <a:pt x="24973" y="11059"/>
                  </a:lnTo>
                  <a:lnTo>
                    <a:pt x="24769" y="11279"/>
                  </a:lnTo>
                  <a:lnTo>
                    <a:pt x="24533" y="11499"/>
                  </a:lnTo>
                  <a:lnTo>
                    <a:pt x="24282" y="11687"/>
                  </a:lnTo>
                  <a:lnTo>
                    <a:pt x="24016" y="11859"/>
                  </a:lnTo>
                  <a:lnTo>
                    <a:pt x="23733" y="12016"/>
                  </a:lnTo>
                  <a:lnTo>
                    <a:pt x="23420" y="12142"/>
                  </a:lnTo>
                  <a:lnTo>
                    <a:pt x="23090" y="12236"/>
                  </a:lnTo>
                  <a:lnTo>
                    <a:pt x="22761" y="12314"/>
                  </a:lnTo>
                  <a:lnTo>
                    <a:pt x="22416" y="12361"/>
                  </a:lnTo>
                  <a:lnTo>
                    <a:pt x="22055" y="12377"/>
                  </a:lnTo>
                  <a:lnTo>
                    <a:pt x="3514" y="12377"/>
                  </a:lnTo>
                  <a:lnTo>
                    <a:pt x="3514" y="12377"/>
                  </a:lnTo>
                  <a:lnTo>
                    <a:pt x="3153" y="12361"/>
                  </a:lnTo>
                  <a:lnTo>
                    <a:pt x="2808" y="12314"/>
                  </a:lnTo>
                  <a:lnTo>
                    <a:pt x="2479" y="12236"/>
                  </a:lnTo>
                  <a:lnTo>
                    <a:pt x="2150" y="12142"/>
                  </a:lnTo>
                  <a:lnTo>
                    <a:pt x="1852" y="12016"/>
                  </a:lnTo>
                  <a:lnTo>
                    <a:pt x="1553" y="11859"/>
                  </a:lnTo>
                  <a:lnTo>
                    <a:pt x="1287" y="11687"/>
                  </a:lnTo>
                  <a:lnTo>
                    <a:pt x="1036" y="11499"/>
                  </a:lnTo>
                  <a:lnTo>
                    <a:pt x="801" y="11279"/>
                  </a:lnTo>
                  <a:lnTo>
                    <a:pt x="612" y="11059"/>
                  </a:lnTo>
                  <a:lnTo>
                    <a:pt x="424" y="10808"/>
                  </a:lnTo>
                  <a:lnTo>
                    <a:pt x="283" y="10542"/>
                  </a:lnTo>
                  <a:lnTo>
                    <a:pt x="157" y="10275"/>
                  </a:lnTo>
                  <a:lnTo>
                    <a:pt x="79" y="9977"/>
                  </a:lnTo>
                  <a:lnTo>
                    <a:pt x="16" y="9695"/>
                  </a:lnTo>
                  <a:lnTo>
                    <a:pt x="1" y="9381"/>
                  </a:lnTo>
                  <a:lnTo>
                    <a:pt x="1" y="2981"/>
                  </a:lnTo>
                  <a:lnTo>
                    <a:pt x="1" y="2981"/>
                  </a:lnTo>
                  <a:lnTo>
                    <a:pt x="16" y="2683"/>
                  </a:lnTo>
                  <a:lnTo>
                    <a:pt x="79" y="2385"/>
                  </a:lnTo>
                  <a:lnTo>
                    <a:pt x="157" y="2103"/>
                  </a:lnTo>
                  <a:lnTo>
                    <a:pt x="283" y="1820"/>
                  </a:lnTo>
                  <a:lnTo>
                    <a:pt x="424" y="1569"/>
                  </a:lnTo>
                  <a:lnTo>
                    <a:pt x="612" y="1318"/>
                  </a:lnTo>
                  <a:lnTo>
                    <a:pt x="801" y="1083"/>
                  </a:lnTo>
                  <a:lnTo>
                    <a:pt x="1036" y="879"/>
                  </a:lnTo>
                  <a:lnTo>
                    <a:pt x="1287" y="675"/>
                  </a:lnTo>
                  <a:lnTo>
                    <a:pt x="1553" y="503"/>
                  </a:lnTo>
                  <a:lnTo>
                    <a:pt x="1852" y="362"/>
                  </a:lnTo>
                  <a:lnTo>
                    <a:pt x="2150" y="236"/>
                  </a:lnTo>
                  <a:lnTo>
                    <a:pt x="2479" y="126"/>
                  </a:lnTo>
                  <a:lnTo>
                    <a:pt x="2808" y="48"/>
                  </a:lnTo>
                  <a:lnTo>
                    <a:pt x="3153" y="17"/>
                  </a:lnTo>
                  <a:lnTo>
                    <a:pt x="3514" y="1"/>
                  </a:lnTo>
                  <a:lnTo>
                    <a:pt x="35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1576575" y="3775725"/>
              <a:ext cx="610975" cy="285900"/>
            </a:xfrm>
            <a:custGeom>
              <a:rect b="b" l="l" r="r" t="t"/>
              <a:pathLst>
                <a:path extrusionOk="0" h="11436" w="24439">
                  <a:moveTo>
                    <a:pt x="2949" y="0"/>
                  </a:moveTo>
                  <a:lnTo>
                    <a:pt x="3294" y="0"/>
                  </a:lnTo>
                  <a:lnTo>
                    <a:pt x="3294" y="11435"/>
                  </a:lnTo>
                  <a:lnTo>
                    <a:pt x="2949" y="11435"/>
                  </a:lnTo>
                  <a:lnTo>
                    <a:pt x="2949" y="11435"/>
                  </a:lnTo>
                  <a:lnTo>
                    <a:pt x="2698" y="11420"/>
                  </a:lnTo>
                  <a:lnTo>
                    <a:pt x="2447" y="11388"/>
                  </a:lnTo>
                  <a:lnTo>
                    <a:pt x="2447" y="32"/>
                  </a:lnTo>
                  <a:lnTo>
                    <a:pt x="2447" y="32"/>
                  </a:lnTo>
                  <a:lnTo>
                    <a:pt x="2698" y="16"/>
                  </a:lnTo>
                  <a:lnTo>
                    <a:pt x="2949" y="0"/>
                  </a:lnTo>
                  <a:lnTo>
                    <a:pt x="2949" y="0"/>
                  </a:lnTo>
                  <a:close/>
                  <a:moveTo>
                    <a:pt x="1851" y="11247"/>
                  </a:moveTo>
                  <a:lnTo>
                    <a:pt x="1851" y="11247"/>
                  </a:lnTo>
                  <a:lnTo>
                    <a:pt x="1851" y="11247"/>
                  </a:lnTo>
                  <a:lnTo>
                    <a:pt x="1632" y="11153"/>
                  </a:lnTo>
                  <a:lnTo>
                    <a:pt x="1412" y="11059"/>
                  </a:lnTo>
                  <a:lnTo>
                    <a:pt x="1208" y="10933"/>
                  </a:lnTo>
                  <a:lnTo>
                    <a:pt x="1020" y="10808"/>
                  </a:lnTo>
                  <a:lnTo>
                    <a:pt x="1020" y="612"/>
                  </a:lnTo>
                  <a:lnTo>
                    <a:pt x="1020" y="612"/>
                  </a:lnTo>
                  <a:lnTo>
                    <a:pt x="1208" y="487"/>
                  </a:lnTo>
                  <a:lnTo>
                    <a:pt x="1412" y="377"/>
                  </a:lnTo>
                  <a:lnTo>
                    <a:pt x="1632" y="267"/>
                  </a:lnTo>
                  <a:lnTo>
                    <a:pt x="1851" y="173"/>
                  </a:lnTo>
                  <a:lnTo>
                    <a:pt x="1851" y="11247"/>
                  </a:lnTo>
                  <a:lnTo>
                    <a:pt x="1851" y="11247"/>
                  </a:lnTo>
                  <a:close/>
                  <a:moveTo>
                    <a:pt x="424" y="10196"/>
                  </a:moveTo>
                  <a:lnTo>
                    <a:pt x="424" y="10196"/>
                  </a:lnTo>
                  <a:lnTo>
                    <a:pt x="424" y="10196"/>
                  </a:lnTo>
                  <a:lnTo>
                    <a:pt x="330" y="10055"/>
                  </a:lnTo>
                  <a:lnTo>
                    <a:pt x="236" y="9898"/>
                  </a:lnTo>
                  <a:lnTo>
                    <a:pt x="173" y="9757"/>
                  </a:lnTo>
                  <a:lnTo>
                    <a:pt x="110" y="9584"/>
                  </a:lnTo>
                  <a:lnTo>
                    <a:pt x="63" y="9428"/>
                  </a:lnTo>
                  <a:lnTo>
                    <a:pt x="32" y="9255"/>
                  </a:lnTo>
                  <a:lnTo>
                    <a:pt x="0" y="9082"/>
                  </a:lnTo>
                  <a:lnTo>
                    <a:pt x="0" y="8910"/>
                  </a:lnTo>
                  <a:lnTo>
                    <a:pt x="0" y="2510"/>
                  </a:lnTo>
                  <a:lnTo>
                    <a:pt x="0" y="2510"/>
                  </a:lnTo>
                  <a:lnTo>
                    <a:pt x="0" y="2338"/>
                  </a:lnTo>
                  <a:lnTo>
                    <a:pt x="32" y="2165"/>
                  </a:lnTo>
                  <a:lnTo>
                    <a:pt x="63" y="2008"/>
                  </a:lnTo>
                  <a:lnTo>
                    <a:pt x="110" y="1836"/>
                  </a:lnTo>
                  <a:lnTo>
                    <a:pt x="173" y="1679"/>
                  </a:lnTo>
                  <a:lnTo>
                    <a:pt x="236" y="1522"/>
                  </a:lnTo>
                  <a:lnTo>
                    <a:pt x="330" y="1365"/>
                  </a:lnTo>
                  <a:lnTo>
                    <a:pt x="424" y="1224"/>
                  </a:lnTo>
                  <a:lnTo>
                    <a:pt x="424" y="10196"/>
                  </a:lnTo>
                  <a:lnTo>
                    <a:pt x="424" y="10196"/>
                  </a:lnTo>
                  <a:close/>
                  <a:moveTo>
                    <a:pt x="3890" y="0"/>
                  </a:moveTo>
                  <a:lnTo>
                    <a:pt x="3890" y="0"/>
                  </a:lnTo>
                  <a:lnTo>
                    <a:pt x="4737" y="0"/>
                  </a:lnTo>
                  <a:lnTo>
                    <a:pt x="4737" y="11435"/>
                  </a:lnTo>
                  <a:lnTo>
                    <a:pt x="3890" y="11435"/>
                  </a:lnTo>
                  <a:lnTo>
                    <a:pt x="3890" y="0"/>
                  </a:lnTo>
                  <a:lnTo>
                    <a:pt x="3890" y="0"/>
                  </a:lnTo>
                  <a:close/>
                  <a:moveTo>
                    <a:pt x="5333" y="0"/>
                  </a:moveTo>
                  <a:lnTo>
                    <a:pt x="5333" y="0"/>
                  </a:lnTo>
                  <a:lnTo>
                    <a:pt x="6165" y="0"/>
                  </a:lnTo>
                  <a:lnTo>
                    <a:pt x="6165" y="11435"/>
                  </a:lnTo>
                  <a:lnTo>
                    <a:pt x="5333" y="11435"/>
                  </a:lnTo>
                  <a:lnTo>
                    <a:pt x="5333" y="0"/>
                  </a:lnTo>
                  <a:lnTo>
                    <a:pt x="5333" y="0"/>
                  </a:lnTo>
                  <a:close/>
                  <a:moveTo>
                    <a:pt x="6761" y="0"/>
                  </a:moveTo>
                  <a:lnTo>
                    <a:pt x="6761" y="0"/>
                  </a:lnTo>
                  <a:lnTo>
                    <a:pt x="7608" y="0"/>
                  </a:lnTo>
                  <a:lnTo>
                    <a:pt x="7608" y="11435"/>
                  </a:lnTo>
                  <a:lnTo>
                    <a:pt x="6761" y="11435"/>
                  </a:lnTo>
                  <a:lnTo>
                    <a:pt x="6761" y="0"/>
                  </a:lnTo>
                  <a:lnTo>
                    <a:pt x="6761" y="0"/>
                  </a:lnTo>
                  <a:close/>
                  <a:moveTo>
                    <a:pt x="8204" y="0"/>
                  </a:moveTo>
                  <a:lnTo>
                    <a:pt x="8204" y="0"/>
                  </a:lnTo>
                  <a:lnTo>
                    <a:pt x="9051" y="0"/>
                  </a:lnTo>
                  <a:lnTo>
                    <a:pt x="9051" y="11435"/>
                  </a:lnTo>
                  <a:lnTo>
                    <a:pt x="8204" y="11435"/>
                  </a:lnTo>
                  <a:lnTo>
                    <a:pt x="8204" y="0"/>
                  </a:lnTo>
                  <a:lnTo>
                    <a:pt x="8204" y="0"/>
                  </a:lnTo>
                  <a:close/>
                  <a:moveTo>
                    <a:pt x="9647" y="0"/>
                  </a:moveTo>
                  <a:lnTo>
                    <a:pt x="9647" y="0"/>
                  </a:lnTo>
                  <a:lnTo>
                    <a:pt x="10478" y="0"/>
                  </a:lnTo>
                  <a:lnTo>
                    <a:pt x="10478" y="11435"/>
                  </a:lnTo>
                  <a:lnTo>
                    <a:pt x="9647" y="11435"/>
                  </a:lnTo>
                  <a:lnTo>
                    <a:pt x="9647" y="0"/>
                  </a:lnTo>
                  <a:lnTo>
                    <a:pt x="9647" y="0"/>
                  </a:lnTo>
                  <a:close/>
                  <a:moveTo>
                    <a:pt x="11090" y="0"/>
                  </a:moveTo>
                  <a:lnTo>
                    <a:pt x="11090" y="0"/>
                  </a:lnTo>
                  <a:lnTo>
                    <a:pt x="11922" y="0"/>
                  </a:lnTo>
                  <a:lnTo>
                    <a:pt x="11922" y="11435"/>
                  </a:lnTo>
                  <a:lnTo>
                    <a:pt x="11090" y="11435"/>
                  </a:lnTo>
                  <a:lnTo>
                    <a:pt x="11090" y="0"/>
                  </a:lnTo>
                  <a:lnTo>
                    <a:pt x="11090" y="0"/>
                  </a:lnTo>
                  <a:close/>
                  <a:moveTo>
                    <a:pt x="12518" y="0"/>
                  </a:moveTo>
                  <a:lnTo>
                    <a:pt x="12518" y="0"/>
                  </a:lnTo>
                  <a:lnTo>
                    <a:pt x="13365" y="0"/>
                  </a:lnTo>
                  <a:lnTo>
                    <a:pt x="13365" y="11435"/>
                  </a:lnTo>
                  <a:lnTo>
                    <a:pt x="12518" y="11435"/>
                  </a:lnTo>
                  <a:lnTo>
                    <a:pt x="12518" y="0"/>
                  </a:lnTo>
                  <a:lnTo>
                    <a:pt x="12518" y="0"/>
                  </a:lnTo>
                  <a:close/>
                  <a:moveTo>
                    <a:pt x="13961" y="0"/>
                  </a:moveTo>
                  <a:lnTo>
                    <a:pt x="13961" y="0"/>
                  </a:lnTo>
                  <a:lnTo>
                    <a:pt x="14792" y="0"/>
                  </a:lnTo>
                  <a:lnTo>
                    <a:pt x="14792" y="11435"/>
                  </a:lnTo>
                  <a:lnTo>
                    <a:pt x="13961" y="11435"/>
                  </a:lnTo>
                  <a:lnTo>
                    <a:pt x="13961" y="0"/>
                  </a:lnTo>
                  <a:lnTo>
                    <a:pt x="13961" y="0"/>
                  </a:lnTo>
                  <a:close/>
                  <a:moveTo>
                    <a:pt x="15404" y="0"/>
                  </a:moveTo>
                  <a:lnTo>
                    <a:pt x="15404" y="0"/>
                  </a:lnTo>
                  <a:lnTo>
                    <a:pt x="16235" y="0"/>
                  </a:lnTo>
                  <a:lnTo>
                    <a:pt x="16235" y="11435"/>
                  </a:lnTo>
                  <a:lnTo>
                    <a:pt x="15404" y="11435"/>
                  </a:lnTo>
                  <a:lnTo>
                    <a:pt x="15404" y="0"/>
                  </a:lnTo>
                  <a:lnTo>
                    <a:pt x="15404" y="0"/>
                  </a:lnTo>
                  <a:close/>
                  <a:moveTo>
                    <a:pt x="16831" y="0"/>
                  </a:moveTo>
                  <a:lnTo>
                    <a:pt x="16831" y="0"/>
                  </a:lnTo>
                  <a:lnTo>
                    <a:pt x="17678" y="0"/>
                  </a:lnTo>
                  <a:lnTo>
                    <a:pt x="17678" y="11435"/>
                  </a:lnTo>
                  <a:lnTo>
                    <a:pt x="16831" y="11435"/>
                  </a:lnTo>
                  <a:lnTo>
                    <a:pt x="16831" y="0"/>
                  </a:lnTo>
                  <a:lnTo>
                    <a:pt x="16831" y="0"/>
                  </a:lnTo>
                  <a:close/>
                  <a:moveTo>
                    <a:pt x="18274" y="0"/>
                  </a:moveTo>
                  <a:lnTo>
                    <a:pt x="18274" y="0"/>
                  </a:lnTo>
                  <a:lnTo>
                    <a:pt x="19106" y="0"/>
                  </a:lnTo>
                  <a:lnTo>
                    <a:pt x="19106" y="11435"/>
                  </a:lnTo>
                  <a:lnTo>
                    <a:pt x="18274" y="11435"/>
                  </a:lnTo>
                  <a:lnTo>
                    <a:pt x="18274" y="0"/>
                  </a:lnTo>
                  <a:lnTo>
                    <a:pt x="18274" y="0"/>
                  </a:lnTo>
                  <a:close/>
                  <a:moveTo>
                    <a:pt x="19717" y="0"/>
                  </a:moveTo>
                  <a:lnTo>
                    <a:pt x="19717" y="0"/>
                  </a:lnTo>
                  <a:lnTo>
                    <a:pt x="20549" y="0"/>
                  </a:lnTo>
                  <a:lnTo>
                    <a:pt x="20549" y="11435"/>
                  </a:lnTo>
                  <a:lnTo>
                    <a:pt x="19717" y="11435"/>
                  </a:lnTo>
                  <a:lnTo>
                    <a:pt x="19717" y="0"/>
                  </a:lnTo>
                  <a:lnTo>
                    <a:pt x="19717" y="0"/>
                  </a:lnTo>
                  <a:close/>
                  <a:moveTo>
                    <a:pt x="21145" y="0"/>
                  </a:moveTo>
                  <a:lnTo>
                    <a:pt x="21145" y="0"/>
                  </a:lnTo>
                  <a:lnTo>
                    <a:pt x="21490" y="0"/>
                  </a:lnTo>
                  <a:lnTo>
                    <a:pt x="21490" y="0"/>
                  </a:lnTo>
                  <a:lnTo>
                    <a:pt x="21741" y="0"/>
                  </a:lnTo>
                  <a:lnTo>
                    <a:pt x="21992" y="32"/>
                  </a:lnTo>
                  <a:lnTo>
                    <a:pt x="21992" y="11388"/>
                  </a:lnTo>
                  <a:lnTo>
                    <a:pt x="21992" y="11388"/>
                  </a:lnTo>
                  <a:lnTo>
                    <a:pt x="21741" y="11420"/>
                  </a:lnTo>
                  <a:lnTo>
                    <a:pt x="21490" y="11435"/>
                  </a:lnTo>
                  <a:lnTo>
                    <a:pt x="21145" y="11435"/>
                  </a:lnTo>
                  <a:lnTo>
                    <a:pt x="21145" y="0"/>
                  </a:lnTo>
                  <a:lnTo>
                    <a:pt x="21145" y="0"/>
                  </a:lnTo>
                  <a:close/>
                  <a:moveTo>
                    <a:pt x="22588" y="173"/>
                  </a:moveTo>
                  <a:lnTo>
                    <a:pt x="22588" y="173"/>
                  </a:lnTo>
                  <a:lnTo>
                    <a:pt x="22588" y="173"/>
                  </a:lnTo>
                  <a:lnTo>
                    <a:pt x="22808" y="267"/>
                  </a:lnTo>
                  <a:lnTo>
                    <a:pt x="23027" y="377"/>
                  </a:lnTo>
                  <a:lnTo>
                    <a:pt x="23231" y="487"/>
                  </a:lnTo>
                  <a:lnTo>
                    <a:pt x="23419" y="612"/>
                  </a:lnTo>
                  <a:lnTo>
                    <a:pt x="23419" y="10808"/>
                  </a:lnTo>
                  <a:lnTo>
                    <a:pt x="23419" y="10808"/>
                  </a:lnTo>
                  <a:lnTo>
                    <a:pt x="23231" y="10933"/>
                  </a:lnTo>
                  <a:lnTo>
                    <a:pt x="23027" y="11059"/>
                  </a:lnTo>
                  <a:lnTo>
                    <a:pt x="22808" y="11153"/>
                  </a:lnTo>
                  <a:lnTo>
                    <a:pt x="22588" y="11247"/>
                  </a:lnTo>
                  <a:lnTo>
                    <a:pt x="22588" y="173"/>
                  </a:lnTo>
                  <a:lnTo>
                    <a:pt x="22588" y="173"/>
                  </a:lnTo>
                  <a:close/>
                  <a:moveTo>
                    <a:pt x="24031" y="1224"/>
                  </a:moveTo>
                  <a:lnTo>
                    <a:pt x="24031" y="1224"/>
                  </a:lnTo>
                  <a:lnTo>
                    <a:pt x="24031" y="1224"/>
                  </a:lnTo>
                  <a:lnTo>
                    <a:pt x="24125" y="1365"/>
                  </a:lnTo>
                  <a:lnTo>
                    <a:pt x="24204" y="1522"/>
                  </a:lnTo>
                  <a:lnTo>
                    <a:pt x="24282" y="1679"/>
                  </a:lnTo>
                  <a:lnTo>
                    <a:pt x="24329" y="1836"/>
                  </a:lnTo>
                  <a:lnTo>
                    <a:pt x="24376" y="2008"/>
                  </a:lnTo>
                  <a:lnTo>
                    <a:pt x="24423" y="2165"/>
                  </a:lnTo>
                  <a:lnTo>
                    <a:pt x="24439" y="2338"/>
                  </a:lnTo>
                  <a:lnTo>
                    <a:pt x="24439" y="2510"/>
                  </a:lnTo>
                  <a:lnTo>
                    <a:pt x="24439" y="8910"/>
                  </a:lnTo>
                  <a:lnTo>
                    <a:pt x="24439" y="8910"/>
                  </a:lnTo>
                  <a:lnTo>
                    <a:pt x="24439" y="9082"/>
                  </a:lnTo>
                  <a:lnTo>
                    <a:pt x="24423" y="9255"/>
                  </a:lnTo>
                  <a:lnTo>
                    <a:pt x="24376" y="9428"/>
                  </a:lnTo>
                  <a:lnTo>
                    <a:pt x="24329" y="9584"/>
                  </a:lnTo>
                  <a:lnTo>
                    <a:pt x="24282" y="9757"/>
                  </a:lnTo>
                  <a:lnTo>
                    <a:pt x="24204" y="9898"/>
                  </a:lnTo>
                  <a:lnTo>
                    <a:pt x="24125" y="10055"/>
                  </a:lnTo>
                  <a:lnTo>
                    <a:pt x="24031" y="10196"/>
                  </a:lnTo>
                  <a:lnTo>
                    <a:pt x="24031" y="12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1071100" y="3676900"/>
              <a:ext cx="339625" cy="289425"/>
            </a:xfrm>
            <a:custGeom>
              <a:rect b="b" l="l" r="r" t="t"/>
              <a:pathLst>
                <a:path extrusionOk="0" h="11577" w="13585">
                  <a:moveTo>
                    <a:pt x="6792" y="11577"/>
                  </a:moveTo>
                  <a:lnTo>
                    <a:pt x="6792" y="11577"/>
                  </a:lnTo>
                  <a:lnTo>
                    <a:pt x="7137" y="11561"/>
                  </a:lnTo>
                  <a:lnTo>
                    <a:pt x="7482" y="11545"/>
                  </a:lnTo>
                  <a:lnTo>
                    <a:pt x="7827" y="11498"/>
                  </a:lnTo>
                  <a:lnTo>
                    <a:pt x="8157" y="11451"/>
                  </a:lnTo>
                  <a:lnTo>
                    <a:pt x="8486" y="11388"/>
                  </a:lnTo>
                  <a:lnTo>
                    <a:pt x="8816" y="11310"/>
                  </a:lnTo>
                  <a:lnTo>
                    <a:pt x="9129" y="11216"/>
                  </a:lnTo>
                  <a:lnTo>
                    <a:pt x="9427" y="11122"/>
                  </a:lnTo>
                  <a:lnTo>
                    <a:pt x="9741" y="10996"/>
                  </a:lnTo>
                  <a:lnTo>
                    <a:pt x="10023" y="10871"/>
                  </a:lnTo>
                  <a:lnTo>
                    <a:pt x="10306" y="10730"/>
                  </a:lnTo>
                  <a:lnTo>
                    <a:pt x="10588" y="10589"/>
                  </a:lnTo>
                  <a:lnTo>
                    <a:pt x="10855" y="10416"/>
                  </a:lnTo>
                  <a:lnTo>
                    <a:pt x="11106" y="10243"/>
                  </a:lnTo>
                  <a:lnTo>
                    <a:pt x="11357" y="10071"/>
                  </a:lnTo>
                  <a:lnTo>
                    <a:pt x="11592" y="9867"/>
                  </a:lnTo>
                  <a:lnTo>
                    <a:pt x="11812" y="9679"/>
                  </a:lnTo>
                  <a:lnTo>
                    <a:pt x="12031" y="9459"/>
                  </a:lnTo>
                  <a:lnTo>
                    <a:pt x="12235" y="9240"/>
                  </a:lnTo>
                  <a:lnTo>
                    <a:pt x="12423" y="9020"/>
                  </a:lnTo>
                  <a:lnTo>
                    <a:pt x="12596" y="8785"/>
                  </a:lnTo>
                  <a:lnTo>
                    <a:pt x="12768" y="8549"/>
                  </a:lnTo>
                  <a:lnTo>
                    <a:pt x="12910" y="8298"/>
                  </a:lnTo>
                  <a:lnTo>
                    <a:pt x="13051" y="8032"/>
                  </a:lnTo>
                  <a:lnTo>
                    <a:pt x="13176" y="7781"/>
                  </a:lnTo>
                  <a:lnTo>
                    <a:pt x="13286" y="7498"/>
                  </a:lnTo>
                  <a:lnTo>
                    <a:pt x="13365" y="7232"/>
                  </a:lnTo>
                  <a:lnTo>
                    <a:pt x="13443" y="6949"/>
                  </a:lnTo>
                  <a:lnTo>
                    <a:pt x="13506" y="6667"/>
                  </a:lnTo>
                  <a:lnTo>
                    <a:pt x="13553" y="6385"/>
                  </a:lnTo>
                  <a:lnTo>
                    <a:pt x="13568" y="6087"/>
                  </a:lnTo>
                  <a:lnTo>
                    <a:pt x="13584" y="5789"/>
                  </a:lnTo>
                  <a:lnTo>
                    <a:pt x="13584" y="5789"/>
                  </a:lnTo>
                  <a:lnTo>
                    <a:pt x="13568" y="5491"/>
                  </a:lnTo>
                  <a:lnTo>
                    <a:pt x="13553" y="5193"/>
                  </a:lnTo>
                  <a:lnTo>
                    <a:pt x="13506" y="4910"/>
                  </a:lnTo>
                  <a:lnTo>
                    <a:pt x="13443" y="4628"/>
                  </a:lnTo>
                  <a:lnTo>
                    <a:pt x="13365" y="4346"/>
                  </a:lnTo>
                  <a:lnTo>
                    <a:pt x="13286" y="4079"/>
                  </a:lnTo>
                  <a:lnTo>
                    <a:pt x="13176" y="3812"/>
                  </a:lnTo>
                  <a:lnTo>
                    <a:pt x="13051" y="3546"/>
                  </a:lnTo>
                  <a:lnTo>
                    <a:pt x="12910" y="3279"/>
                  </a:lnTo>
                  <a:lnTo>
                    <a:pt x="12768" y="3044"/>
                  </a:lnTo>
                  <a:lnTo>
                    <a:pt x="12596" y="2793"/>
                  </a:lnTo>
                  <a:lnTo>
                    <a:pt x="12423" y="2557"/>
                  </a:lnTo>
                  <a:lnTo>
                    <a:pt x="12235" y="2338"/>
                  </a:lnTo>
                  <a:lnTo>
                    <a:pt x="12031" y="2118"/>
                  </a:lnTo>
                  <a:lnTo>
                    <a:pt x="11812" y="1899"/>
                  </a:lnTo>
                  <a:lnTo>
                    <a:pt x="11592" y="1710"/>
                  </a:lnTo>
                  <a:lnTo>
                    <a:pt x="11357" y="1506"/>
                  </a:lnTo>
                  <a:lnTo>
                    <a:pt x="11106" y="1334"/>
                  </a:lnTo>
                  <a:lnTo>
                    <a:pt x="10855" y="1161"/>
                  </a:lnTo>
                  <a:lnTo>
                    <a:pt x="10588" y="1005"/>
                  </a:lnTo>
                  <a:lnTo>
                    <a:pt x="10306" y="848"/>
                  </a:lnTo>
                  <a:lnTo>
                    <a:pt x="10023" y="706"/>
                  </a:lnTo>
                  <a:lnTo>
                    <a:pt x="9741" y="581"/>
                  </a:lnTo>
                  <a:lnTo>
                    <a:pt x="9427" y="455"/>
                  </a:lnTo>
                  <a:lnTo>
                    <a:pt x="9129" y="361"/>
                  </a:lnTo>
                  <a:lnTo>
                    <a:pt x="8816" y="267"/>
                  </a:lnTo>
                  <a:lnTo>
                    <a:pt x="8486" y="189"/>
                  </a:lnTo>
                  <a:lnTo>
                    <a:pt x="8157" y="126"/>
                  </a:lnTo>
                  <a:lnTo>
                    <a:pt x="7827" y="79"/>
                  </a:lnTo>
                  <a:lnTo>
                    <a:pt x="7482" y="32"/>
                  </a:lnTo>
                  <a:lnTo>
                    <a:pt x="7137" y="16"/>
                  </a:lnTo>
                  <a:lnTo>
                    <a:pt x="6792" y="1"/>
                  </a:lnTo>
                  <a:lnTo>
                    <a:pt x="6792" y="1"/>
                  </a:lnTo>
                  <a:lnTo>
                    <a:pt x="6447" y="16"/>
                  </a:lnTo>
                  <a:lnTo>
                    <a:pt x="6102" y="32"/>
                  </a:lnTo>
                  <a:lnTo>
                    <a:pt x="5757" y="79"/>
                  </a:lnTo>
                  <a:lnTo>
                    <a:pt x="5427" y="126"/>
                  </a:lnTo>
                  <a:lnTo>
                    <a:pt x="5098" y="189"/>
                  </a:lnTo>
                  <a:lnTo>
                    <a:pt x="4784" y="267"/>
                  </a:lnTo>
                  <a:lnTo>
                    <a:pt x="4471" y="361"/>
                  </a:lnTo>
                  <a:lnTo>
                    <a:pt x="4157" y="455"/>
                  </a:lnTo>
                  <a:lnTo>
                    <a:pt x="3859" y="581"/>
                  </a:lnTo>
                  <a:lnTo>
                    <a:pt x="3561" y="706"/>
                  </a:lnTo>
                  <a:lnTo>
                    <a:pt x="3279" y="848"/>
                  </a:lnTo>
                  <a:lnTo>
                    <a:pt x="2996" y="1005"/>
                  </a:lnTo>
                  <a:lnTo>
                    <a:pt x="2729" y="1161"/>
                  </a:lnTo>
                  <a:lnTo>
                    <a:pt x="2479" y="1334"/>
                  </a:lnTo>
                  <a:lnTo>
                    <a:pt x="2228" y="1506"/>
                  </a:lnTo>
                  <a:lnTo>
                    <a:pt x="1992" y="1710"/>
                  </a:lnTo>
                  <a:lnTo>
                    <a:pt x="1773" y="1899"/>
                  </a:lnTo>
                  <a:lnTo>
                    <a:pt x="1553" y="2118"/>
                  </a:lnTo>
                  <a:lnTo>
                    <a:pt x="1349" y="2338"/>
                  </a:lnTo>
                  <a:lnTo>
                    <a:pt x="1161" y="2557"/>
                  </a:lnTo>
                  <a:lnTo>
                    <a:pt x="988" y="2793"/>
                  </a:lnTo>
                  <a:lnTo>
                    <a:pt x="832" y="3044"/>
                  </a:lnTo>
                  <a:lnTo>
                    <a:pt x="675" y="3279"/>
                  </a:lnTo>
                  <a:lnTo>
                    <a:pt x="533" y="3546"/>
                  </a:lnTo>
                  <a:lnTo>
                    <a:pt x="424" y="3812"/>
                  </a:lnTo>
                  <a:lnTo>
                    <a:pt x="314" y="4079"/>
                  </a:lnTo>
                  <a:lnTo>
                    <a:pt x="220" y="4346"/>
                  </a:lnTo>
                  <a:lnTo>
                    <a:pt x="141" y="4628"/>
                  </a:lnTo>
                  <a:lnTo>
                    <a:pt x="79" y="4910"/>
                  </a:lnTo>
                  <a:lnTo>
                    <a:pt x="32" y="5193"/>
                  </a:lnTo>
                  <a:lnTo>
                    <a:pt x="16" y="5491"/>
                  </a:lnTo>
                  <a:lnTo>
                    <a:pt x="0" y="5789"/>
                  </a:lnTo>
                  <a:lnTo>
                    <a:pt x="0" y="5789"/>
                  </a:lnTo>
                  <a:lnTo>
                    <a:pt x="16" y="6087"/>
                  </a:lnTo>
                  <a:lnTo>
                    <a:pt x="32" y="6385"/>
                  </a:lnTo>
                  <a:lnTo>
                    <a:pt x="79" y="6667"/>
                  </a:lnTo>
                  <a:lnTo>
                    <a:pt x="141" y="6949"/>
                  </a:lnTo>
                  <a:lnTo>
                    <a:pt x="220" y="7232"/>
                  </a:lnTo>
                  <a:lnTo>
                    <a:pt x="314" y="7498"/>
                  </a:lnTo>
                  <a:lnTo>
                    <a:pt x="424" y="7781"/>
                  </a:lnTo>
                  <a:lnTo>
                    <a:pt x="533" y="8032"/>
                  </a:lnTo>
                  <a:lnTo>
                    <a:pt x="675" y="8298"/>
                  </a:lnTo>
                  <a:lnTo>
                    <a:pt x="832" y="8549"/>
                  </a:lnTo>
                  <a:lnTo>
                    <a:pt x="988" y="8785"/>
                  </a:lnTo>
                  <a:lnTo>
                    <a:pt x="1161" y="9020"/>
                  </a:lnTo>
                  <a:lnTo>
                    <a:pt x="1349" y="9240"/>
                  </a:lnTo>
                  <a:lnTo>
                    <a:pt x="1553" y="9459"/>
                  </a:lnTo>
                  <a:lnTo>
                    <a:pt x="1773" y="9679"/>
                  </a:lnTo>
                  <a:lnTo>
                    <a:pt x="1992" y="9867"/>
                  </a:lnTo>
                  <a:lnTo>
                    <a:pt x="2228" y="10071"/>
                  </a:lnTo>
                  <a:lnTo>
                    <a:pt x="2479" y="10243"/>
                  </a:lnTo>
                  <a:lnTo>
                    <a:pt x="2729" y="10416"/>
                  </a:lnTo>
                  <a:lnTo>
                    <a:pt x="2996" y="10589"/>
                  </a:lnTo>
                  <a:lnTo>
                    <a:pt x="3279" y="10730"/>
                  </a:lnTo>
                  <a:lnTo>
                    <a:pt x="3561" y="10871"/>
                  </a:lnTo>
                  <a:lnTo>
                    <a:pt x="3859" y="10996"/>
                  </a:lnTo>
                  <a:lnTo>
                    <a:pt x="4157" y="11122"/>
                  </a:lnTo>
                  <a:lnTo>
                    <a:pt x="4471" y="11216"/>
                  </a:lnTo>
                  <a:lnTo>
                    <a:pt x="4784" y="11310"/>
                  </a:lnTo>
                  <a:lnTo>
                    <a:pt x="5098" y="11388"/>
                  </a:lnTo>
                  <a:lnTo>
                    <a:pt x="5427" y="11451"/>
                  </a:lnTo>
                  <a:lnTo>
                    <a:pt x="5757" y="11498"/>
                  </a:lnTo>
                  <a:lnTo>
                    <a:pt x="6102" y="11545"/>
                  </a:lnTo>
                  <a:lnTo>
                    <a:pt x="6447" y="11561"/>
                  </a:lnTo>
                  <a:lnTo>
                    <a:pt x="6792" y="11577"/>
                  </a:lnTo>
                  <a:lnTo>
                    <a:pt x="6792" y="11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2365575" y="3676900"/>
              <a:ext cx="339625" cy="289425"/>
            </a:xfrm>
            <a:custGeom>
              <a:rect b="b" l="l" r="r" t="t"/>
              <a:pathLst>
                <a:path extrusionOk="0" h="11577" w="13585">
                  <a:moveTo>
                    <a:pt x="6792" y="11577"/>
                  </a:moveTo>
                  <a:lnTo>
                    <a:pt x="6792" y="11577"/>
                  </a:lnTo>
                  <a:lnTo>
                    <a:pt x="7137" y="11561"/>
                  </a:lnTo>
                  <a:lnTo>
                    <a:pt x="7482" y="11545"/>
                  </a:lnTo>
                  <a:lnTo>
                    <a:pt x="7812" y="11498"/>
                  </a:lnTo>
                  <a:lnTo>
                    <a:pt x="8157" y="11451"/>
                  </a:lnTo>
                  <a:lnTo>
                    <a:pt x="8486" y="11388"/>
                  </a:lnTo>
                  <a:lnTo>
                    <a:pt x="8800" y="11310"/>
                  </a:lnTo>
                  <a:lnTo>
                    <a:pt x="9114" y="11216"/>
                  </a:lnTo>
                  <a:lnTo>
                    <a:pt x="9428" y="11122"/>
                  </a:lnTo>
                  <a:lnTo>
                    <a:pt x="9726" y="10996"/>
                  </a:lnTo>
                  <a:lnTo>
                    <a:pt x="10024" y="10871"/>
                  </a:lnTo>
                  <a:lnTo>
                    <a:pt x="10306" y="10730"/>
                  </a:lnTo>
                  <a:lnTo>
                    <a:pt x="10573" y="10589"/>
                  </a:lnTo>
                  <a:lnTo>
                    <a:pt x="10839" y="10416"/>
                  </a:lnTo>
                  <a:lnTo>
                    <a:pt x="11106" y="10243"/>
                  </a:lnTo>
                  <a:lnTo>
                    <a:pt x="11357" y="10071"/>
                  </a:lnTo>
                  <a:lnTo>
                    <a:pt x="11592" y="9867"/>
                  </a:lnTo>
                  <a:lnTo>
                    <a:pt x="11812" y="9679"/>
                  </a:lnTo>
                  <a:lnTo>
                    <a:pt x="12031" y="9459"/>
                  </a:lnTo>
                  <a:lnTo>
                    <a:pt x="12220" y="9240"/>
                  </a:lnTo>
                  <a:lnTo>
                    <a:pt x="12408" y="9020"/>
                  </a:lnTo>
                  <a:lnTo>
                    <a:pt x="12596" y="8785"/>
                  </a:lnTo>
                  <a:lnTo>
                    <a:pt x="12753" y="8549"/>
                  </a:lnTo>
                  <a:lnTo>
                    <a:pt x="12910" y="8298"/>
                  </a:lnTo>
                  <a:lnTo>
                    <a:pt x="13035" y="8032"/>
                  </a:lnTo>
                  <a:lnTo>
                    <a:pt x="13161" y="7781"/>
                  </a:lnTo>
                  <a:lnTo>
                    <a:pt x="13271" y="7498"/>
                  </a:lnTo>
                  <a:lnTo>
                    <a:pt x="13365" y="7232"/>
                  </a:lnTo>
                  <a:lnTo>
                    <a:pt x="13443" y="6949"/>
                  </a:lnTo>
                  <a:lnTo>
                    <a:pt x="13506" y="6667"/>
                  </a:lnTo>
                  <a:lnTo>
                    <a:pt x="13537" y="6385"/>
                  </a:lnTo>
                  <a:lnTo>
                    <a:pt x="13569" y="6087"/>
                  </a:lnTo>
                  <a:lnTo>
                    <a:pt x="13584" y="5789"/>
                  </a:lnTo>
                  <a:lnTo>
                    <a:pt x="13584" y="5789"/>
                  </a:lnTo>
                  <a:lnTo>
                    <a:pt x="13569" y="5491"/>
                  </a:lnTo>
                  <a:lnTo>
                    <a:pt x="13537" y="5193"/>
                  </a:lnTo>
                  <a:lnTo>
                    <a:pt x="13506" y="4910"/>
                  </a:lnTo>
                  <a:lnTo>
                    <a:pt x="13443" y="4628"/>
                  </a:lnTo>
                  <a:lnTo>
                    <a:pt x="13365" y="4346"/>
                  </a:lnTo>
                  <a:lnTo>
                    <a:pt x="13271" y="4079"/>
                  </a:lnTo>
                  <a:lnTo>
                    <a:pt x="13161" y="3812"/>
                  </a:lnTo>
                  <a:lnTo>
                    <a:pt x="13035" y="3546"/>
                  </a:lnTo>
                  <a:lnTo>
                    <a:pt x="12910" y="3279"/>
                  </a:lnTo>
                  <a:lnTo>
                    <a:pt x="12753" y="3044"/>
                  </a:lnTo>
                  <a:lnTo>
                    <a:pt x="12596" y="2793"/>
                  </a:lnTo>
                  <a:lnTo>
                    <a:pt x="12408" y="2557"/>
                  </a:lnTo>
                  <a:lnTo>
                    <a:pt x="12220" y="2338"/>
                  </a:lnTo>
                  <a:lnTo>
                    <a:pt x="12031" y="2118"/>
                  </a:lnTo>
                  <a:lnTo>
                    <a:pt x="11812" y="1899"/>
                  </a:lnTo>
                  <a:lnTo>
                    <a:pt x="11592" y="1710"/>
                  </a:lnTo>
                  <a:lnTo>
                    <a:pt x="11357" y="1506"/>
                  </a:lnTo>
                  <a:lnTo>
                    <a:pt x="11106" y="1334"/>
                  </a:lnTo>
                  <a:lnTo>
                    <a:pt x="10839" y="1161"/>
                  </a:lnTo>
                  <a:lnTo>
                    <a:pt x="10573" y="1005"/>
                  </a:lnTo>
                  <a:lnTo>
                    <a:pt x="10306" y="848"/>
                  </a:lnTo>
                  <a:lnTo>
                    <a:pt x="10024" y="706"/>
                  </a:lnTo>
                  <a:lnTo>
                    <a:pt x="9726" y="581"/>
                  </a:lnTo>
                  <a:lnTo>
                    <a:pt x="9428" y="455"/>
                  </a:lnTo>
                  <a:lnTo>
                    <a:pt x="9114" y="361"/>
                  </a:lnTo>
                  <a:lnTo>
                    <a:pt x="8800" y="267"/>
                  </a:lnTo>
                  <a:lnTo>
                    <a:pt x="8486" y="189"/>
                  </a:lnTo>
                  <a:lnTo>
                    <a:pt x="8157" y="126"/>
                  </a:lnTo>
                  <a:lnTo>
                    <a:pt x="7812" y="79"/>
                  </a:lnTo>
                  <a:lnTo>
                    <a:pt x="7482" y="32"/>
                  </a:lnTo>
                  <a:lnTo>
                    <a:pt x="7137" y="16"/>
                  </a:lnTo>
                  <a:lnTo>
                    <a:pt x="6792" y="1"/>
                  </a:lnTo>
                  <a:lnTo>
                    <a:pt x="6792" y="1"/>
                  </a:lnTo>
                  <a:lnTo>
                    <a:pt x="6432" y="16"/>
                  </a:lnTo>
                  <a:lnTo>
                    <a:pt x="6102" y="32"/>
                  </a:lnTo>
                  <a:lnTo>
                    <a:pt x="5757" y="79"/>
                  </a:lnTo>
                  <a:lnTo>
                    <a:pt x="5428" y="126"/>
                  </a:lnTo>
                  <a:lnTo>
                    <a:pt x="5098" y="189"/>
                  </a:lnTo>
                  <a:lnTo>
                    <a:pt x="4769" y="267"/>
                  </a:lnTo>
                  <a:lnTo>
                    <a:pt x="4455" y="361"/>
                  </a:lnTo>
                  <a:lnTo>
                    <a:pt x="4141" y="455"/>
                  </a:lnTo>
                  <a:lnTo>
                    <a:pt x="3843" y="581"/>
                  </a:lnTo>
                  <a:lnTo>
                    <a:pt x="3561" y="706"/>
                  </a:lnTo>
                  <a:lnTo>
                    <a:pt x="3263" y="848"/>
                  </a:lnTo>
                  <a:lnTo>
                    <a:pt x="2996" y="1005"/>
                  </a:lnTo>
                  <a:lnTo>
                    <a:pt x="2730" y="1161"/>
                  </a:lnTo>
                  <a:lnTo>
                    <a:pt x="2479" y="1334"/>
                  </a:lnTo>
                  <a:lnTo>
                    <a:pt x="2228" y="1506"/>
                  </a:lnTo>
                  <a:lnTo>
                    <a:pt x="1992" y="1710"/>
                  </a:lnTo>
                  <a:lnTo>
                    <a:pt x="1757" y="1899"/>
                  </a:lnTo>
                  <a:lnTo>
                    <a:pt x="1553" y="2118"/>
                  </a:lnTo>
                  <a:lnTo>
                    <a:pt x="1349" y="2338"/>
                  </a:lnTo>
                  <a:lnTo>
                    <a:pt x="1161" y="2557"/>
                  </a:lnTo>
                  <a:lnTo>
                    <a:pt x="989" y="2793"/>
                  </a:lnTo>
                  <a:lnTo>
                    <a:pt x="816" y="3044"/>
                  </a:lnTo>
                  <a:lnTo>
                    <a:pt x="675" y="3279"/>
                  </a:lnTo>
                  <a:lnTo>
                    <a:pt x="534" y="3546"/>
                  </a:lnTo>
                  <a:lnTo>
                    <a:pt x="408" y="3812"/>
                  </a:lnTo>
                  <a:lnTo>
                    <a:pt x="298" y="4079"/>
                  </a:lnTo>
                  <a:lnTo>
                    <a:pt x="204" y="4346"/>
                  </a:lnTo>
                  <a:lnTo>
                    <a:pt x="141" y="4628"/>
                  </a:lnTo>
                  <a:lnTo>
                    <a:pt x="79" y="4910"/>
                  </a:lnTo>
                  <a:lnTo>
                    <a:pt x="32" y="5193"/>
                  </a:lnTo>
                  <a:lnTo>
                    <a:pt x="0" y="5491"/>
                  </a:lnTo>
                  <a:lnTo>
                    <a:pt x="0" y="5789"/>
                  </a:lnTo>
                  <a:lnTo>
                    <a:pt x="0" y="5789"/>
                  </a:lnTo>
                  <a:lnTo>
                    <a:pt x="0" y="6087"/>
                  </a:lnTo>
                  <a:lnTo>
                    <a:pt x="32" y="6385"/>
                  </a:lnTo>
                  <a:lnTo>
                    <a:pt x="79" y="6667"/>
                  </a:lnTo>
                  <a:lnTo>
                    <a:pt x="141" y="6949"/>
                  </a:lnTo>
                  <a:lnTo>
                    <a:pt x="204" y="7232"/>
                  </a:lnTo>
                  <a:lnTo>
                    <a:pt x="298" y="7498"/>
                  </a:lnTo>
                  <a:lnTo>
                    <a:pt x="408" y="7781"/>
                  </a:lnTo>
                  <a:lnTo>
                    <a:pt x="534" y="8032"/>
                  </a:lnTo>
                  <a:lnTo>
                    <a:pt x="675" y="8298"/>
                  </a:lnTo>
                  <a:lnTo>
                    <a:pt x="816" y="8549"/>
                  </a:lnTo>
                  <a:lnTo>
                    <a:pt x="989" y="8785"/>
                  </a:lnTo>
                  <a:lnTo>
                    <a:pt x="1161" y="9020"/>
                  </a:lnTo>
                  <a:lnTo>
                    <a:pt x="1349" y="9240"/>
                  </a:lnTo>
                  <a:lnTo>
                    <a:pt x="1553" y="9459"/>
                  </a:lnTo>
                  <a:lnTo>
                    <a:pt x="1757" y="9679"/>
                  </a:lnTo>
                  <a:lnTo>
                    <a:pt x="1992" y="9867"/>
                  </a:lnTo>
                  <a:lnTo>
                    <a:pt x="2228" y="10071"/>
                  </a:lnTo>
                  <a:lnTo>
                    <a:pt x="2479" y="10243"/>
                  </a:lnTo>
                  <a:lnTo>
                    <a:pt x="2730" y="10416"/>
                  </a:lnTo>
                  <a:lnTo>
                    <a:pt x="2996" y="10589"/>
                  </a:lnTo>
                  <a:lnTo>
                    <a:pt x="3263" y="10730"/>
                  </a:lnTo>
                  <a:lnTo>
                    <a:pt x="3561" y="10871"/>
                  </a:lnTo>
                  <a:lnTo>
                    <a:pt x="3843" y="10996"/>
                  </a:lnTo>
                  <a:lnTo>
                    <a:pt x="4141" y="11122"/>
                  </a:lnTo>
                  <a:lnTo>
                    <a:pt x="4455" y="11216"/>
                  </a:lnTo>
                  <a:lnTo>
                    <a:pt x="4769" y="11310"/>
                  </a:lnTo>
                  <a:lnTo>
                    <a:pt x="5098" y="11388"/>
                  </a:lnTo>
                  <a:lnTo>
                    <a:pt x="5428" y="11451"/>
                  </a:lnTo>
                  <a:lnTo>
                    <a:pt x="5757" y="11498"/>
                  </a:lnTo>
                  <a:lnTo>
                    <a:pt x="6102" y="11545"/>
                  </a:lnTo>
                  <a:lnTo>
                    <a:pt x="6432" y="11561"/>
                  </a:lnTo>
                  <a:lnTo>
                    <a:pt x="6792" y="11577"/>
                  </a:lnTo>
                  <a:lnTo>
                    <a:pt x="6792" y="11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1229125" y="3181625"/>
              <a:ext cx="1307050" cy="429025"/>
            </a:xfrm>
            <a:custGeom>
              <a:rect b="b" l="l" r="r" t="t"/>
              <a:pathLst>
                <a:path extrusionOk="0" h="17161" w="52282">
                  <a:moveTo>
                    <a:pt x="8063" y="1444"/>
                  </a:moveTo>
                  <a:lnTo>
                    <a:pt x="8063" y="1444"/>
                  </a:lnTo>
                  <a:lnTo>
                    <a:pt x="7812" y="1538"/>
                  </a:lnTo>
                  <a:lnTo>
                    <a:pt x="7577" y="1663"/>
                  </a:lnTo>
                  <a:lnTo>
                    <a:pt x="7326" y="1789"/>
                  </a:lnTo>
                  <a:lnTo>
                    <a:pt x="7091" y="1930"/>
                  </a:lnTo>
                  <a:lnTo>
                    <a:pt x="6871" y="2071"/>
                  </a:lnTo>
                  <a:lnTo>
                    <a:pt x="6636" y="2228"/>
                  </a:lnTo>
                  <a:lnTo>
                    <a:pt x="6416" y="2385"/>
                  </a:lnTo>
                  <a:lnTo>
                    <a:pt x="6196" y="2573"/>
                  </a:lnTo>
                  <a:lnTo>
                    <a:pt x="5773" y="2949"/>
                  </a:lnTo>
                  <a:lnTo>
                    <a:pt x="5381" y="3357"/>
                  </a:lnTo>
                  <a:lnTo>
                    <a:pt x="4989" y="3796"/>
                  </a:lnTo>
                  <a:lnTo>
                    <a:pt x="4612" y="4251"/>
                  </a:lnTo>
                  <a:lnTo>
                    <a:pt x="4251" y="4738"/>
                  </a:lnTo>
                  <a:lnTo>
                    <a:pt x="3922" y="5255"/>
                  </a:lnTo>
                  <a:lnTo>
                    <a:pt x="3593" y="5789"/>
                  </a:lnTo>
                  <a:lnTo>
                    <a:pt x="3279" y="6338"/>
                  </a:lnTo>
                  <a:lnTo>
                    <a:pt x="2981" y="6902"/>
                  </a:lnTo>
                  <a:lnTo>
                    <a:pt x="2699" y="7483"/>
                  </a:lnTo>
                  <a:lnTo>
                    <a:pt x="2432" y="8063"/>
                  </a:lnTo>
                  <a:lnTo>
                    <a:pt x="2181" y="8659"/>
                  </a:lnTo>
                  <a:lnTo>
                    <a:pt x="1946" y="9271"/>
                  </a:lnTo>
                  <a:lnTo>
                    <a:pt x="1726" y="9867"/>
                  </a:lnTo>
                  <a:lnTo>
                    <a:pt x="1522" y="10463"/>
                  </a:lnTo>
                  <a:lnTo>
                    <a:pt x="1334" y="11075"/>
                  </a:lnTo>
                  <a:lnTo>
                    <a:pt x="1146" y="11655"/>
                  </a:lnTo>
                  <a:lnTo>
                    <a:pt x="973" y="12251"/>
                  </a:lnTo>
                  <a:lnTo>
                    <a:pt x="832" y="12831"/>
                  </a:lnTo>
                  <a:lnTo>
                    <a:pt x="691" y="13396"/>
                  </a:lnTo>
                  <a:lnTo>
                    <a:pt x="440" y="14478"/>
                  </a:lnTo>
                  <a:lnTo>
                    <a:pt x="236" y="15482"/>
                  </a:lnTo>
                  <a:lnTo>
                    <a:pt x="95" y="16376"/>
                  </a:lnTo>
                  <a:lnTo>
                    <a:pt x="1" y="17161"/>
                  </a:lnTo>
                  <a:lnTo>
                    <a:pt x="1" y="17161"/>
                  </a:lnTo>
                  <a:lnTo>
                    <a:pt x="3279" y="16972"/>
                  </a:lnTo>
                  <a:lnTo>
                    <a:pt x="6573" y="16800"/>
                  </a:lnTo>
                  <a:lnTo>
                    <a:pt x="9851" y="16659"/>
                  </a:lnTo>
                  <a:lnTo>
                    <a:pt x="13130" y="16533"/>
                  </a:lnTo>
                  <a:lnTo>
                    <a:pt x="16408" y="16455"/>
                  </a:lnTo>
                  <a:lnTo>
                    <a:pt x="19671" y="16392"/>
                  </a:lnTo>
                  <a:lnTo>
                    <a:pt x="22949" y="16361"/>
                  </a:lnTo>
                  <a:lnTo>
                    <a:pt x="26212" y="16345"/>
                  </a:lnTo>
                  <a:lnTo>
                    <a:pt x="29490" y="16361"/>
                  </a:lnTo>
                  <a:lnTo>
                    <a:pt x="32753" y="16408"/>
                  </a:lnTo>
                  <a:lnTo>
                    <a:pt x="36015" y="16471"/>
                  </a:lnTo>
                  <a:lnTo>
                    <a:pt x="39262" y="16565"/>
                  </a:lnTo>
                  <a:lnTo>
                    <a:pt x="42525" y="16674"/>
                  </a:lnTo>
                  <a:lnTo>
                    <a:pt x="45772" y="16816"/>
                  </a:lnTo>
                  <a:lnTo>
                    <a:pt x="49035" y="16988"/>
                  </a:lnTo>
                  <a:lnTo>
                    <a:pt x="52282" y="17161"/>
                  </a:lnTo>
                  <a:lnTo>
                    <a:pt x="52282" y="17161"/>
                  </a:lnTo>
                  <a:lnTo>
                    <a:pt x="52172" y="16376"/>
                  </a:lnTo>
                  <a:lnTo>
                    <a:pt x="52031" y="15482"/>
                  </a:lnTo>
                  <a:lnTo>
                    <a:pt x="51842" y="14478"/>
                  </a:lnTo>
                  <a:lnTo>
                    <a:pt x="51591" y="13396"/>
                  </a:lnTo>
                  <a:lnTo>
                    <a:pt x="51450" y="12831"/>
                  </a:lnTo>
                  <a:lnTo>
                    <a:pt x="51293" y="12251"/>
                  </a:lnTo>
                  <a:lnTo>
                    <a:pt x="51121" y="11655"/>
                  </a:lnTo>
                  <a:lnTo>
                    <a:pt x="50948" y="11075"/>
                  </a:lnTo>
                  <a:lnTo>
                    <a:pt x="50744" y="10463"/>
                  </a:lnTo>
                  <a:lnTo>
                    <a:pt x="50541" y="9867"/>
                  </a:lnTo>
                  <a:lnTo>
                    <a:pt x="50321" y="9271"/>
                  </a:lnTo>
                  <a:lnTo>
                    <a:pt x="50086" y="8659"/>
                  </a:lnTo>
                  <a:lnTo>
                    <a:pt x="49835" y="8063"/>
                  </a:lnTo>
                  <a:lnTo>
                    <a:pt x="49568" y="7483"/>
                  </a:lnTo>
                  <a:lnTo>
                    <a:pt x="49286" y="6902"/>
                  </a:lnTo>
                  <a:lnTo>
                    <a:pt x="48988" y="6338"/>
                  </a:lnTo>
                  <a:lnTo>
                    <a:pt x="48690" y="5789"/>
                  </a:lnTo>
                  <a:lnTo>
                    <a:pt x="48360" y="5255"/>
                  </a:lnTo>
                  <a:lnTo>
                    <a:pt x="48015" y="4738"/>
                  </a:lnTo>
                  <a:lnTo>
                    <a:pt x="47654" y="4251"/>
                  </a:lnTo>
                  <a:lnTo>
                    <a:pt x="47294" y="3796"/>
                  </a:lnTo>
                  <a:lnTo>
                    <a:pt x="46901" y="3357"/>
                  </a:lnTo>
                  <a:lnTo>
                    <a:pt x="46494" y="2949"/>
                  </a:lnTo>
                  <a:lnTo>
                    <a:pt x="46070" y="2573"/>
                  </a:lnTo>
                  <a:lnTo>
                    <a:pt x="45850" y="2385"/>
                  </a:lnTo>
                  <a:lnTo>
                    <a:pt x="45631" y="2228"/>
                  </a:lnTo>
                  <a:lnTo>
                    <a:pt x="45411" y="2071"/>
                  </a:lnTo>
                  <a:lnTo>
                    <a:pt x="45176" y="1930"/>
                  </a:lnTo>
                  <a:lnTo>
                    <a:pt x="44941" y="1789"/>
                  </a:lnTo>
                  <a:lnTo>
                    <a:pt x="44705" y="1663"/>
                  </a:lnTo>
                  <a:lnTo>
                    <a:pt x="44454" y="1538"/>
                  </a:lnTo>
                  <a:lnTo>
                    <a:pt x="44219" y="1444"/>
                  </a:lnTo>
                  <a:lnTo>
                    <a:pt x="44219" y="1444"/>
                  </a:lnTo>
                  <a:lnTo>
                    <a:pt x="43984" y="1349"/>
                  </a:lnTo>
                  <a:lnTo>
                    <a:pt x="43733" y="1271"/>
                  </a:lnTo>
                  <a:lnTo>
                    <a:pt x="43435" y="1193"/>
                  </a:lnTo>
                  <a:lnTo>
                    <a:pt x="43121" y="1130"/>
                  </a:lnTo>
                  <a:lnTo>
                    <a:pt x="42400" y="989"/>
                  </a:lnTo>
                  <a:lnTo>
                    <a:pt x="41568" y="848"/>
                  </a:lnTo>
                  <a:lnTo>
                    <a:pt x="40627" y="722"/>
                  </a:lnTo>
                  <a:lnTo>
                    <a:pt x="39607" y="612"/>
                  </a:lnTo>
                  <a:lnTo>
                    <a:pt x="38494" y="502"/>
                  </a:lnTo>
                  <a:lnTo>
                    <a:pt x="37317" y="408"/>
                  </a:lnTo>
                  <a:lnTo>
                    <a:pt x="36062" y="314"/>
                  </a:lnTo>
                  <a:lnTo>
                    <a:pt x="34745" y="236"/>
                  </a:lnTo>
                  <a:lnTo>
                    <a:pt x="33396" y="173"/>
                  </a:lnTo>
                  <a:lnTo>
                    <a:pt x="31984" y="126"/>
                  </a:lnTo>
                  <a:lnTo>
                    <a:pt x="30557" y="79"/>
                  </a:lnTo>
                  <a:lnTo>
                    <a:pt x="29098" y="48"/>
                  </a:lnTo>
                  <a:lnTo>
                    <a:pt x="27623" y="16"/>
                  </a:lnTo>
                  <a:lnTo>
                    <a:pt x="26133" y="0"/>
                  </a:lnTo>
                  <a:lnTo>
                    <a:pt x="26133" y="0"/>
                  </a:lnTo>
                  <a:lnTo>
                    <a:pt x="24659" y="16"/>
                  </a:lnTo>
                  <a:lnTo>
                    <a:pt x="23184" y="48"/>
                  </a:lnTo>
                  <a:lnTo>
                    <a:pt x="21726" y="79"/>
                  </a:lnTo>
                  <a:lnTo>
                    <a:pt x="20282" y="126"/>
                  </a:lnTo>
                  <a:lnTo>
                    <a:pt x="18886" y="173"/>
                  </a:lnTo>
                  <a:lnTo>
                    <a:pt x="17522" y="236"/>
                  </a:lnTo>
                  <a:lnTo>
                    <a:pt x="16220" y="314"/>
                  </a:lnTo>
                  <a:lnTo>
                    <a:pt x="14965" y="408"/>
                  </a:lnTo>
                  <a:lnTo>
                    <a:pt x="13773" y="502"/>
                  </a:lnTo>
                  <a:lnTo>
                    <a:pt x="12675" y="612"/>
                  </a:lnTo>
                  <a:lnTo>
                    <a:pt x="11640" y="722"/>
                  </a:lnTo>
                  <a:lnTo>
                    <a:pt x="10714" y="848"/>
                  </a:lnTo>
                  <a:lnTo>
                    <a:pt x="9883" y="989"/>
                  </a:lnTo>
                  <a:lnTo>
                    <a:pt x="9145" y="1130"/>
                  </a:lnTo>
                  <a:lnTo>
                    <a:pt x="8832" y="1193"/>
                  </a:lnTo>
                  <a:lnTo>
                    <a:pt x="8549" y="1271"/>
                  </a:lnTo>
                  <a:lnTo>
                    <a:pt x="8283" y="1349"/>
                  </a:lnTo>
                  <a:lnTo>
                    <a:pt x="8063" y="1444"/>
                  </a:lnTo>
                  <a:lnTo>
                    <a:pt x="8063" y="14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089125" y="3692200"/>
              <a:ext cx="303550" cy="258825"/>
            </a:xfrm>
            <a:custGeom>
              <a:rect b="b" l="l" r="r" t="t"/>
              <a:pathLst>
                <a:path extrusionOk="0" h="10353" w="12142">
                  <a:moveTo>
                    <a:pt x="6071" y="10353"/>
                  </a:moveTo>
                  <a:lnTo>
                    <a:pt x="6071" y="10353"/>
                  </a:lnTo>
                  <a:lnTo>
                    <a:pt x="6385" y="10337"/>
                  </a:lnTo>
                  <a:lnTo>
                    <a:pt x="6699" y="10322"/>
                  </a:lnTo>
                  <a:lnTo>
                    <a:pt x="6997" y="10290"/>
                  </a:lnTo>
                  <a:lnTo>
                    <a:pt x="7295" y="10243"/>
                  </a:lnTo>
                  <a:lnTo>
                    <a:pt x="7593" y="10180"/>
                  </a:lnTo>
                  <a:lnTo>
                    <a:pt x="7875" y="10118"/>
                  </a:lnTo>
                  <a:lnTo>
                    <a:pt x="8157" y="10039"/>
                  </a:lnTo>
                  <a:lnTo>
                    <a:pt x="8440" y="9945"/>
                  </a:lnTo>
                  <a:lnTo>
                    <a:pt x="8706" y="9835"/>
                  </a:lnTo>
                  <a:lnTo>
                    <a:pt x="8957" y="9726"/>
                  </a:lnTo>
                  <a:lnTo>
                    <a:pt x="9224" y="9600"/>
                  </a:lnTo>
                  <a:lnTo>
                    <a:pt x="9459" y="9459"/>
                  </a:lnTo>
                  <a:lnTo>
                    <a:pt x="9695" y="9318"/>
                  </a:lnTo>
                  <a:lnTo>
                    <a:pt x="9930" y="9161"/>
                  </a:lnTo>
                  <a:lnTo>
                    <a:pt x="10149" y="9004"/>
                  </a:lnTo>
                  <a:lnTo>
                    <a:pt x="10369" y="8831"/>
                  </a:lnTo>
                  <a:lnTo>
                    <a:pt x="10557" y="8643"/>
                  </a:lnTo>
                  <a:lnTo>
                    <a:pt x="10761" y="8455"/>
                  </a:lnTo>
                  <a:lnTo>
                    <a:pt x="10934" y="8267"/>
                  </a:lnTo>
                  <a:lnTo>
                    <a:pt x="11106" y="8063"/>
                  </a:lnTo>
                  <a:lnTo>
                    <a:pt x="11263" y="7859"/>
                  </a:lnTo>
                  <a:lnTo>
                    <a:pt x="11404" y="7639"/>
                  </a:lnTo>
                  <a:lnTo>
                    <a:pt x="11546" y="7420"/>
                  </a:lnTo>
                  <a:lnTo>
                    <a:pt x="11671" y="7184"/>
                  </a:lnTo>
                  <a:lnTo>
                    <a:pt x="11781" y="6949"/>
                  </a:lnTo>
                  <a:lnTo>
                    <a:pt x="11875" y="6714"/>
                  </a:lnTo>
                  <a:lnTo>
                    <a:pt x="11953" y="6463"/>
                  </a:lnTo>
                  <a:lnTo>
                    <a:pt x="12016" y="6212"/>
                  </a:lnTo>
                  <a:lnTo>
                    <a:pt x="12079" y="5961"/>
                  </a:lnTo>
                  <a:lnTo>
                    <a:pt x="12110" y="5710"/>
                  </a:lnTo>
                  <a:lnTo>
                    <a:pt x="12142" y="5443"/>
                  </a:lnTo>
                  <a:lnTo>
                    <a:pt x="12142" y="5177"/>
                  </a:lnTo>
                  <a:lnTo>
                    <a:pt x="12142" y="5177"/>
                  </a:lnTo>
                  <a:lnTo>
                    <a:pt x="12142" y="4910"/>
                  </a:lnTo>
                  <a:lnTo>
                    <a:pt x="12110" y="4643"/>
                  </a:lnTo>
                  <a:lnTo>
                    <a:pt x="12079" y="4392"/>
                  </a:lnTo>
                  <a:lnTo>
                    <a:pt x="12016" y="4141"/>
                  </a:lnTo>
                  <a:lnTo>
                    <a:pt x="11953" y="3890"/>
                  </a:lnTo>
                  <a:lnTo>
                    <a:pt x="11875" y="3639"/>
                  </a:lnTo>
                  <a:lnTo>
                    <a:pt x="11781" y="3404"/>
                  </a:lnTo>
                  <a:lnTo>
                    <a:pt x="11671" y="3169"/>
                  </a:lnTo>
                  <a:lnTo>
                    <a:pt x="11546" y="2934"/>
                  </a:lnTo>
                  <a:lnTo>
                    <a:pt x="11404" y="2714"/>
                  </a:lnTo>
                  <a:lnTo>
                    <a:pt x="11263" y="2494"/>
                  </a:lnTo>
                  <a:lnTo>
                    <a:pt x="11106" y="2290"/>
                  </a:lnTo>
                  <a:lnTo>
                    <a:pt x="10934" y="2087"/>
                  </a:lnTo>
                  <a:lnTo>
                    <a:pt x="10761" y="1898"/>
                  </a:lnTo>
                  <a:lnTo>
                    <a:pt x="10557" y="1710"/>
                  </a:lnTo>
                  <a:lnTo>
                    <a:pt x="10369" y="1522"/>
                  </a:lnTo>
                  <a:lnTo>
                    <a:pt x="10149" y="1349"/>
                  </a:lnTo>
                  <a:lnTo>
                    <a:pt x="9930" y="1192"/>
                  </a:lnTo>
                  <a:lnTo>
                    <a:pt x="9695" y="1036"/>
                  </a:lnTo>
                  <a:lnTo>
                    <a:pt x="9459" y="894"/>
                  </a:lnTo>
                  <a:lnTo>
                    <a:pt x="9224" y="753"/>
                  </a:lnTo>
                  <a:lnTo>
                    <a:pt x="8957" y="628"/>
                  </a:lnTo>
                  <a:lnTo>
                    <a:pt x="8706" y="518"/>
                  </a:lnTo>
                  <a:lnTo>
                    <a:pt x="8440" y="408"/>
                  </a:lnTo>
                  <a:lnTo>
                    <a:pt x="8157" y="330"/>
                  </a:lnTo>
                  <a:lnTo>
                    <a:pt x="7875" y="236"/>
                  </a:lnTo>
                  <a:lnTo>
                    <a:pt x="7593" y="173"/>
                  </a:lnTo>
                  <a:lnTo>
                    <a:pt x="7295" y="110"/>
                  </a:lnTo>
                  <a:lnTo>
                    <a:pt x="6997" y="63"/>
                  </a:lnTo>
                  <a:lnTo>
                    <a:pt x="6699" y="32"/>
                  </a:lnTo>
                  <a:lnTo>
                    <a:pt x="6385" y="16"/>
                  </a:lnTo>
                  <a:lnTo>
                    <a:pt x="6071" y="0"/>
                  </a:lnTo>
                  <a:lnTo>
                    <a:pt x="6071" y="0"/>
                  </a:lnTo>
                  <a:lnTo>
                    <a:pt x="5757" y="16"/>
                  </a:lnTo>
                  <a:lnTo>
                    <a:pt x="5459" y="32"/>
                  </a:lnTo>
                  <a:lnTo>
                    <a:pt x="5146" y="63"/>
                  </a:lnTo>
                  <a:lnTo>
                    <a:pt x="4848" y="110"/>
                  </a:lnTo>
                  <a:lnTo>
                    <a:pt x="4565" y="173"/>
                  </a:lnTo>
                  <a:lnTo>
                    <a:pt x="4267" y="236"/>
                  </a:lnTo>
                  <a:lnTo>
                    <a:pt x="3985" y="330"/>
                  </a:lnTo>
                  <a:lnTo>
                    <a:pt x="3718" y="408"/>
                  </a:lnTo>
                  <a:lnTo>
                    <a:pt x="3452" y="518"/>
                  </a:lnTo>
                  <a:lnTo>
                    <a:pt x="3185" y="628"/>
                  </a:lnTo>
                  <a:lnTo>
                    <a:pt x="2934" y="753"/>
                  </a:lnTo>
                  <a:lnTo>
                    <a:pt x="2683" y="894"/>
                  </a:lnTo>
                  <a:lnTo>
                    <a:pt x="2448" y="1036"/>
                  </a:lnTo>
                  <a:lnTo>
                    <a:pt x="2212" y="1192"/>
                  </a:lnTo>
                  <a:lnTo>
                    <a:pt x="1993" y="1349"/>
                  </a:lnTo>
                  <a:lnTo>
                    <a:pt x="1789" y="1522"/>
                  </a:lnTo>
                  <a:lnTo>
                    <a:pt x="1585" y="1710"/>
                  </a:lnTo>
                  <a:lnTo>
                    <a:pt x="1397" y="1898"/>
                  </a:lnTo>
                  <a:lnTo>
                    <a:pt x="1209" y="2087"/>
                  </a:lnTo>
                  <a:lnTo>
                    <a:pt x="1036" y="2290"/>
                  </a:lnTo>
                  <a:lnTo>
                    <a:pt x="879" y="2494"/>
                  </a:lnTo>
                  <a:lnTo>
                    <a:pt x="738" y="2714"/>
                  </a:lnTo>
                  <a:lnTo>
                    <a:pt x="597" y="2934"/>
                  </a:lnTo>
                  <a:lnTo>
                    <a:pt x="487" y="3169"/>
                  </a:lnTo>
                  <a:lnTo>
                    <a:pt x="377" y="3404"/>
                  </a:lnTo>
                  <a:lnTo>
                    <a:pt x="267" y="3639"/>
                  </a:lnTo>
                  <a:lnTo>
                    <a:pt x="189" y="3890"/>
                  </a:lnTo>
                  <a:lnTo>
                    <a:pt x="126" y="4141"/>
                  </a:lnTo>
                  <a:lnTo>
                    <a:pt x="63" y="4392"/>
                  </a:lnTo>
                  <a:lnTo>
                    <a:pt x="32" y="4643"/>
                  </a:lnTo>
                  <a:lnTo>
                    <a:pt x="16" y="4910"/>
                  </a:lnTo>
                  <a:lnTo>
                    <a:pt x="1" y="5177"/>
                  </a:lnTo>
                  <a:lnTo>
                    <a:pt x="1" y="5177"/>
                  </a:lnTo>
                  <a:lnTo>
                    <a:pt x="16" y="5443"/>
                  </a:lnTo>
                  <a:lnTo>
                    <a:pt x="32" y="5710"/>
                  </a:lnTo>
                  <a:lnTo>
                    <a:pt x="63" y="5961"/>
                  </a:lnTo>
                  <a:lnTo>
                    <a:pt x="126" y="6212"/>
                  </a:lnTo>
                  <a:lnTo>
                    <a:pt x="189" y="6463"/>
                  </a:lnTo>
                  <a:lnTo>
                    <a:pt x="267" y="6714"/>
                  </a:lnTo>
                  <a:lnTo>
                    <a:pt x="377" y="6949"/>
                  </a:lnTo>
                  <a:lnTo>
                    <a:pt x="487" y="7184"/>
                  </a:lnTo>
                  <a:lnTo>
                    <a:pt x="597" y="7420"/>
                  </a:lnTo>
                  <a:lnTo>
                    <a:pt x="738" y="7639"/>
                  </a:lnTo>
                  <a:lnTo>
                    <a:pt x="879" y="7859"/>
                  </a:lnTo>
                  <a:lnTo>
                    <a:pt x="1036" y="8063"/>
                  </a:lnTo>
                  <a:lnTo>
                    <a:pt x="1209" y="8267"/>
                  </a:lnTo>
                  <a:lnTo>
                    <a:pt x="1397" y="8455"/>
                  </a:lnTo>
                  <a:lnTo>
                    <a:pt x="1585" y="8643"/>
                  </a:lnTo>
                  <a:lnTo>
                    <a:pt x="1789" y="8831"/>
                  </a:lnTo>
                  <a:lnTo>
                    <a:pt x="1993" y="9004"/>
                  </a:lnTo>
                  <a:lnTo>
                    <a:pt x="2212" y="9161"/>
                  </a:lnTo>
                  <a:lnTo>
                    <a:pt x="2448" y="9318"/>
                  </a:lnTo>
                  <a:lnTo>
                    <a:pt x="2683" y="9459"/>
                  </a:lnTo>
                  <a:lnTo>
                    <a:pt x="2934" y="9600"/>
                  </a:lnTo>
                  <a:lnTo>
                    <a:pt x="3185" y="9726"/>
                  </a:lnTo>
                  <a:lnTo>
                    <a:pt x="3452" y="9835"/>
                  </a:lnTo>
                  <a:lnTo>
                    <a:pt x="3718" y="9945"/>
                  </a:lnTo>
                  <a:lnTo>
                    <a:pt x="3985" y="10039"/>
                  </a:lnTo>
                  <a:lnTo>
                    <a:pt x="4267" y="10118"/>
                  </a:lnTo>
                  <a:lnTo>
                    <a:pt x="4565" y="10180"/>
                  </a:lnTo>
                  <a:lnTo>
                    <a:pt x="4848" y="10243"/>
                  </a:lnTo>
                  <a:lnTo>
                    <a:pt x="5146" y="10290"/>
                  </a:lnTo>
                  <a:lnTo>
                    <a:pt x="5459" y="10322"/>
                  </a:lnTo>
                  <a:lnTo>
                    <a:pt x="5757" y="10337"/>
                  </a:lnTo>
                  <a:lnTo>
                    <a:pt x="6071" y="10353"/>
                  </a:lnTo>
                  <a:lnTo>
                    <a:pt x="6071" y="103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383600" y="3692200"/>
              <a:ext cx="303550" cy="258825"/>
            </a:xfrm>
            <a:custGeom>
              <a:rect b="b" l="l" r="r" t="t"/>
              <a:pathLst>
                <a:path extrusionOk="0" h="10353" w="12142">
                  <a:moveTo>
                    <a:pt x="6071" y="10353"/>
                  </a:moveTo>
                  <a:lnTo>
                    <a:pt x="6071" y="10353"/>
                  </a:lnTo>
                  <a:lnTo>
                    <a:pt x="6385" y="10337"/>
                  </a:lnTo>
                  <a:lnTo>
                    <a:pt x="6683" y="10322"/>
                  </a:lnTo>
                  <a:lnTo>
                    <a:pt x="6981" y="10290"/>
                  </a:lnTo>
                  <a:lnTo>
                    <a:pt x="7295" y="10243"/>
                  </a:lnTo>
                  <a:lnTo>
                    <a:pt x="7577" y="10180"/>
                  </a:lnTo>
                  <a:lnTo>
                    <a:pt x="7875" y="10118"/>
                  </a:lnTo>
                  <a:lnTo>
                    <a:pt x="8158" y="10039"/>
                  </a:lnTo>
                  <a:lnTo>
                    <a:pt x="8424" y="9945"/>
                  </a:lnTo>
                  <a:lnTo>
                    <a:pt x="8691" y="9835"/>
                  </a:lnTo>
                  <a:lnTo>
                    <a:pt x="8957" y="9726"/>
                  </a:lnTo>
                  <a:lnTo>
                    <a:pt x="9208" y="9600"/>
                  </a:lnTo>
                  <a:lnTo>
                    <a:pt x="9459" y="9459"/>
                  </a:lnTo>
                  <a:lnTo>
                    <a:pt x="9695" y="9318"/>
                  </a:lnTo>
                  <a:lnTo>
                    <a:pt x="9930" y="9161"/>
                  </a:lnTo>
                  <a:lnTo>
                    <a:pt x="10150" y="9004"/>
                  </a:lnTo>
                  <a:lnTo>
                    <a:pt x="10354" y="8831"/>
                  </a:lnTo>
                  <a:lnTo>
                    <a:pt x="10557" y="8643"/>
                  </a:lnTo>
                  <a:lnTo>
                    <a:pt x="10746" y="8455"/>
                  </a:lnTo>
                  <a:lnTo>
                    <a:pt x="10934" y="8267"/>
                  </a:lnTo>
                  <a:lnTo>
                    <a:pt x="11091" y="8063"/>
                  </a:lnTo>
                  <a:lnTo>
                    <a:pt x="11263" y="7859"/>
                  </a:lnTo>
                  <a:lnTo>
                    <a:pt x="11404" y="7639"/>
                  </a:lnTo>
                  <a:lnTo>
                    <a:pt x="11530" y="7420"/>
                  </a:lnTo>
                  <a:lnTo>
                    <a:pt x="11655" y="7184"/>
                  </a:lnTo>
                  <a:lnTo>
                    <a:pt x="11765" y="6949"/>
                  </a:lnTo>
                  <a:lnTo>
                    <a:pt x="11859" y="6714"/>
                  </a:lnTo>
                  <a:lnTo>
                    <a:pt x="11954" y="6463"/>
                  </a:lnTo>
                  <a:lnTo>
                    <a:pt x="12016" y="6212"/>
                  </a:lnTo>
                  <a:lnTo>
                    <a:pt x="12063" y="5961"/>
                  </a:lnTo>
                  <a:lnTo>
                    <a:pt x="12110" y="5710"/>
                  </a:lnTo>
                  <a:lnTo>
                    <a:pt x="12126" y="5443"/>
                  </a:lnTo>
                  <a:lnTo>
                    <a:pt x="12142" y="5177"/>
                  </a:lnTo>
                  <a:lnTo>
                    <a:pt x="12142" y="5177"/>
                  </a:lnTo>
                  <a:lnTo>
                    <a:pt x="12126" y="4910"/>
                  </a:lnTo>
                  <a:lnTo>
                    <a:pt x="12110" y="4643"/>
                  </a:lnTo>
                  <a:lnTo>
                    <a:pt x="12063" y="4392"/>
                  </a:lnTo>
                  <a:lnTo>
                    <a:pt x="12016" y="4141"/>
                  </a:lnTo>
                  <a:lnTo>
                    <a:pt x="11954" y="3890"/>
                  </a:lnTo>
                  <a:lnTo>
                    <a:pt x="11859" y="3639"/>
                  </a:lnTo>
                  <a:lnTo>
                    <a:pt x="11765" y="3404"/>
                  </a:lnTo>
                  <a:lnTo>
                    <a:pt x="11655" y="3169"/>
                  </a:lnTo>
                  <a:lnTo>
                    <a:pt x="11530" y="2934"/>
                  </a:lnTo>
                  <a:lnTo>
                    <a:pt x="11404" y="2714"/>
                  </a:lnTo>
                  <a:lnTo>
                    <a:pt x="11263" y="2494"/>
                  </a:lnTo>
                  <a:lnTo>
                    <a:pt x="11091" y="2290"/>
                  </a:lnTo>
                  <a:lnTo>
                    <a:pt x="10934" y="2087"/>
                  </a:lnTo>
                  <a:lnTo>
                    <a:pt x="10746" y="1898"/>
                  </a:lnTo>
                  <a:lnTo>
                    <a:pt x="10557" y="1710"/>
                  </a:lnTo>
                  <a:lnTo>
                    <a:pt x="10354" y="1522"/>
                  </a:lnTo>
                  <a:lnTo>
                    <a:pt x="10150" y="1349"/>
                  </a:lnTo>
                  <a:lnTo>
                    <a:pt x="9930" y="1192"/>
                  </a:lnTo>
                  <a:lnTo>
                    <a:pt x="9695" y="1036"/>
                  </a:lnTo>
                  <a:lnTo>
                    <a:pt x="9459" y="894"/>
                  </a:lnTo>
                  <a:lnTo>
                    <a:pt x="9208" y="753"/>
                  </a:lnTo>
                  <a:lnTo>
                    <a:pt x="8957" y="628"/>
                  </a:lnTo>
                  <a:lnTo>
                    <a:pt x="8691" y="518"/>
                  </a:lnTo>
                  <a:lnTo>
                    <a:pt x="8424" y="408"/>
                  </a:lnTo>
                  <a:lnTo>
                    <a:pt x="8158" y="330"/>
                  </a:lnTo>
                  <a:lnTo>
                    <a:pt x="7875" y="236"/>
                  </a:lnTo>
                  <a:lnTo>
                    <a:pt x="7577" y="173"/>
                  </a:lnTo>
                  <a:lnTo>
                    <a:pt x="7295" y="110"/>
                  </a:lnTo>
                  <a:lnTo>
                    <a:pt x="6981" y="63"/>
                  </a:lnTo>
                  <a:lnTo>
                    <a:pt x="6683" y="32"/>
                  </a:lnTo>
                  <a:lnTo>
                    <a:pt x="6385" y="16"/>
                  </a:lnTo>
                  <a:lnTo>
                    <a:pt x="6071" y="0"/>
                  </a:lnTo>
                  <a:lnTo>
                    <a:pt x="6071" y="0"/>
                  </a:lnTo>
                  <a:lnTo>
                    <a:pt x="5758" y="16"/>
                  </a:lnTo>
                  <a:lnTo>
                    <a:pt x="5444" y="32"/>
                  </a:lnTo>
                  <a:lnTo>
                    <a:pt x="5146" y="63"/>
                  </a:lnTo>
                  <a:lnTo>
                    <a:pt x="4848" y="110"/>
                  </a:lnTo>
                  <a:lnTo>
                    <a:pt x="4550" y="173"/>
                  </a:lnTo>
                  <a:lnTo>
                    <a:pt x="4267" y="236"/>
                  </a:lnTo>
                  <a:lnTo>
                    <a:pt x="3985" y="330"/>
                  </a:lnTo>
                  <a:lnTo>
                    <a:pt x="3703" y="408"/>
                  </a:lnTo>
                  <a:lnTo>
                    <a:pt x="3436" y="518"/>
                  </a:lnTo>
                  <a:lnTo>
                    <a:pt x="3169" y="628"/>
                  </a:lnTo>
                  <a:lnTo>
                    <a:pt x="2918" y="753"/>
                  </a:lnTo>
                  <a:lnTo>
                    <a:pt x="2667" y="894"/>
                  </a:lnTo>
                  <a:lnTo>
                    <a:pt x="2432" y="1036"/>
                  </a:lnTo>
                  <a:lnTo>
                    <a:pt x="2213" y="1192"/>
                  </a:lnTo>
                  <a:lnTo>
                    <a:pt x="1993" y="1349"/>
                  </a:lnTo>
                  <a:lnTo>
                    <a:pt x="1773" y="1522"/>
                  </a:lnTo>
                  <a:lnTo>
                    <a:pt x="1569" y="1710"/>
                  </a:lnTo>
                  <a:lnTo>
                    <a:pt x="1381" y="1898"/>
                  </a:lnTo>
                  <a:lnTo>
                    <a:pt x="1209" y="2087"/>
                  </a:lnTo>
                  <a:lnTo>
                    <a:pt x="1036" y="2290"/>
                  </a:lnTo>
                  <a:lnTo>
                    <a:pt x="879" y="2494"/>
                  </a:lnTo>
                  <a:lnTo>
                    <a:pt x="722" y="2714"/>
                  </a:lnTo>
                  <a:lnTo>
                    <a:pt x="597" y="2934"/>
                  </a:lnTo>
                  <a:lnTo>
                    <a:pt x="471" y="3169"/>
                  </a:lnTo>
                  <a:lnTo>
                    <a:pt x="362" y="3404"/>
                  </a:lnTo>
                  <a:lnTo>
                    <a:pt x="268" y="3639"/>
                  </a:lnTo>
                  <a:lnTo>
                    <a:pt x="189" y="3890"/>
                  </a:lnTo>
                  <a:lnTo>
                    <a:pt x="111" y="4141"/>
                  </a:lnTo>
                  <a:lnTo>
                    <a:pt x="64" y="4392"/>
                  </a:lnTo>
                  <a:lnTo>
                    <a:pt x="32" y="4643"/>
                  </a:lnTo>
                  <a:lnTo>
                    <a:pt x="1" y="4910"/>
                  </a:lnTo>
                  <a:lnTo>
                    <a:pt x="1" y="5177"/>
                  </a:lnTo>
                  <a:lnTo>
                    <a:pt x="1" y="5177"/>
                  </a:lnTo>
                  <a:lnTo>
                    <a:pt x="1" y="5443"/>
                  </a:lnTo>
                  <a:lnTo>
                    <a:pt x="32" y="5710"/>
                  </a:lnTo>
                  <a:lnTo>
                    <a:pt x="64" y="5961"/>
                  </a:lnTo>
                  <a:lnTo>
                    <a:pt x="111" y="6212"/>
                  </a:lnTo>
                  <a:lnTo>
                    <a:pt x="189" y="6463"/>
                  </a:lnTo>
                  <a:lnTo>
                    <a:pt x="268" y="6714"/>
                  </a:lnTo>
                  <a:lnTo>
                    <a:pt x="362" y="6949"/>
                  </a:lnTo>
                  <a:lnTo>
                    <a:pt x="471" y="7184"/>
                  </a:lnTo>
                  <a:lnTo>
                    <a:pt x="597" y="7420"/>
                  </a:lnTo>
                  <a:lnTo>
                    <a:pt x="722" y="7639"/>
                  </a:lnTo>
                  <a:lnTo>
                    <a:pt x="879" y="7859"/>
                  </a:lnTo>
                  <a:lnTo>
                    <a:pt x="1036" y="8063"/>
                  </a:lnTo>
                  <a:lnTo>
                    <a:pt x="1209" y="8267"/>
                  </a:lnTo>
                  <a:lnTo>
                    <a:pt x="1381" y="8455"/>
                  </a:lnTo>
                  <a:lnTo>
                    <a:pt x="1569" y="8643"/>
                  </a:lnTo>
                  <a:lnTo>
                    <a:pt x="1773" y="8831"/>
                  </a:lnTo>
                  <a:lnTo>
                    <a:pt x="1993" y="9004"/>
                  </a:lnTo>
                  <a:lnTo>
                    <a:pt x="2213" y="9161"/>
                  </a:lnTo>
                  <a:lnTo>
                    <a:pt x="2432" y="9318"/>
                  </a:lnTo>
                  <a:lnTo>
                    <a:pt x="2667" y="9459"/>
                  </a:lnTo>
                  <a:lnTo>
                    <a:pt x="2918" y="9600"/>
                  </a:lnTo>
                  <a:lnTo>
                    <a:pt x="3169" y="9726"/>
                  </a:lnTo>
                  <a:lnTo>
                    <a:pt x="3436" y="9835"/>
                  </a:lnTo>
                  <a:lnTo>
                    <a:pt x="3703" y="9945"/>
                  </a:lnTo>
                  <a:lnTo>
                    <a:pt x="3985" y="10039"/>
                  </a:lnTo>
                  <a:lnTo>
                    <a:pt x="4267" y="10118"/>
                  </a:lnTo>
                  <a:lnTo>
                    <a:pt x="4550" y="10180"/>
                  </a:lnTo>
                  <a:lnTo>
                    <a:pt x="4848" y="10243"/>
                  </a:lnTo>
                  <a:lnTo>
                    <a:pt x="5146" y="10290"/>
                  </a:lnTo>
                  <a:lnTo>
                    <a:pt x="5444" y="10322"/>
                  </a:lnTo>
                  <a:lnTo>
                    <a:pt x="5758" y="10337"/>
                  </a:lnTo>
                  <a:lnTo>
                    <a:pt x="6071" y="10353"/>
                  </a:lnTo>
                  <a:lnTo>
                    <a:pt x="6071" y="103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576175" y="4097275"/>
              <a:ext cx="569025" cy="198850"/>
            </a:xfrm>
            <a:custGeom>
              <a:rect b="b" l="l" r="r" t="t"/>
              <a:pathLst>
                <a:path extrusionOk="0" h="7954" w="22761">
                  <a:moveTo>
                    <a:pt x="957" y="1"/>
                  </a:moveTo>
                  <a:lnTo>
                    <a:pt x="21804" y="1"/>
                  </a:lnTo>
                  <a:lnTo>
                    <a:pt x="21804" y="1"/>
                  </a:lnTo>
                  <a:lnTo>
                    <a:pt x="21992" y="16"/>
                  </a:lnTo>
                  <a:lnTo>
                    <a:pt x="22180" y="63"/>
                  </a:lnTo>
                  <a:lnTo>
                    <a:pt x="22337" y="126"/>
                  </a:lnTo>
                  <a:lnTo>
                    <a:pt x="22478" y="236"/>
                  </a:lnTo>
                  <a:lnTo>
                    <a:pt x="22604" y="362"/>
                  </a:lnTo>
                  <a:lnTo>
                    <a:pt x="22682" y="487"/>
                  </a:lnTo>
                  <a:lnTo>
                    <a:pt x="22745" y="644"/>
                  </a:lnTo>
                  <a:lnTo>
                    <a:pt x="22761" y="722"/>
                  </a:lnTo>
                  <a:lnTo>
                    <a:pt x="22761" y="816"/>
                  </a:lnTo>
                  <a:lnTo>
                    <a:pt x="22761" y="7138"/>
                  </a:lnTo>
                  <a:lnTo>
                    <a:pt x="22761" y="7138"/>
                  </a:lnTo>
                  <a:lnTo>
                    <a:pt x="22761" y="7216"/>
                  </a:lnTo>
                  <a:lnTo>
                    <a:pt x="22745" y="7295"/>
                  </a:lnTo>
                  <a:lnTo>
                    <a:pt x="22682" y="7451"/>
                  </a:lnTo>
                  <a:lnTo>
                    <a:pt x="22604" y="7593"/>
                  </a:lnTo>
                  <a:lnTo>
                    <a:pt x="22478" y="7718"/>
                  </a:lnTo>
                  <a:lnTo>
                    <a:pt x="22337" y="7812"/>
                  </a:lnTo>
                  <a:lnTo>
                    <a:pt x="22180" y="7891"/>
                  </a:lnTo>
                  <a:lnTo>
                    <a:pt x="21992" y="7938"/>
                  </a:lnTo>
                  <a:lnTo>
                    <a:pt x="21804" y="7953"/>
                  </a:lnTo>
                  <a:lnTo>
                    <a:pt x="957" y="7953"/>
                  </a:lnTo>
                  <a:lnTo>
                    <a:pt x="957" y="7953"/>
                  </a:lnTo>
                  <a:lnTo>
                    <a:pt x="754" y="7938"/>
                  </a:lnTo>
                  <a:lnTo>
                    <a:pt x="581" y="7891"/>
                  </a:lnTo>
                  <a:lnTo>
                    <a:pt x="424" y="7812"/>
                  </a:lnTo>
                  <a:lnTo>
                    <a:pt x="283" y="7718"/>
                  </a:lnTo>
                  <a:lnTo>
                    <a:pt x="157" y="7593"/>
                  </a:lnTo>
                  <a:lnTo>
                    <a:pt x="63" y="7451"/>
                  </a:lnTo>
                  <a:lnTo>
                    <a:pt x="16" y="7295"/>
                  </a:lnTo>
                  <a:lnTo>
                    <a:pt x="1" y="7216"/>
                  </a:lnTo>
                  <a:lnTo>
                    <a:pt x="1" y="7138"/>
                  </a:lnTo>
                  <a:lnTo>
                    <a:pt x="1" y="816"/>
                  </a:lnTo>
                  <a:lnTo>
                    <a:pt x="1" y="816"/>
                  </a:lnTo>
                  <a:lnTo>
                    <a:pt x="1" y="722"/>
                  </a:lnTo>
                  <a:lnTo>
                    <a:pt x="16" y="644"/>
                  </a:lnTo>
                  <a:lnTo>
                    <a:pt x="63" y="487"/>
                  </a:lnTo>
                  <a:lnTo>
                    <a:pt x="157" y="362"/>
                  </a:lnTo>
                  <a:lnTo>
                    <a:pt x="283" y="236"/>
                  </a:lnTo>
                  <a:lnTo>
                    <a:pt x="424" y="126"/>
                  </a:lnTo>
                  <a:lnTo>
                    <a:pt x="581" y="63"/>
                  </a:lnTo>
                  <a:lnTo>
                    <a:pt x="754" y="16"/>
                  </a:lnTo>
                  <a:lnTo>
                    <a:pt x="957" y="1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125200" y="4165525"/>
              <a:ext cx="151800" cy="54525"/>
            </a:xfrm>
            <a:custGeom>
              <a:rect b="b" l="l" r="r" t="t"/>
              <a:pathLst>
                <a:path extrusionOk="0" h="2181" w="6072">
                  <a:moveTo>
                    <a:pt x="440" y="0"/>
                  </a:moveTo>
                  <a:lnTo>
                    <a:pt x="5632" y="0"/>
                  </a:lnTo>
                  <a:lnTo>
                    <a:pt x="5632" y="0"/>
                  </a:lnTo>
                  <a:lnTo>
                    <a:pt x="5726" y="0"/>
                  </a:lnTo>
                  <a:lnTo>
                    <a:pt x="5805" y="31"/>
                  </a:lnTo>
                  <a:lnTo>
                    <a:pt x="5883" y="63"/>
                  </a:lnTo>
                  <a:lnTo>
                    <a:pt x="5946" y="110"/>
                  </a:lnTo>
                  <a:lnTo>
                    <a:pt x="5993" y="157"/>
                  </a:lnTo>
                  <a:lnTo>
                    <a:pt x="6040" y="235"/>
                  </a:lnTo>
                  <a:lnTo>
                    <a:pt x="6071" y="298"/>
                  </a:lnTo>
                  <a:lnTo>
                    <a:pt x="6071" y="377"/>
                  </a:lnTo>
                  <a:lnTo>
                    <a:pt x="6071" y="1804"/>
                  </a:lnTo>
                  <a:lnTo>
                    <a:pt x="6071" y="1804"/>
                  </a:lnTo>
                  <a:lnTo>
                    <a:pt x="6071" y="1882"/>
                  </a:lnTo>
                  <a:lnTo>
                    <a:pt x="6040" y="1945"/>
                  </a:lnTo>
                  <a:lnTo>
                    <a:pt x="5993" y="2008"/>
                  </a:lnTo>
                  <a:lnTo>
                    <a:pt x="5946" y="2071"/>
                  </a:lnTo>
                  <a:lnTo>
                    <a:pt x="5883" y="2118"/>
                  </a:lnTo>
                  <a:lnTo>
                    <a:pt x="5805" y="2149"/>
                  </a:lnTo>
                  <a:lnTo>
                    <a:pt x="5726" y="2165"/>
                  </a:lnTo>
                  <a:lnTo>
                    <a:pt x="5632" y="2180"/>
                  </a:lnTo>
                  <a:lnTo>
                    <a:pt x="440" y="2180"/>
                  </a:lnTo>
                  <a:lnTo>
                    <a:pt x="440" y="2180"/>
                  </a:lnTo>
                  <a:lnTo>
                    <a:pt x="346" y="2165"/>
                  </a:lnTo>
                  <a:lnTo>
                    <a:pt x="267" y="2149"/>
                  </a:lnTo>
                  <a:lnTo>
                    <a:pt x="189" y="2118"/>
                  </a:lnTo>
                  <a:lnTo>
                    <a:pt x="126" y="2071"/>
                  </a:lnTo>
                  <a:lnTo>
                    <a:pt x="79" y="2008"/>
                  </a:lnTo>
                  <a:lnTo>
                    <a:pt x="32" y="1945"/>
                  </a:lnTo>
                  <a:lnTo>
                    <a:pt x="16" y="1882"/>
                  </a:lnTo>
                  <a:lnTo>
                    <a:pt x="1" y="1804"/>
                  </a:lnTo>
                  <a:lnTo>
                    <a:pt x="1" y="377"/>
                  </a:lnTo>
                  <a:lnTo>
                    <a:pt x="1" y="377"/>
                  </a:lnTo>
                  <a:lnTo>
                    <a:pt x="16" y="298"/>
                  </a:lnTo>
                  <a:lnTo>
                    <a:pt x="32" y="235"/>
                  </a:lnTo>
                  <a:lnTo>
                    <a:pt x="79" y="157"/>
                  </a:lnTo>
                  <a:lnTo>
                    <a:pt x="126" y="110"/>
                  </a:lnTo>
                  <a:lnTo>
                    <a:pt x="189" y="63"/>
                  </a:lnTo>
                  <a:lnTo>
                    <a:pt x="267" y="31"/>
                  </a:lnTo>
                  <a:lnTo>
                    <a:pt x="346" y="0"/>
                  </a:ln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2487125" y="4165525"/>
              <a:ext cx="151800" cy="54525"/>
            </a:xfrm>
            <a:custGeom>
              <a:rect b="b" l="l" r="r" t="t"/>
              <a:pathLst>
                <a:path extrusionOk="0" h="2181" w="6072">
                  <a:moveTo>
                    <a:pt x="440" y="0"/>
                  </a:moveTo>
                  <a:lnTo>
                    <a:pt x="5632" y="0"/>
                  </a:lnTo>
                  <a:lnTo>
                    <a:pt x="5632" y="0"/>
                  </a:lnTo>
                  <a:lnTo>
                    <a:pt x="5726" y="0"/>
                  </a:lnTo>
                  <a:lnTo>
                    <a:pt x="5805" y="31"/>
                  </a:lnTo>
                  <a:lnTo>
                    <a:pt x="5883" y="63"/>
                  </a:lnTo>
                  <a:lnTo>
                    <a:pt x="5946" y="110"/>
                  </a:lnTo>
                  <a:lnTo>
                    <a:pt x="5993" y="157"/>
                  </a:lnTo>
                  <a:lnTo>
                    <a:pt x="6040" y="235"/>
                  </a:lnTo>
                  <a:lnTo>
                    <a:pt x="6071" y="298"/>
                  </a:lnTo>
                  <a:lnTo>
                    <a:pt x="6071" y="377"/>
                  </a:lnTo>
                  <a:lnTo>
                    <a:pt x="6071" y="1804"/>
                  </a:lnTo>
                  <a:lnTo>
                    <a:pt x="6071" y="1804"/>
                  </a:lnTo>
                  <a:lnTo>
                    <a:pt x="6071" y="1882"/>
                  </a:lnTo>
                  <a:lnTo>
                    <a:pt x="6040" y="1945"/>
                  </a:lnTo>
                  <a:lnTo>
                    <a:pt x="5993" y="2008"/>
                  </a:lnTo>
                  <a:lnTo>
                    <a:pt x="5946" y="2071"/>
                  </a:lnTo>
                  <a:lnTo>
                    <a:pt x="5883" y="2118"/>
                  </a:lnTo>
                  <a:lnTo>
                    <a:pt x="5805" y="2149"/>
                  </a:lnTo>
                  <a:lnTo>
                    <a:pt x="5726" y="2165"/>
                  </a:lnTo>
                  <a:lnTo>
                    <a:pt x="5632" y="2180"/>
                  </a:lnTo>
                  <a:lnTo>
                    <a:pt x="440" y="2180"/>
                  </a:lnTo>
                  <a:lnTo>
                    <a:pt x="440" y="2180"/>
                  </a:lnTo>
                  <a:lnTo>
                    <a:pt x="346" y="2165"/>
                  </a:lnTo>
                  <a:lnTo>
                    <a:pt x="268" y="2149"/>
                  </a:lnTo>
                  <a:lnTo>
                    <a:pt x="189" y="2118"/>
                  </a:lnTo>
                  <a:lnTo>
                    <a:pt x="126" y="2071"/>
                  </a:lnTo>
                  <a:lnTo>
                    <a:pt x="79" y="2008"/>
                  </a:lnTo>
                  <a:lnTo>
                    <a:pt x="32" y="1945"/>
                  </a:lnTo>
                  <a:lnTo>
                    <a:pt x="17" y="1882"/>
                  </a:lnTo>
                  <a:lnTo>
                    <a:pt x="1" y="1804"/>
                  </a:lnTo>
                  <a:lnTo>
                    <a:pt x="1" y="377"/>
                  </a:lnTo>
                  <a:lnTo>
                    <a:pt x="1" y="377"/>
                  </a:lnTo>
                  <a:lnTo>
                    <a:pt x="17" y="298"/>
                  </a:lnTo>
                  <a:lnTo>
                    <a:pt x="32" y="235"/>
                  </a:lnTo>
                  <a:lnTo>
                    <a:pt x="79" y="157"/>
                  </a:lnTo>
                  <a:lnTo>
                    <a:pt x="126" y="110"/>
                  </a:lnTo>
                  <a:lnTo>
                    <a:pt x="189" y="63"/>
                  </a:lnTo>
                  <a:lnTo>
                    <a:pt x="268" y="31"/>
                  </a:lnTo>
                  <a:lnTo>
                    <a:pt x="346" y="0"/>
                  </a:ln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1118925" y="3718075"/>
              <a:ext cx="243950" cy="207475"/>
            </a:xfrm>
            <a:custGeom>
              <a:rect b="b" l="l" r="r" t="t"/>
              <a:pathLst>
                <a:path extrusionOk="0" h="8299" w="9758">
                  <a:moveTo>
                    <a:pt x="4879" y="8298"/>
                  </a:moveTo>
                  <a:lnTo>
                    <a:pt x="4879" y="8298"/>
                  </a:lnTo>
                  <a:lnTo>
                    <a:pt x="5130" y="8283"/>
                  </a:lnTo>
                  <a:lnTo>
                    <a:pt x="5381" y="8267"/>
                  </a:lnTo>
                  <a:lnTo>
                    <a:pt x="5616" y="8251"/>
                  </a:lnTo>
                  <a:lnTo>
                    <a:pt x="5867" y="8204"/>
                  </a:lnTo>
                  <a:lnTo>
                    <a:pt x="6103" y="8157"/>
                  </a:lnTo>
                  <a:lnTo>
                    <a:pt x="6322" y="8110"/>
                  </a:lnTo>
                  <a:lnTo>
                    <a:pt x="6558" y="8032"/>
                  </a:lnTo>
                  <a:lnTo>
                    <a:pt x="6777" y="7969"/>
                  </a:lnTo>
                  <a:lnTo>
                    <a:pt x="6997" y="7875"/>
                  </a:lnTo>
                  <a:lnTo>
                    <a:pt x="7201" y="7796"/>
                  </a:lnTo>
                  <a:lnTo>
                    <a:pt x="7405" y="7687"/>
                  </a:lnTo>
                  <a:lnTo>
                    <a:pt x="7608" y="7577"/>
                  </a:lnTo>
                  <a:lnTo>
                    <a:pt x="7797" y="7467"/>
                  </a:lnTo>
                  <a:lnTo>
                    <a:pt x="7985" y="7342"/>
                  </a:lnTo>
                  <a:lnTo>
                    <a:pt x="8157" y="7216"/>
                  </a:lnTo>
                  <a:lnTo>
                    <a:pt x="8330" y="7075"/>
                  </a:lnTo>
                  <a:lnTo>
                    <a:pt x="8487" y="6934"/>
                  </a:lnTo>
                  <a:lnTo>
                    <a:pt x="8644" y="6777"/>
                  </a:lnTo>
                  <a:lnTo>
                    <a:pt x="8785" y="6620"/>
                  </a:lnTo>
                  <a:lnTo>
                    <a:pt x="8926" y="6463"/>
                  </a:lnTo>
                  <a:lnTo>
                    <a:pt x="9052" y="6291"/>
                  </a:lnTo>
                  <a:lnTo>
                    <a:pt x="9161" y="6118"/>
                  </a:lnTo>
                  <a:lnTo>
                    <a:pt x="9271" y="5946"/>
                  </a:lnTo>
                  <a:lnTo>
                    <a:pt x="9365" y="5757"/>
                  </a:lnTo>
                  <a:lnTo>
                    <a:pt x="9459" y="5569"/>
                  </a:lnTo>
                  <a:lnTo>
                    <a:pt x="9538" y="5381"/>
                  </a:lnTo>
                  <a:lnTo>
                    <a:pt x="9601" y="5177"/>
                  </a:lnTo>
                  <a:lnTo>
                    <a:pt x="9648" y="4973"/>
                  </a:lnTo>
                  <a:lnTo>
                    <a:pt x="9695" y="4769"/>
                  </a:lnTo>
                  <a:lnTo>
                    <a:pt x="9726" y="4565"/>
                  </a:lnTo>
                  <a:lnTo>
                    <a:pt x="9742" y="4361"/>
                  </a:lnTo>
                  <a:lnTo>
                    <a:pt x="9757" y="4142"/>
                  </a:lnTo>
                  <a:lnTo>
                    <a:pt x="9757" y="4142"/>
                  </a:lnTo>
                  <a:lnTo>
                    <a:pt x="9742" y="3922"/>
                  </a:lnTo>
                  <a:lnTo>
                    <a:pt x="9726" y="3718"/>
                  </a:lnTo>
                  <a:lnTo>
                    <a:pt x="9695" y="3514"/>
                  </a:lnTo>
                  <a:lnTo>
                    <a:pt x="9648" y="3310"/>
                  </a:lnTo>
                  <a:lnTo>
                    <a:pt x="9601" y="3106"/>
                  </a:lnTo>
                  <a:lnTo>
                    <a:pt x="9538" y="2918"/>
                  </a:lnTo>
                  <a:lnTo>
                    <a:pt x="9459" y="2714"/>
                  </a:lnTo>
                  <a:lnTo>
                    <a:pt x="9365" y="2526"/>
                  </a:lnTo>
                  <a:lnTo>
                    <a:pt x="9271" y="2353"/>
                  </a:lnTo>
                  <a:lnTo>
                    <a:pt x="9161" y="2165"/>
                  </a:lnTo>
                  <a:lnTo>
                    <a:pt x="9052" y="1993"/>
                  </a:lnTo>
                  <a:lnTo>
                    <a:pt x="8926" y="1820"/>
                  </a:lnTo>
                  <a:lnTo>
                    <a:pt x="8785" y="1663"/>
                  </a:lnTo>
                  <a:lnTo>
                    <a:pt x="8644" y="1506"/>
                  </a:lnTo>
                  <a:lnTo>
                    <a:pt x="8487" y="1350"/>
                  </a:lnTo>
                  <a:lnTo>
                    <a:pt x="8330" y="1208"/>
                  </a:lnTo>
                  <a:lnTo>
                    <a:pt x="8157" y="1067"/>
                  </a:lnTo>
                  <a:lnTo>
                    <a:pt x="7985" y="942"/>
                  </a:lnTo>
                  <a:lnTo>
                    <a:pt x="7797" y="816"/>
                  </a:lnTo>
                  <a:lnTo>
                    <a:pt x="7608" y="706"/>
                  </a:lnTo>
                  <a:lnTo>
                    <a:pt x="7405" y="597"/>
                  </a:lnTo>
                  <a:lnTo>
                    <a:pt x="7201" y="503"/>
                  </a:lnTo>
                  <a:lnTo>
                    <a:pt x="6997" y="408"/>
                  </a:lnTo>
                  <a:lnTo>
                    <a:pt x="6777" y="314"/>
                  </a:lnTo>
                  <a:lnTo>
                    <a:pt x="6558" y="252"/>
                  </a:lnTo>
                  <a:lnTo>
                    <a:pt x="6322" y="173"/>
                  </a:lnTo>
                  <a:lnTo>
                    <a:pt x="6103" y="126"/>
                  </a:lnTo>
                  <a:lnTo>
                    <a:pt x="5867" y="79"/>
                  </a:lnTo>
                  <a:lnTo>
                    <a:pt x="5616" y="48"/>
                  </a:lnTo>
                  <a:lnTo>
                    <a:pt x="5381" y="16"/>
                  </a:lnTo>
                  <a:lnTo>
                    <a:pt x="5130" y="1"/>
                  </a:lnTo>
                  <a:lnTo>
                    <a:pt x="4879" y="1"/>
                  </a:lnTo>
                  <a:lnTo>
                    <a:pt x="4879" y="1"/>
                  </a:lnTo>
                  <a:lnTo>
                    <a:pt x="4628" y="1"/>
                  </a:lnTo>
                  <a:lnTo>
                    <a:pt x="4377" y="16"/>
                  </a:lnTo>
                  <a:lnTo>
                    <a:pt x="4142" y="48"/>
                  </a:lnTo>
                  <a:lnTo>
                    <a:pt x="3907" y="79"/>
                  </a:lnTo>
                  <a:lnTo>
                    <a:pt x="3671" y="126"/>
                  </a:lnTo>
                  <a:lnTo>
                    <a:pt x="3436" y="173"/>
                  </a:lnTo>
                  <a:lnTo>
                    <a:pt x="3201" y="252"/>
                  </a:lnTo>
                  <a:lnTo>
                    <a:pt x="2981" y="314"/>
                  </a:lnTo>
                  <a:lnTo>
                    <a:pt x="2777" y="408"/>
                  </a:lnTo>
                  <a:lnTo>
                    <a:pt x="2558" y="503"/>
                  </a:lnTo>
                  <a:lnTo>
                    <a:pt x="2354" y="597"/>
                  </a:lnTo>
                  <a:lnTo>
                    <a:pt x="2165" y="706"/>
                  </a:lnTo>
                  <a:lnTo>
                    <a:pt x="1962" y="816"/>
                  </a:lnTo>
                  <a:lnTo>
                    <a:pt x="1789" y="942"/>
                  </a:lnTo>
                  <a:lnTo>
                    <a:pt x="1601" y="1067"/>
                  </a:lnTo>
                  <a:lnTo>
                    <a:pt x="1444" y="1208"/>
                  </a:lnTo>
                  <a:lnTo>
                    <a:pt x="1271" y="1350"/>
                  </a:lnTo>
                  <a:lnTo>
                    <a:pt x="1130" y="1506"/>
                  </a:lnTo>
                  <a:lnTo>
                    <a:pt x="973" y="1663"/>
                  </a:lnTo>
                  <a:lnTo>
                    <a:pt x="848" y="1820"/>
                  </a:lnTo>
                  <a:lnTo>
                    <a:pt x="707" y="1993"/>
                  </a:lnTo>
                  <a:lnTo>
                    <a:pt x="597" y="2165"/>
                  </a:lnTo>
                  <a:lnTo>
                    <a:pt x="487" y="2353"/>
                  </a:lnTo>
                  <a:lnTo>
                    <a:pt x="393" y="2526"/>
                  </a:lnTo>
                  <a:lnTo>
                    <a:pt x="299" y="2714"/>
                  </a:lnTo>
                  <a:lnTo>
                    <a:pt x="220" y="2918"/>
                  </a:lnTo>
                  <a:lnTo>
                    <a:pt x="158" y="3106"/>
                  </a:lnTo>
                  <a:lnTo>
                    <a:pt x="111" y="3310"/>
                  </a:lnTo>
                  <a:lnTo>
                    <a:pt x="64" y="3514"/>
                  </a:lnTo>
                  <a:lnTo>
                    <a:pt x="32" y="3718"/>
                  </a:lnTo>
                  <a:lnTo>
                    <a:pt x="17" y="3922"/>
                  </a:lnTo>
                  <a:lnTo>
                    <a:pt x="1" y="4142"/>
                  </a:lnTo>
                  <a:lnTo>
                    <a:pt x="1" y="4142"/>
                  </a:lnTo>
                  <a:lnTo>
                    <a:pt x="17" y="4361"/>
                  </a:lnTo>
                  <a:lnTo>
                    <a:pt x="32" y="4565"/>
                  </a:lnTo>
                  <a:lnTo>
                    <a:pt x="64" y="4769"/>
                  </a:lnTo>
                  <a:lnTo>
                    <a:pt x="111" y="4973"/>
                  </a:lnTo>
                  <a:lnTo>
                    <a:pt x="158" y="5177"/>
                  </a:lnTo>
                  <a:lnTo>
                    <a:pt x="220" y="5381"/>
                  </a:lnTo>
                  <a:lnTo>
                    <a:pt x="299" y="5569"/>
                  </a:lnTo>
                  <a:lnTo>
                    <a:pt x="393" y="5757"/>
                  </a:lnTo>
                  <a:lnTo>
                    <a:pt x="487" y="5946"/>
                  </a:lnTo>
                  <a:lnTo>
                    <a:pt x="597" y="6118"/>
                  </a:lnTo>
                  <a:lnTo>
                    <a:pt x="707" y="6291"/>
                  </a:lnTo>
                  <a:lnTo>
                    <a:pt x="848" y="6463"/>
                  </a:lnTo>
                  <a:lnTo>
                    <a:pt x="973" y="6620"/>
                  </a:lnTo>
                  <a:lnTo>
                    <a:pt x="1130" y="6777"/>
                  </a:lnTo>
                  <a:lnTo>
                    <a:pt x="1271" y="6934"/>
                  </a:lnTo>
                  <a:lnTo>
                    <a:pt x="1444" y="7075"/>
                  </a:lnTo>
                  <a:lnTo>
                    <a:pt x="1601" y="7216"/>
                  </a:lnTo>
                  <a:lnTo>
                    <a:pt x="1789" y="7342"/>
                  </a:lnTo>
                  <a:lnTo>
                    <a:pt x="1962" y="7467"/>
                  </a:lnTo>
                  <a:lnTo>
                    <a:pt x="2165" y="7577"/>
                  </a:lnTo>
                  <a:lnTo>
                    <a:pt x="2354" y="7687"/>
                  </a:lnTo>
                  <a:lnTo>
                    <a:pt x="2558" y="7796"/>
                  </a:lnTo>
                  <a:lnTo>
                    <a:pt x="2777" y="7875"/>
                  </a:lnTo>
                  <a:lnTo>
                    <a:pt x="2981" y="7969"/>
                  </a:lnTo>
                  <a:lnTo>
                    <a:pt x="3201" y="8032"/>
                  </a:lnTo>
                  <a:lnTo>
                    <a:pt x="3436" y="8110"/>
                  </a:lnTo>
                  <a:lnTo>
                    <a:pt x="3671" y="8157"/>
                  </a:lnTo>
                  <a:lnTo>
                    <a:pt x="3907" y="8204"/>
                  </a:lnTo>
                  <a:lnTo>
                    <a:pt x="4142" y="8251"/>
                  </a:lnTo>
                  <a:lnTo>
                    <a:pt x="4377" y="8267"/>
                  </a:lnTo>
                  <a:lnTo>
                    <a:pt x="4628" y="8283"/>
                  </a:lnTo>
                  <a:lnTo>
                    <a:pt x="4879" y="8298"/>
                  </a:lnTo>
                  <a:lnTo>
                    <a:pt x="4879" y="82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413400" y="3718075"/>
              <a:ext cx="243550" cy="207475"/>
            </a:xfrm>
            <a:custGeom>
              <a:rect b="b" l="l" r="r" t="t"/>
              <a:pathLst>
                <a:path extrusionOk="0" h="8299" w="9742">
                  <a:moveTo>
                    <a:pt x="4879" y="8298"/>
                  </a:moveTo>
                  <a:lnTo>
                    <a:pt x="4879" y="8298"/>
                  </a:lnTo>
                  <a:lnTo>
                    <a:pt x="5130" y="8283"/>
                  </a:lnTo>
                  <a:lnTo>
                    <a:pt x="5366" y="8267"/>
                  </a:lnTo>
                  <a:lnTo>
                    <a:pt x="5617" y="8251"/>
                  </a:lnTo>
                  <a:lnTo>
                    <a:pt x="5852" y="8204"/>
                  </a:lnTo>
                  <a:lnTo>
                    <a:pt x="6087" y="8157"/>
                  </a:lnTo>
                  <a:lnTo>
                    <a:pt x="6322" y="8110"/>
                  </a:lnTo>
                  <a:lnTo>
                    <a:pt x="6542" y="8032"/>
                  </a:lnTo>
                  <a:lnTo>
                    <a:pt x="6762" y="7969"/>
                  </a:lnTo>
                  <a:lnTo>
                    <a:pt x="6981" y="7875"/>
                  </a:lnTo>
                  <a:lnTo>
                    <a:pt x="7201" y="7796"/>
                  </a:lnTo>
                  <a:lnTo>
                    <a:pt x="7405" y="7687"/>
                  </a:lnTo>
                  <a:lnTo>
                    <a:pt x="7593" y="7577"/>
                  </a:lnTo>
                  <a:lnTo>
                    <a:pt x="7781" y="7467"/>
                  </a:lnTo>
                  <a:lnTo>
                    <a:pt x="7969" y="7342"/>
                  </a:lnTo>
                  <a:lnTo>
                    <a:pt x="8142" y="7216"/>
                  </a:lnTo>
                  <a:lnTo>
                    <a:pt x="8315" y="7075"/>
                  </a:lnTo>
                  <a:lnTo>
                    <a:pt x="8471" y="6934"/>
                  </a:lnTo>
                  <a:lnTo>
                    <a:pt x="8628" y="6777"/>
                  </a:lnTo>
                  <a:lnTo>
                    <a:pt x="8769" y="6620"/>
                  </a:lnTo>
                  <a:lnTo>
                    <a:pt x="8911" y="6463"/>
                  </a:lnTo>
                  <a:lnTo>
                    <a:pt x="9036" y="6291"/>
                  </a:lnTo>
                  <a:lnTo>
                    <a:pt x="9162" y="6118"/>
                  </a:lnTo>
                  <a:lnTo>
                    <a:pt x="9271" y="5946"/>
                  </a:lnTo>
                  <a:lnTo>
                    <a:pt x="9365" y="5757"/>
                  </a:lnTo>
                  <a:lnTo>
                    <a:pt x="9444" y="5569"/>
                  </a:lnTo>
                  <a:lnTo>
                    <a:pt x="9522" y="5381"/>
                  </a:lnTo>
                  <a:lnTo>
                    <a:pt x="9601" y="5177"/>
                  </a:lnTo>
                  <a:lnTo>
                    <a:pt x="9648" y="4973"/>
                  </a:lnTo>
                  <a:lnTo>
                    <a:pt x="9695" y="4769"/>
                  </a:lnTo>
                  <a:lnTo>
                    <a:pt x="9726" y="4565"/>
                  </a:lnTo>
                  <a:lnTo>
                    <a:pt x="9742" y="4361"/>
                  </a:lnTo>
                  <a:lnTo>
                    <a:pt x="9742" y="4142"/>
                  </a:lnTo>
                  <a:lnTo>
                    <a:pt x="9742" y="4142"/>
                  </a:lnTo>
                  <a:lnTo>
                    <a:pt x="9742" y="3922"/>
                  </a:lnTo>
                  <a:lnTo>
                    <a:pt x="9726" y="3718"/>
                  </a:lnTo>
                  <a:lnTo>
                    <a:pt x="9695" y="3514"/>
                  </a:lnTo>
                  <a:lnTo>
                    <a:pt x="9648" y="3310"/>
                  </a:lnTo>
                  <a:lnTo>
                    <a:pt x="9601" y="3106"/>
                  </a:lnTo>
                  <a:lnTo>
                    <a:pt x="9522" y="2918"/>
                  </a:lnTo>
                  <a:lnTo>
                    <a:pt x="9444" y="2714"/>
                  </a:lnTo>
                  <a:lnTo>
                    <a:pt x="9365" y="2526"/>
                  </a:lnTo>
                  <a:lnTo>
                    <a:pt x="9271" y="2353"/>
                  </a:lnTo>
                  <a:lnTo>
                    <a:pt x="9162" y="2165"/>
                  </a:lnTo>
                  <a:lnTo>
                    <a:pt x="9036" y="1993"/>
                  </a:lnTo>
                  <a:lnTo>
                    <a:pt x="8911" y="1820"/>
                  </a:lnTo>
                  <a:lnTo>
                    <a:pt x="8769" y="1663"/>
                  </a:lnTo>
                  <a:lnTo>
                    <a:pt x="8628" y="1506"/>
                  </a:lnTo>
                  <a:lnTo>
                    <a:pt x="8471" y="1350"/>
                  </a:lnTo>
                  <a:lnTo>
                    <a:pt x="8315" y="1208"/>
                  </a:lnTo>
                  <a:lnTo>
                    <a:pt x="8142" y="1067"/>
                  </a:lnTo>
                  <a:lnTo>
                    <a:pt x="7969" y="942"/>
                  </a:lnTo>
                  <a:lnTo>
                    <a:pt x="7781" y="816"/>
                  </a:lnTo>
                  <a:lnTo>
                    <a:pt x="7593" y="706"/>
                  </a:lnTo>
                  <a:lnTo>
                    <a:pt x="7405" y="597"/>
                  </a:lnTo>
                  <a:lnTo>
                    <a:pt x="7201" y="503"/>
                  </a:lnTo>
                  <a:lnTo>
                    <a:pt x="6981" y="408"/>
                  </a:lnTo>
                  <a:lnTo>
                    <a:pt x="6762" y="314"/>
                  </a:lnTo>
                  <a:lnTo>
                    <a:pt x="6542" y="252"/>
                  </a:lnTo>
                  <a:lnTo>
                    <a:pt x="6322" y="173"/>
                  </a:lnTo>
                  <a:lnTo>
                    <a:pt x="6087" y="126"/>
                  </a:lnTo>
                  <a:lnTo>
                    <a:pt x="5852" y="79"/>
                  </a:lnTo>
                  <a:lnTo>
                    <a:pt x="5617" y="48"/>
                  </a:lnTo>
                  <a:lnTo>
                    <a:pt x="5366" y="16"/>
                  </a:lnTo>
                  <a:lnTo>
                    <a:pt x="5130" y="1"/>
                  </a:lnTo>
                  <a:lnTo>
                    <a:pt x="4879" y="1"/>
                  </a:lnTo>
                  <a:lnTo>
                    <a:pt x="4879" y="1"/>
                  </a:lnTo>
                  <a:lnTo>
                    <a:pt x="4628" y="1"/>
                  </a:lnTo>
                  <a:lnTo>
                    <a:pt x="4377" y="16"/>
                  </a:lnTo>
                  <a:lnTo>
                    <a:pt x="4126" y="48"/>
                  </a:lnTo>
                  <a:lnTo>
                    <a:pt x="3891" y="79"/>
                  </a:lnTo>
                  <a:lnTo>
                    <a:pt x="3656" y="126"/>
                  </a:lnTo>
                  <a:lnTo>
                    <a:pt x="3421" y="173"/>
                  </a:lnTo>
                  <a:lnTo>
                    <a:pt x="3201" y="252"/>
                  </a:lnTo>
                  <a:lnTo>
                    <a:pt x="2981" y="314"/>
                  </a:lnTo>
                  <a:lnTo>
                    <a:pt x="2762" y="408"/>
                  </a:lnTo>
                  <a:lnTo>
                    <a:pt x="2558" y="503"/>
                  </a:lnTo>
                  <a:lnTo>
                    <a:pt x="2354" y="597"/>
                  </a:lnTo>
                  <a:lnTo>
                    <a:pt x="2150" y="706"/>
                  </a:lnTo>
                  <a:lnTo>
                    <a:pt x="1962" y="816"/>
                  </a:lnTo>
                  <a:lnTo>
                    <a:pt x="1773" y="942"/>
                  </a:lnTo>
                  <a:lnTo>
                    <a:pt x="1601" y="1067"/>
                  </a:lnTo>
                  <a:lnTo>
                    <a:pt x="1428" y="1208"/>
                  </a:lnTo>
                  <a:lnTo>
                    <a:pt x="1272" y="1350"/>
                  </a:lnTo>
                  <a:lnTo>
                    <a:pt x="1115" y="1506"/>
                  </a:lnTo>
                  <a:lnTo>
                    <a:pt x="974" y="1663"/>
                  </a:lnTo>
                  <a:lnTo>
                    <a:pt x="832" y="1820"/>
                  </a:lnTo>
                  <a:lnTo>
                    <a:pt x="707" y="1993"/>
                  </a:lnTo>
                  <a:lnTo>
                    <a:pt x="597" y="2165"/>
                  </a:lnTo>
                  <a:lnTo>
                    <a:pt x="487" y="2353"/>
                  </a:lnTo>
                  <a:lnTo>
                    <a:pt x="377" y="2526"/>
                  </a:lnTo>
                  <a:lnTo>
                    <a:pt x="299" y="2714"/>
                  </a:lnTo>
                  <a:lnTo>
                    <a:pt x="221" y="2918"/>
                  </a:lnTo>
                  <a:lnTo>
                    <a:pt x="158" y="3106"/>
                  </a:lnTo>
                  <a:lnTo>
                    <a:pt x="95" y="3310"/>
                  </a:lnTo>
                  <a:lnTo>
                    <a:pt x="64" y="3514"/>
                  </a:lnTo>
                  <a:lnTo>
                    <a:pt x="32" y="3718"/>
                  </a:lnTo>
                  <a:lnTo>
                    <a:pt x="1" y="3922"/>
                  </a:lnTo>
                  <a:lnTo>
                    <a:pt x="1" y="4142"/>
                  </a:lnTo>
                  <a:lnTo>
                    <a:pt x="1" y="4142"/>
                  </a:lnTo>
                  <a:lnTo>
                    <a:pt x="1" y="4361"/>
                  </a:lnTo>
                  <a:lnTo>
                    <a:pt x="32" y="4565"/>
                  </a:lnTo>
                  <a:lnTo>
                    <a:pt x="64" y="4769"/>
                  </a:lnTo>
                  <a:lnTo>
                    <a:pt x="95" y="4973"/>
                  </a:lnTo>
                  <a:lnTo>
                    <a:pt x="158" y="5177"/>
                  </a:lnTo>
                  <a:lnTo>
                    <a:pt x="221" y="5381"/>
                  </a:lnTo>
                  <a:lnTo>
                    <a:pt x="299" y="5569"/>
                  </a:lnTo>
                  <a:lnTo>
                    <a:pt x="377" y="5757"/>
                  </a:lnTo>
                  <a:lnTo>
                    <a:pt x="487" y="5946"/>
                  </a:lnTo>
                  <a:lnTo>
                    <a:pt x="597" y="6118"/>
                  </a:lnTo>
                  <a:lnTo>
                    <a:pt x="707" y="6291"/>
                  </a:lnTo>
                  <a:lnTo>
                    <a:pt x="832" y="6463"/>
                  </a:lnTo>
                  <a:lnTo>
                    <a:pt x="974" y="6620"/>
                  </a:lnTo>
                  <a:lnTo>
                    <a:pt x="1115" y="6777"/>
                  </a:lnTo>
                  <a:lnTo>
                    <a:pt x="1272" y="6934"/>
                  </a:lnTo>
                  <a:lnTo>
                    <a:pt x="1428" y="7075"/>
                  </a:lnTo>
                  <a:lnTo>
                    <a:pt x="1601" y="7216"/>
                  </a:lnTo>
                  <a:lnTo>
                    <a:pt x="1773" y="7342"/>
                  </a:lnTo>
                  <a:lnTo>
                    <a:pt x="1962" y="7467"/>
                  </a:lnTo>
                  <a:lnTo>
                    <a:pt x="2150" y="7577"/>
                  </a:lnTo>
                  <a:lnTo>
                    <a:pt x="2354" y="7687"/>
                  </a:lnTo>
                  <a:lnTo>
                    <a:pt x="2558" y="7796"/>
                  </a:lnTo>
                  <a:lnTo>
                    <a:pt x="2762" y="7875"/>
                  </a:lnTo>
                  <a:lnTo>
                    <a:pt x="2981" y="7969"/>
                  </a:lnTo>
                  <a:lnTo>
                    <a:pt x="3201" y="8032"/>
                  </a:lnTo>
                  <a:lnTo>
                    <a:pt x="3421" y="8110"/>
                  </a:lnTo>
                  <a:lnTo>
                    <a:pt x="3656" y="8157"/>
                  </a:lnTo>
                  <a:lnTo>
                    <a:pt x="3891" y="8204"/>
                  </a:lnTo>
                  <a:lnTo>
                    <a:pt x="4126" y="8251"/>
                  </a:lnTo>
                  <a:lnTo>
                    <a:pt x="4377" y="8267"/>
                  </a:lnTo>
                  <a:lnTo>
                    <a:pt x="4628" y="8283"/>
                  </a:lnTo>
                  <a:lnTo>
                    <a:pt x="4879" y="8298"/>
                  </a:lnTo>
                  <a:lnTo>
                    <a:pt x="4879" y="82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17"/>
          <p:cNvSpPr txBox="1"/>
          <p:nvPr/>
        </p:nvSpPr>
        <p:spPr>
          <a:xfrm>
            <a:off x="3714274" y="966307"/>
            <a:ext cx="43233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IAM &amp; MFA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IAM users (EC2, S3)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Role (Allows EC2 instance to access S3 bucket)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6" name="Google Shape;356;p17"/>
          <p:cNvSpPr txBox="1"/>
          <p:nvPr/>
        </p:nvSpPr>
        <p:spPr>
          <a:xfrm>
            <a:off x="3817050" y="2099838"/>
            <a:ext cx="35508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S3 Buckets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Store Raw Data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Host a static webpage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3887025" y="3123263"/>
            <a:ext cx="521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EC2 Instance 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Deployed Python Code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58" name="Google Shape;3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299" y="2179200"/>
            <a:ext cx="817725" cy="64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300" y="900925"/>
            <a:ext cx="677762" cy="81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9290" y="3154600"/>
            <a:ext cx="677750" cy="64532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7"/>
          <p:cNvSpPr txBox="1"/>
          <p:nvPr/>
        </p:nvSpPr>
        <p:spPr>
          <a:xfrm>
            <a:off x="3887025" y="3831275"/>
            <a:ext cx="476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Application Load Balancer 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Distribute traffic between instances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Forward 443 to 8888 (public to internal)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Installed ACM Certificate (Scale purpose)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62" name="Google Shape;3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9300" y="3993775"/>
            <a:ext cx="817725" cy="5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 Part 2</a:t>
            </a:r>
            <a:endParaRPr/>
          </a:p>
        </p:txBody>
      </p:sp>
      <p:sp>
        <p:nvSpPr>
          <p:cNvPr id="368" name="Google Shape;368;p18"/>
          <p:cNvSpPr txBox="1"/>
          <p:nvPr/>
        </p:nvSpPr>
        <p:spPr>
          <a:xfrm>
            <a:off x="553850" y="1499700"/>
            <a:ext cx="43233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Route53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Hosted Zone (dctaxitrips.net)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 A Record - gwu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.dctaxitrips.net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Failover Routing Policy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○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Primary Path - Points to ALB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○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Secondary Path - Points to S3 bucket (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gwu.dctaxitrips.net)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Configure Health Check (Primary Path)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69" name="Google Shape;369;p18"/>
          <p:cNvPicPr preferRelativeResize="0"/>
          <p:nvPr/>
        </p:nvPicPr>
        <p:blipFill rotWithShape="1">
          <a:blip r:embed="rId3">
            <a:alphaModFix/>
          </a:blip>
          <a:srcRect b="0" l="0" r="31053" t="0"/>
          <a:stretch/>
        </p:blipFill>
        <p:spPr>
          <a:xfrm>
            <a:off x="41947" y="644875"/>
            <a:ext cx="511900" cy="77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75" y="3457025"/>
            <a:ext cx="9000225" cy="13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975" y="1190573"/>
            <a:ext cx="4323299" cy="148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025" y="3457025"/>
            <a:ext cx="4866977" cy="16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 Part 3</a:t>
            </a:r>
            <a:endParaRPr/>
          </a:p>
        </p:txBody>
      </p:sp>
      <p:sp>
        <p:nvSpPr>
          <p:cNvPr id="378" name="Google Shape;378;p19"/>
          <p:cNvSpPr txBox="1"/>
          <p:nvPr/>
        </p:nvSpPr>
        <p:spPr>
          <a:xfrm>
            <a:off x="1388550" y="1022675"/>
            <a:ext cx="35508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 Certificate Manager (ACM)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Make website trustful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Valid Certificate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Wildcard Certificate 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79" name="Google Shape;3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87" y="1130674"/>
            <a:ext cx="648962" cy="58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803" y="782875"/>
            <a:ext cx="1804600" cy="15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225" y="2498274"/>
            <a:ext cx="567325" cy="5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9"/>
          <p:cNvSpPr txBox="1"/>
          <p:nvPr/>
        </p:nvSpPr>
        <p:spPr>
          <a:xfrm>
            <a:off x="1388550" y="2498275"/>
            <a:ext cx="35508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What’s next?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 Application Firewall (WAF)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Admin Protection 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SQL injection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wordpress application  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83" name="Google Shape;38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304075"/>
            <a:ext cx="3924651" cy="27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9"/>
          <p:cNvSpPr/>
          <p:nvPr/>
        </p:nvSpPr>
        <p:spPr>
          <a:xfrm>
            <a:off x="4849575" y="3933300"/>
            <a:ext cx="1600800" cy="432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4749550" y="1735775"/>
            <a:ext cx="463200" cy="328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0"/>
          <p:cNvGrpSpPr/>
          <p:nvPr/>
        </p:nvGrpSpPr>
        <p:grpSpPr>
          <a:xfrm>
            <a:off x="2730163" y="1346725"/>
            <a:ext cx="3683670" cy="2699548"/>
            <a:chOff x="2730163" y="2032525"/>
            <a:chExt cx="3683670" cy="2699548"/>
          </a:xfrm>
        </p:grpSpPr>
        <p:sp>
          <p:nvSpPr>
            <p:cNvPr id="391" name="Google Shape;391;p20"/>
            <p:cNvSpPr/>
            <p:nvPr/>
          </p:nvSpPr>
          <p:spPr>
            <a:xfrm>
              <a:off x="2976677" y="2032525"/>
              <a:ext cx="3294094" cy="2504105"/>
            </a:xfrm>
            <a:custGeom>
              <a:rect b="b" l="l" r="r" t="t"/>
              <a:pathLst>
                <a:path extrusionOk="0" h="82494" w="108519">
                  <a:moveTo>
                    <a:pt x="36418" y="6880"/>
                  </a:moveTo>
                  <a:lnTo>
                    <a:pt x="36418" y="12834"/>
                  </a:lnTo>
                  <a:lnTo>
                    <a:pt x="30464" y="12834"/>
                  </a:lnTo>
                  <a:lnTo>
                    <a:pt x="30464" y="6880"/>
                  </a:lnTo>
                  <a:close/>
                  <a:moveTo>
                    <a:pt x="50073" y="6880"/>
                  </a:moveTo>
                  <a:lnTo>
                    <a:pt x="50073" y="12834"/>
                  </a:lnTo>
                  <a:lnTo>
                    <a:pt x="44119" y="12834"/>
                  </a:lnTo>
                  <a:lnTo>
                    <a:pt x="44119" y="6880"/>
                  </a:lnTo>
                  <a:close/>
                  <a:moveTo>
                    <a:pt x="36418" y="18199"/>
                  </a:moveTo>
                  <a:lnTo>
                    <a:pt x="36418" y="24153"/>
                  </a:lnTo>
                  <a:lnTo>
                    <a:pt x="30464" y="24153"/>
                  </a:lnTo>
                  <a:lnTo>
                    <a:pt x="30464" y="18199"/>
                  </a:lnTo>
                  <a:close/>
                  <a:moveTo>
                    <a:pt x="50073" y="18199"/>
                  </a:moveTo>
                  <a:lnTo>
                    <a:pt x="50073" y="24153"/>
                  </a:lnTo>
                  <a:lnTo>
                    <a:pt x="44119" y="24153"/>
                  </a:lnTo>
                  <a:lnTo>
                    <a:pt x="44119" y="18199"/>
                  </a:lnTo>
                  <a:close/>
                  <a:moveTo>
                    <a:pt x="36418" y="29518"/>
                  </a:moveTo>
                  <a:lnTo>
                    <a:pt x="36418" y="35472"/>
                  </a:lnTo>
                  <a:lnTo>
                    <a:pt x="30464" y="35472"/>
                  </a:lnTo>
                  <a:lnTo>
                    <a:pt x="30464" y="29518"/>
                  </a:lnTo>
                  <a:close/>
                  <a:moveTo>
                    <a:pt x="50073" y="29518"/>
                  </a:moveTo>
                  <a:lnTo>
                    <a:pt x="50073" y="35472"/>
                  </a:lnTo>
                  <a:lnTo>
                    <a:pt x="44119" y="35472"/>
                  </a:lnTo>
                  <a:lnTo>
                    <a:pt x="44119" y="29518"/>
                  </a:lnTo>
                  <a:close/>
                  <a:moveTo>
                    <a:pt x="91267" y="31727"/>
                  </a:moveTo>
                  <a:lnTo>
                    <a:pt x="91267" y="37449"/>
                  </a:lnTo>
                  <a:lnTo>
                    <a:pt x="85544" y="37449"/>
                  </a:lnTo>
                  <a:lnTo>
                    <a:pt x="85544" y="31727"/>
                  </a:lnTo>
                  <a:close/>
                  <a:moveTo>
                    <a:pt x="104668" y="31727"/>
                  </a:moveTo>
                  <a:lnTo>
                    <a:pt x="104668" y="37449"/>
                  </a:lnTo>
                  <a:lnTo>
                    <a:pt x="98967" y="37449"/>
                  </a:lnTo>
                  <a:lnTo>
                    <a:pt x="98967" y="31727"/>
                  </a:lnTo>
                  <a:close/>
                  <a:moveTo>
                    <a:pt x="36418" y="40836"/>
                  </a:moveTo>
                  <a:lnTo>
                    <a:pt x="36418" y="46790"/>
                  </a:lnTo>
                  <a:lnTo>
                    <a:pt x="30464" y="46790"/>
                  </a:lnTo>
                  <a:lnTo>
                    <a:pt x="30464" y="40836"/>
                  </a:lnTo>
                  <a:close/>
                  <a:moveTo>
                    <a:pt x="50073" y="40836"/>
                  </a:moveTo>
                  <a:lnTo>
                    <a:pt x="50073" y="46790"/>
                  </a:lnTo>
                  <a:lnTo>
                    <a:pt x="44119" y="46790"/>
                  </a:lnTo>
                  <a:lnTo>
                    <a:pt x="44119" y="40836"/>
                  </a:lnTo>
                  <a:close/>
                  <a:moveTo>
                    <a:pt x="91267" y="42351"/>
                  </a:moveTo>
                  <a:lnTo>
                    <a:pt x="91267" y="48074"/>
                  </a:lnTo>
                  <a:lnTo>
                    <a:pt x="85544" y="48074"/>
                  </a:lnTo>
                  <a:lnTo>
                    <a:pt x="85544" y="42351"/>
                  </a:lnTo>
                  <a:close/>
                  <a:moveTo>
                    <a:pt x="104668" y="42351"/>
                  </a:moveTo>
                  <a:lnTo>
                    <a:pt x="104668" y="48074"/>
                  </a:lnTo>
                  <a:lnTo>
                    <a:pt x="98967" y="48074"/>
                  </a:lnTo>
                  <a:lnTo>
                    <a:pt x="98967" y="42351"/>
                  </a:lnTo>
                  <a:close/>
                  <a:moveTo>
                    <a:pt x="7784" y="37807"/>
                  </a:moveTo>
                  <a:lnTo>
                    <a:pt x="7784" y="50409"/>
                  </a:lnTo>
                  <a:lnTo>
                    <a:pt x="2924" y="50409"/>
                  </a:lnTo>
                  <a:lnTo>
                    <a:pt x="2924" y="37807"/>
                  </a:lnTo>
                  <a:close/>
                  <a:moveTo>
                    <a:pt x="15737" y="37807"/>
                  </a:moveTo>
                  <a:lnTo>
                    <a:pt x="15737" y="50409"/>
                  </a:lnTo>
                  <a:lnTo>
                    <a:pt x="10877" y="50409"/>
                  </a:lnTo>
                  <a:lnTo>
                    <a:pt x="10877" y="37807"/>
                  </a:lnTo>
                  <a:close/>
                  <a:moveTo>
                    <a:pt x="23690" y="37807"/>
                  </a:moveTo>
                  <a:lnTo>
                    <a:pt x="23690" y="50409"/>
                  </a:lnTo>
                  <a:lnTo>
                    <a:pt x="18830" y="50409"/>
                  </a:lnTo>
                  <a:lnTo>
                    <a:pt x="18830" y="37807"/>
                  </a:lnTo>
                  <a:close/>
                  <a:moveTo>
                    <a:pt x="36418" y="52155"/>
                  </a:moveTo>
                  <a:lnTo>
                    <a:pt x="36418" y="58109"/>
                  </a:lnTo>
                  <a:lnTo>
                    <a:pt x="30464" y="58109"/>
                  </a:lnTo>
                  <a:lnTo>
                    <a:pt x="30464" y="52155"/>
                  </a:lnTo>
                  <a:close/>
                  <a:moveTo>
                    <a:pt x="50073" y="52155"/>
                  </a:moveTo>
                  <a:lnTo>
                    <a:pt x="50073" y="58109"/>
                  </a:lnTo>
                  <a:lnTo>
                    <a:pt x="44119" y="58109"/>
                  </a:lnTo>
                  <a:lnTo>
                    <a:pt x="44119" y="52155"/>
                  </a:lnTo>
                  <a:close/>
                  <a:moveTo>
                    <a:pt x="91267" y="52976"/>
                  </a:moveTo>
                  <a:lnTo>
                    <a:pt x="91267" y="58698"/>
                  </a:lnTo>
                  <a:lnTo>
                    <a:pt x="85544" y="58698"/>
                  </a:lnTo>
                  <a:lnTo>
                    <a:pt x="85544" y="52976"/>
                  </a:lnTo>
                  <a:close/>
                  <a:moveTo>
                    <a:pt x="104668" y="52976"/>
                  </a:moveTo>
                  <a:lnTo>
                    <a:pt x="104668" y="58698"/>
                  </a:lnTo>
                  <a:lnTo>
                    <a:pt x="98967" y="58698"/>
                  </a:lnTo>
                  <a:lnTo>
                    <a:pt x="98967" y="52976"/>
                  </a:lnTo>
                  <a:close/>
                  <a:moveTo>
                    <a:pt x="7784" y="53902"/>
                  </a:moveTo>
                  <a:lnTo>
                    <a:pt x="7784" y="66504"/>
                  </a:lnTo>
                  <a:lnTo>
                    <a:pt x="2924" y="66504"/>
                  </a:lnTo>
                  <a:lnTo>
                    <a:pt x="2924" y="53902"/>
                  </a:lnTo>
                  <a:close/>
                  <a:moveTo>
                    <a:pt x="15737" y="53902"/>
                  </a:moveTo>
                  <a:lnTo>
                    <a:pt x="15737" y="66504"/>
                  </a:lnTo>
                  <a:lnTo>
                    <a:pt x="10877" y="66504"/>
                  </a:lnTo>
                  <a:lnTo>
                    <a:pt x="10877" y="53902"/>
                  </a:lnTo>
                  <a:close/>
                  <a:moveTo>
                    <a:pt x="77612" y="21712"/>
                  </a:moveTo>
                  <a:lnTo>
                    <a:pt x="77612" y="67451"/>
                  </a:lnTo>
                  <a:lnTo>
                    <a:pt x="74457" y="67451"/>
                  </a:lnTo>
                  <a:lnTo>
                    <a:pt x="74457" y="21712"/>
                  </a:lnTo>
                  <a:close/>
                  <a:moveTo>
                    <a:pt x="91267" y="63600"/>
                  </a:moveTo>
                  <a:lnTo>
                    <a:pt x="91267" y="69302"/>
                  </a:lnTo>
                  <a:lnTo>
                    <a:pt x="85544" y="69302"/>
                  </a:lnTo>
                  <a:lnTo>
                    <a:pt x="85544" y="63600"/>
                  </a:lnTo>
                  <a:close/>
                  <a:moveTo>
                    <a:pt x="104668" y="63600"/>
                  </a:moveTo>
                  <a:lnTo>
                    <a:pt x="104668" y="69302"/>
                  </a:lnTo>
                  <a:lnTo>
                    <a:pt x="98967" y="69302"/>
                  </a:lnTo>
                  <a:lnTo>
                    <a:pt x="98967" y="63600"/>
                  </a:lnTo>
                  <a:close/>
                  <a:moveTo>
                    <a:pt x="29097" y="75761"/>
                  </a:moveTo>
                  <a:lnTo>
                    <a:pt x="28655" y="75782"/>
                  </a:lnTo>
                  <a:lnTo>
                    <a:pt x="28234" y="75824"/>
                  </a:lnTo>
                  <a:lnTo>
                    <a:pt x="27813" y="75866"/>
                  </a:lnTo>
                  <a:lnTo>
                    <a:pt x="27435" y="75950"/>
                  </a:lnTo>
                  <a:lnTo>
                    <a:pt x="27077" y="76056"/>
                  </a:lnTo>
                  <a:lnTo>
                    <a:pt x="26740" y="76182"/>
                  </a:lnTo>
                  <a:lnTo>
                    <a:pt x="26404" y="76329"/>
                  </a:lnTo>
                  <a:lnTo>
                    <a:pt x="26109" y="76476"/>
                  </a:lnTo>
                  <a:lnTo>
                    <a:pt x="25815" y="76645"/>
                  </a:lnTo>
                  <a:lnTo>
                    <a:pt x="25562" y="76834"/>
                  </a:lnTo>
                  <a:lnTo>
                    <a:pt x="25310" y="77044"/>
                  </a:lnTo>
                  <a:lnTo>
                    <a:pt x="25057" y="77255"/>
                  </a:lnTo>
                  <a:lnTo>
                    <a:pt x="24847" y="77486"/>
                  </a:lnTo>
                  <a:lnTo>
                    <a:pt x="24637" y="77718"/>
                  </a:lnTo>
                  <a:lnTo>
                    <a:pt x="24447" y="77970"/>
                  </a:lnTo>
                  <a:lnTo>
                    <a:pt x="24279" y="78223"/>
                  </a:lnTo>
                  <a:lnTo>
                    <a:pt x="24111" y="78475"/>
                  </a:lnTo>
                  <a:lnTo>
                    <a:pt x="23963" y="78748"/>
                  </a:lnTo>
                  <a:lnTo>
                    <a:pt x="23837" y="79022"/>
                  </a:lnTo>
                  <a:lnTo>
                    <a:pt x="23711" y="79295"/>
                  </a:lnTo>
                  <a:lnTo>
                    <a:pt x="23479" y="79864"/>
                  </a:lnTo>
                  <a:lnTo>
                    <a:pt x="23311" y="80411"/>
                  </a:lnTo>
                  <a:lnTo>
                    <a:pt x="23185" y="80979"/>
                  </a:lnTo>
                  <a:lnTo>
                    <a:pt x="23080" y="81505"/>
                  </a:lnTo>
                  <a:lnTo>
                    <a:pt x="22995" y="82010"/>
                  </a:lnTo>
                  <a:lnTo>
                    <a:pt x="22953" y="82493"/>
                  </a:lnTo>
                  <a:lnTo>
                    <a:pt x="35156" y="82493"/>
                  </a:lnTo>
                  <a:lnTo>
                    <a:pt x="35093" y="81925"/>
                  </a:lnTo>
                  <a:lnTo>
                    <a:pt x="35030" y="81378"/>
                  </a:lnTo>
                  <a:lnTo>
                    <a:pt x="34925" y="80873"/>
                  </a:lnTo>
                  <a:lnTo>
                    <a:pt x="34819" y="80411"/>
                  </a:lnTo>
                  <a:lnTo>
                    <a:pt x="34672" y="79948"/>
                  </a:lnTo>
                  <a:lnTo>
                    <a:pt x="34546" y="79548"/>
                  </a:lnTo>
                  <a:lnTo>
                    <a:pt x="34378" y="79148"/>
                  </a:lnTo>
                  <a:lnTo>
                    <a:pt x="34209" y="78791"/>
                  </a:lnTo>
                  <a:lnTo>
                    <a:pt x="34041" y="78454"/>
                  </a:lnTo>
                  <a:lnTo>
                    <a:pt x="33852" y="78138"/>
                  </a:lnTo>
                  <a:lnTo>
                    <a:pt x="33641" y="77865"/>
                  </a:lnTo>
                  <a:lnTo>
                    <a:pt x="33452" y="77591"/>
                  </a:lnTo>
                  <a:lnTo>
                    <a:pt x="33220" y="77360"/>
                  </a:lnTo>
                  <a:lnTo>
                    <a:pt x="33010" y="77150"/>
                  </a:lnTo>
                  <a:lnTo>
                    <a:pt x="32800" y="76939"/>
                  </a:lnTo>
                  <a:lnTo>
                    <a:pt x="32568" y="76771"/>
                  </a:lnTo>
                  <a:lnTo>
                    <a:pt x="32337" y="76603"/>
                  </a:lnTo>
                  <a:lnTo>
                    <a:pt x="32126" y="76476"/>
                  </a:lnTo>
                  <a:lnTo>
                    <a:pt x="31895" y="76350"/>
                  </a:lnTo>
                  <a:lnTo>
                    <a:pt x="31685" y="76224"/>
                  </a:lnTo>
                  <a:lnTo>
                    <a:pt x="31243" y="76056"/>
                  </a:lnTo>
                  <a:lnTo>
                    <a:pt x="30822" y="75929"/>
                  </a:lnTo>
                  <a:lnTo>
                    <a:pt x="30443" y="75845"/>
                  </a:lnTo>
                  <a:lnTo>
                    <a:pt x="30086" y="75782"/>
                  </a:lnTo>
                  <a:lnTo>
                    <a:pt x="29791" y="75761"/>
                  </a:lnTo>
                  <a:close/>
                  <a:moveTo>
                    <a:pt x="75929" y="75508"/>
                  </a:moveTo>
                  <a:lnTo>
                    <a:pt x="75509" y="75530"/>
                  </a:lnTo>
                  <a:lnTo>
                    <a:pt x="75109" y="75551"/>
                  </a:lnTo>
                  <a:lnTo>
                    <a:pt x="74730" y="75614"/>
                  </a:lnTo>
                  <a:lnTo>
                    <a:pt x="74372" y="75698"/>
                  </a:lnTo>
                  <a:lnTo>
                    <a:pt x="74015" y="75782"/>
                  </a:lnTo>
                  <a:lnTo>
                    <a:pt x="73699" y="75908"/>
                  </a:lnTo>
                  <a:lnTo>
                    <a:pt x="73384" y="76034"/>
                  </a:lnTo>
                  <a:lnTo>
                    <a:pt x="73089" y="76203"/>
                  </a:lnTo>
                  <a:lnTo>
                    <a:pt x="72795" y="76371"/>
                  </a:lnTo>
                  <a:lnTo>
                    <a:pt x="72542" y="76539"/>
                  </a:lnTo>
                  <a:lnTo>
                    <a:pt x="72290" y="76750"/>
                  </a:lnTo>
                  <a:lnTo>
                    <a:pt x="72058" y="76960"/>
                  </a:lnTo>
                  <a:lnTo>
                    <a:pt x="71827" y="77192"/>
                  </a:lnTo>
                  <a:lnTo>
                    <a:pt x="71616" y="77423"/>
                  </a:lnTo>
                  <a:lnTo>
                    <a:pt x="71427" y="77675"/>
                  </a:lnTo>
                  <a:lnTo>
                    <a:pt x="71238" y="77928"/>
                  </a:lnTo>
                  <a:lnTo>
                    <a:pt x="71069" y="78180"/>
                  </a:lnTo>
                  <a:lnTo>
                    <a:pt x="70922" y="78454"/>
                  </a:lnTo>
                  <a:lnTo>
                    <a:pt x="70775" y="78727"/>
                  </a:lnTo>
                  <a:lnTo>
                    <a:pt x="70628" y="79022"/>
                  </a:lnTo>
                  <a:lnTo>
                    <a:pt x="70396" y="79590"/>
                  </a:lnTo>
                  <a:lnTo>
                    <a:pt x="70186" y="80179"/>
                  </a:lnTo>
                  <a:lnTo>
                    <a:pt x="70038" y="80789"/>
                  </a:lnTo>
                  <a:lnTo>
                    <a:pt x="69891" y="81357"/>
                  </a:lnTo>
                  <a:lnTo>
                    <a:pt x="69807" y="81946"/>
                  </a:lnTo>
                  <a:lnTo>
                    <a:pt x="69723" y="82493"/>
                  </a:lnTo>
                  <a:lnTo>
                    <a:pt x="82472" y="82493"/>
                  </a:lnTo>
                  <a:lnTo>
                    <a:pt x="82409" y="81883"/>
                  </a:lnTo>
                  <a:lnTo>
                    <a:pt x="82325" y="81315"/>
                  </a:lnTo>
                  <a:lnTo>
                    <a:pt x="82220" y="80789"/>
                  </a:lnTo>
                  <a:lnTo>
                    <a:pt x="82094" y="80284"/>
                  </a:lnTo>
                  <a:lnTo>
                    <a:pt x="81946" y="79821"/>
                  </a:lnTo>
                  <a:lnTo>
                    <a:pt x="81778" y="79380"/>
                  </a:lnTo>
                  <a:lnTo>
                    <a:pt x="81610" y="78980"/>
                  </a:lnTo>
                  <a:lnTo>
                    <a:pt x="81420" y="78601"/>
                  </a:lnTo>
                  <a:lnTo>
                    <a:pt x="81210" y="78265"/>
                  </a:lnTo>
                  <a:lnTo>
                    <a:pt x="81000" y="77928"/>
                  </a:lnTo>
                  <a:lnTo>
                    <a:pt x="80768" y="77633"/>
                  </a:lnTo>
                  <a:lnTo>
                    <a:pt x="80537" y="77360"/>
                  </a:lnTo>
                  <a:lnTo>
                    <a:pt x="80305" y="77128"/>
                  </a:lnTo>
                  <a:lnTo>
                    <a:pt x="80053" y="76897"/>
                  </a:lnTo>
                  <a:lnTo>
                    <a:pt x="79822" y="76687"/>
                  </a:lnTo>
                  <a:lnTo>
                    <a:pt x="79569" y="76518"/>
                  </a:lnTo>
                  <a:lnTo>
                    <a:pt x="79317" y="76350"/>
                  </a:lnTo>
                  <a:lnTo>
                    <a:pt x="79064" y="76203"/>
                  </a:lnTo>
                  <a:lnTo>
                    <a:pt x="78812" y="76077"/>
                  </a:lnTo>
                  <a:lnTo>
                    <a:pt x="78559" y="75971"/>
                  </a:lnTo>
                  <a:lnTo>
                    <a:pt x="78096" y="75803"/>
                  </a:lnTo>
                  <a:lnTo>
                    <a:pt x="77654" y="75677"/>
                  </a:lnTo>
                  <a:lnTo>
                    <a:pt x="77234" y="75593"/>
                  </a:lnTo>
                  <a:lnTo>
                    <a:pt x="76897" y="75530"/>
                  </a:lnTo>
                  <a:lnTo>
                    <a:pt x="76603" y="75508"/>
                  </a:lnTo>
                  <a:close/>
                  <a:moveTo>
                    <a:pt x="26257" y="0"/>
                  </a:moveTo>
                  <a:lnTo>
                    <a:pt x="26257" y="34188"/>
                  </a:lnTo>
                  <a:lnTo>
                    <a:pt x="0" y="34188"/>
                  </a:lnTo>
                  <a:lnTo>
                    <a:pt x="0" y="82493"/>
                  </a:lnTo>
                  <a:lnTo>
                    <a:pt x="16579" y="82493"/>
                  </a:lnTo>
                  <a:lnTo>
                    <a:pt x="16410" y="81610"/>
                  </a:lnTo>
                  <a:lnTo>
                    <a:pt x="16263" y="80684"/>
                  </a:lnTo>
                  <a:lnTo>
                    <a:pt x="16158" y="79758"/>
                  </a:lnTo>
                  <a:lnTo>
                    <a:pt x="16095" y="78812"/>
                  </a:lnTo>
                  <a:lnTo>
                    <a:pt x="16032" y="77591"/>
                  </a:lnTo>
                  <a:lnTo>
                    <a:pt x="16032" y="76392"/>
                  </a:lnTo>
                  <a:lnTo>
                    <a:pt x="16074" y="75487"/>
                  </a:lnTo>
                  <a:lnTo>
                    <a:pt x="16116" y="74583"/>
                  </a:lnTo>
                  <a:lnTo>
                    <a:pt x="16158" y="73699"/>
                  </a:lnTo>
                  <a:lnTo>
                    <a:pt x="16242" y="72858"/>
                  </a:lnTo>
                  <a:lnTo>
                    <a:pt x="16347" y="71827"/>
                  </a:lnTo>
                  <a:lnTo>
                    <a:pt x="16473" y="70859"/>
                  </a:lnTo>
                  <a:lnTo>
                    <a:pt x="16600" y="69954"/>
                  </a:lnTo>
                  <a:lnTo>
                    <a:pt x="16726" y="69134"/>
                  </a:lnTo>
                  <a:lnTo>
                    <a:pt x="16957" y="67787"/>
                  </a:lnTo>
                  <a:lnTo>
                    <a:pt x="17147" y="66883"/>
                  </a:lnTo>
                  <a:lnTo>
                    <a:pt x="17231" y="66525"/>
                  </a:lnTo>
                  <a:lnTo>
                    <a:pt x="18830" y="66020"/>
                  </a:lnTo>
                  <a:lnTo>
                    <a:pt x="18830" y="53902"/>
                  </a:lnTo>
                  <a:lnTo>
                    <a:pt x="23690" y="53902"/>
                  </a:lnTo>
                  <a:lnTo>
                    <a:pt x="23690" y="64526"/>
                  </a:lnTo>
                  <a:lnTo>
                    <a:pt x="37218" y="60318"/>
                  </a:lnTo>
                  <a:lnTo>
                    <a:pt x="38501" y="60066"/>
                  </a:lnTo>
                  <a:lnTo>
                    <a:pt x="39763" y="59856"/>
                  </a:lnTo>
                  <a:lnTo>
                    <a:pt x="40984" y="59687"/>
                  </a:lnTo>
                  <a:lnTo>
                    <a:pt x="42162" y="59540"/>
                  </a:lnTo>
                  <a:lnTo>
                    <a:pt x="43319" y="59435"/>
                  </a:lnTo>
                  <a:lnTo>
                    <a:pt x="44434" y="59372"/>
                  </a:lnTo>
                  <a:lnTo>
                    <a:pt x="45507" y="59330"/>
                  </a:lnTo>
                  <a:lnTo>
                    <a:pt x="46538" y="59309"/>
                  </a:lnTo>
                  <a:lnTo>
                    <a:pt x="47821" y="59330"/>
                  </a:lnTo>
                  <a:lnTo>
                    <a:pt x="49042" y="59393"/>
                  </a:lnTo>
                  <a:lnTo>
                    <a:pt x="50178" y="59477"/>
                  </a:lnTo>
                  <a:lnTo>
                    <a:pt x="51230" y="59582"/>
                  </a:lnTo>
                  <a:lnTo>
                    <a:pt x="52240" y="59729"/>
                  </a:lnTo>
                  <a:lnTo>
                    <a:pt x="53144" y="59877"/>
                  </a:lnTo>
                  <a:lnTo>
                    <a:pt x="53986" y="60045"/>
                  </a:lnTo>
                  <a:lnTo>
                    <a:pt x="54764" y="60192"/>
                  </a:lnTo>
                  <a:lnTo>
                    <a:pt x="55437" y="60361"/>
                  </a:lnTo>
                  <a:lnTo>
                    <a:pt x="56027" y="60529"/>
                  </a:lnTo>
                  <a:lnTo>
                    <a:pt x="56973" y="60802"/>
                  </a:lnTo>
                  <a:lnTo>
                    <a:pt x="57541" y="61013"/>
                  </a:lnTo>
                  <a:lnTo>
                    <a:pt x="57731" y="61097"/>
                  </a:lnTo>
                  <a:lnTo>
                    <a:pt x="58004" y="61202"/>
                  </a:lnTo>
                  <a:lnTo>
                    <a:pt x="58004" y="21712"/>
                  </a:lnTo>
                  <a:lnTo>
                    <a:pt x="61160" y="21712"/>
                  </a:lnTo>
                  <a:lnTo>
                    <a:pt x="61160" y="62464"/>
                  </a:lnTo>
                  <a:lnTo>
                    <a:pt x="63601" y="63495"/>
                  </a:lnTo>
                  <a:lnTo>
                    <a:pt x="66230" y="64610"/>
                  </a:lnTo>
                  <a:lnTo>
                    <a:pt x="66230" y="21712"/>
                  </a:lnTo>
                  <a:lnTo>
                    <a:pt x="69386" y="21712"/>
                  </a:lnTo>
                  <a:lnTo>
                    <a:pt x="69386" y="65978"/>
                  </a:lnTo>
                  <a:lnTo>
                    <a:pt x="73320" y="67682"/>
                  </a:lnTo>
                  <a:lnTo>
                    <a:pt x="76687" y="69155"/>
                  </a:lnTo>
                  <a:lnTo>
                    <a:pt x="79885" y="70585"/>
                  </a:lnTo>
                  <a:lnTo>
                    <a:pt x="80726" y="70796"/>
                  </a:lnTo>
                  <a:lnTo>
                    <a:pt x="81505" y="71027"/>
                  </a:lnTo>
                  <a:lnTo>
                    <a:pt x="82262" y="71301"/>
                  </a:lnTo>
                  <a:lnTo>
                    <a:pt x="82977" y="71574"/>
                  </a:lnTo>
                  <a:lnTo>
                    <a:pt x="83630" y="71869"/>
                  </a:lnTo>
                  <a:lnTo>
                    <a:pt x="84261" y="72184"/>
                  </a:lnTo>
                  <a:lnTo>
                    <a:pt x="84850" y="72521"/>
                  </a:lnTo>
                  <a:lnTo>
                    <a:pt x="85397" y="72858"/>
                  </a:lnTo>
                  <a:lnTo>
                    <a:pt x="85776" y="73131"/>
                  </a:lnTo>
                  <a:lnTo>
                    <a:pt x="86154" y="73405"/>
                  </a:lnTo>
                  <a:lnTo>
                    <a:pt x="86512" y="73699"/>
                  </a:lnTo>
                  <a:lnTo>
                    <a:pt x="86848" y="73994"/>
                  </a:lnTo>
                  <a:lnTo>
                    <a:pt x="87164" y="74288"/>
                  </a:lnTo>
                  <a:lnTo>
                    <a:pt x="87459" y="74604"/>
                  </a:lnTo>
                  <a:lnTo>
                    <a:pt x="87732" y="74898"/>
                  </a:lnTo>
                  <a:lnTo>
                    <a:pt x="87985" y="75214"/>
                  </a:lnTo>
                  <a:lnTo>
                    <a:pt x="88216" y="75530"/>
                  </a:lnTo>
                  <a:lnTo>
                    <a:pt x="88447" y="75845"/>
                  </a:lnTo>
                  <a:lnTo>
                    <a:pt x="88658" y="76182"/>
                  </a:lnTo>
                  <a:lnTo>
                    <a:pt x="88847" y="76497"/>
                  </a:lnTo>
                  <a:lnTo>
                    <a:pt x="89015" y="76813"/>
                  </a:lnTo>
                  <a:lnTo>
                    <a:pt x="89184" y="77150"/>
                  </a:lnTo>
                  <a:lnTo>
                    <a:pt x="89457" y="77802"/>
                  </a:lnTo>
                  <a:lnTo>
                    <a:pt x="89689" y="78433"/>
                  </a:lnTo>
                  <a:lnTo>
                    <a:pt x="89878" y="79085"/>
                  </a:lnTo>
                  <a:lnTo>
                    <a:pt x="90004" y="79695"/>
                  </a:lnTo>
                  <a:lnTo>
                    <a:pt x="90110" y="80305"/>
                  </a:lnTo>
                  <a:lnTo>
                    <a:pt x="90173" y="80894"/>
                  </a:lnTo>
                  <a:lnTo>
                    <a:pt x="90194" y="81462"/>
                  </a:lnTo>
                  <a:lnTo>
                    <a:pt x="90215" y="81988"/>
                  </a:lnTo>
                  <a:lnTo>
                    <a:pt x="90194" y="82493"/>
                  </a:lnTo>
                  <a:lnTo>
                    <a:pt x="108519" y="82493"/>
                  </a:lnTo>
                  <a:lnTo>
                    <a:pt x="108519" y="28003"/>
                  </a:lnTo>
                  <a:lnTo>
                    <a:pt x="81568" y="28003"/>
                  </a:lnTo>
                  <a:lnTo>
                    <a:pt x="81568" y="18199"/>
                  </a:lnTo>
                  <a:lnTo>
                    <a:pt x="54259" y="18199"/>
                  </a:lnTo>
                  <a:lnTo>
                    <a:pt x="54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3673421" y="4332236"/>
              <a:ext cx="370422" cy="204411"/>
            </a:xfrm>
            <a:custGeom>
              <a:rect b="b" l="l" r="r" t="t"/>
              <a:pathLst>
                <a:path extrusionOk="0" fill="none" h="6734" w="12203">
                  <a:moveTo>
                    <a:pt x="6607" y="1"/>
                  </a:moveTo>
                  <a:lnTo>
                    <a:pt x="6607" y="1"/>
                  </a:lnTo>
                  <a:lnTo>
                    <a:pt x="6291" y="1"/>
                  </a:lnTo>
                  <a:lnTo>
                    <a:pt x="6291" y="1"/>
                  </a:lnTo>
                  <a:lnTo>
                    <a:pt x="6144" y="1"/>
                  </a:lnTo>
                  <a:lnTo>
                    <a:pt x="6144" y="1"/>
                  </a:lnTo>
                  <a:lnTo>
                    <a:pt x="5702" y="22"/>
                  </a:lnTo>
                  <a:lnTo>
                    <a:pt x="5281" y="64"/>
                  </a:lnTo>
                  <a:lnTo>
                    <a:pt x="4860" y="106"/>
                  </a:lnTo>
                  <a:lnTo>
                    <a:pt x="4482" y="190"/>
                  </a:lnTo>
                  <a:lnTo>
                    <a:pt x="4124" y="296"/>
                  </a:lnTo>
                  <a:lnTo>
                    <a:pt x="3787" y="422"/>
                  </a:lnTo>
                  <a:lnTo>
                    <a:pt x="3451" y="569"/>
                  </a:lnTo>
                  <a:lnTo>
                    <a:pt x="3156" y="716"/>
                  </a:lnTo>
                  <a:lnTo>
                    <a:pt x="2862" y="885"/>
                  </a:lnTo>
                  <a:lnTo>
                    <a:pt x="2609" y="1074"/>
                  </a:lnTo>
                  <a:lnTo>
                    <a:pt x="2357" y="1284"/>
                  </a:lnTo>
                  <a:lnTo>
                    <a:pt x="2104" y="1495"/>
                  </a:lnTo>
                  <a:lnTo>
                    <a:pt x="1894" y="1726"/>
                  </a:lnTo>
                  <a:lnTo>
                    <a:pt x="1684" y="1958"/>
                  </a:lnTo>
                  <a:lnTo>
                    <a:pt x="1494" y="2210"/>
                  </a:lnTo>
                  <a:lnTo>
                    <a:pt x="1326" y="2463"/>
                  </a:lnTo>
                  <a:lnTo>
                    <a:pt x="1158" y="2715"/>
                  </a:lnTo>
                  <a:lnTo>
                    <a:pt x="1010" y="2988"/>
                  </a:lnTo>
                  <a:lnTo>
                    <a:pt x="884" y="3262"/>
                  </a:lnTo>
                  <a:lnTo>
                    <a:pt x="758" y="3535"/>
                  </a:lnTo>
                  <a:lnTo>
                    <a:pt x="526" y="4104"/>
                  </a:lnTo>
                  <a:lnTo>
                    <a:pt x="358" y="4651"/>
                  </a:lnTo>
                  <a:lnTo>
                    <a:pt x="232" y="5219"/>
                  </a:lnTo>
                  <a:lnTo>
                    <a:pt x="127" y="5745"/>
                  </a:lnTo>
                  <a:lnTo>
                    <a:pt x="42" y="6250"/>
                  </a:lnTo>
                  <a:lnTo>
                    <a:pt x="0" y="6733"/>
                  </a:lnTo>
                  <a:lnTo>
                    <a:pt x="3304" y="6733"/>
                  </a:lnTo>
                  <a:lnTo>
                    <a:pt x="5050" y="6733"/>
                  </a:lnTo>
                  <a:lnTo>
                    <a:pt x="12203" y="6733"/>
                  </a:lnTo>
                  <a:lnTo>
                    <a:pt x="12203" y="6733"/>
                  </a:lnTo>
                  <a:lnTo>
                    <a:pt x="12140" y="6165"/>
                  </a:lnTo>
                  <a:lnTo>
                    <a:pt x="12077" y="5618"/>
                  </a:lnTo>
                  <a:lnTo>
                    <a:pt x="11972" y="5113"/>
                  </a:lnTo>
                  <a:lnTo>
                    <a:pt x="11866" y="4651"/>
                  </a:lnTo>
                  <a:lnTo>
                    <a:pt x="11719" y="4188"/>
                  </a:lnTo>
                  <a:lnTo>
                    <a:pt x="11593" y="3788"/>
                  </a:lnTo>
                  <a:lnTo>
                    <a:pt x="11425" y="3388"/>
                  </a:lnTo>
                  <a:lnTo>
                    <a:pt x="11256" y="3031"/>
                  </a:lnTo>
                  <a:lnTo>
                    <a:pt x="11088" y="2694"/>
                  </a:lnTo>
                  <a:lnTo>
                    <a:pt x="10899" y="2378"/>
                  </a:lnTo>
                  <a:lnTo>
                    <a:pt x="10688" y="2105"/>
                  </a:lnTo>
                  <a:lnTo>
                    <a:pt x="10499" y="1831"/>
                  </a:lnTo>
                  <a:lnTo>
                    <a:pt x="10267" y="1600"/>
                  </a:lnTo>
                  <a:lnTo>
                    <a:pt x="10057" y="1390"/>
                  </a:lnTo>
                  <a:lnTo>
                    <a:pt x="9847" y="1179"/>
                  </a:lnTo>
                  <a:lnTo>
                    <a:pt x="9615" y="1011"/>
                  </a:lnTo>
                  <a:lnTo>
                    <a:pt x="9384" y="843"/>
                  </a:lnTo>
                  <a:lnTo>
                    <a:pt x="9173" y="716"/>
                  </a:lnTo>
                  <a:lnTo>
                    <a:pt x="8942" y="590"/>
                  </a:lnTo>
                  <a:lnTo>
                    <a:pt x="8732" y="464"/>
                  </a:lnTo>
                  <a:lnTo>
                    <a:pt x="8290" y="296"/>
                  </a:lnTo>
                  <a:lnTo>
                    <a:pt x="7869" y="169"/>
                  </a:lnTo>
                  <a:lnTo>
                    <a:pt x="7490" y="85"/>
                  </a:lnTo>
                  <a:lnTo>
                    <a:pt x="7133" y="22"/>
                  </a:lnTo>
                  <a:lnTo>
                    <a:pt x="6838" y="1"/>
                  </a:lnTo>
                  <a:lnTo>
                    <a:pt x="66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5093106" y="4324587"/>
              <a:ext cx="387057" cy="212060"/>
            </a:xfrm>
            <a:custGeom>
              <a:rect b="b" l="l" r="r" t="t"/>
              <a:pathLst>
                <a:path extrusionOk="0" fill="none" h="6986" w="12751">
                  <a:moveTo>
                    <a:pt x="6207" y="0"/>
                  </a:moveTo>
                  <a:lnTo>
                    <a:pt x="6207" y="0"/>
                  </a:lnTo>
                  <a:lnTo>
                    <a:pt x="5787" y="22"/>
                  </a:lnTo>
                  <a:lnTo>
                    <a:pt x="5387" y="43"/>
                  </a:lnTo>
                  <a:lnTo>
                    <a:pt x="5008" y="106"/>
                  </a:lnTo>
                  <a:lnTo>
                    <a:pt x="4650" y="190"/>
                  </a:lnTo>
                  <a:lnTo>
                    <a:pt x="4293" y="274"/>
                  </a:lnTo>
                  <a:lnTo>
                    <a:pt x="3977" y="400"/>
                  </a:lnTo>
                  <a:lnTo>
                    <a:pt x="3662" y="526"/>
                  </a:lnTo>
                  <a:lnTo>
                    <a:pt x="3367" y="695"/>
                  </a:lnTo>
                  <a:lnTo>
                    <a:pt x="3073" y="863"/>
                  </a:lnTo>
                  <a:lnTo>
                    <a:pt x="2820" y="1031"/>
                  </a:lnTo>
                  <a:lnTo>
                    <a:pt x="2568" y="1242"/>
                  </a:lnTo>
                  <a:lnTo>
                    <a:pt x="2336" y="1452"/>
                  </a:lnTo>
                  <a:lnTo>
                    <a:pt x="2105" y="1684"/>
                  </a:lnTo>
                  <a:lnTo>
                    <a:pt x="1894" y="1915"/>
                  </a:lnTo>
                  <a:lnTo>
                    <a:pt x="1705" y="2167"/>
                  </a:lnTo>
                  <a:lnTo>
                    <a:pt x="1516" y="2420"/>
                  </a:lnTo>
                  <a:lnTo>
                    <a:pt x="1347" y="2672"/>
                  </a:lnTo>
                  <a:lnTo>
                    <a:pt x="1200" y="2946"/>
                  </a:lnTo>
                  <a:lnTo>
                    <a:pt x="1053" y="3219"/>
                  </a:lnTo>
                  <a:lnTo>
                    <a:pt x="906" y="3514"/>
                  </a:lnTo>
                  <a:lnTo>
                    <a:pt x="674" y="4082"/>
                  </a:lnTo>
                  <a:lnTo>
                    <a:pt x="464" y="4671"/>
                  </a:lnTo>
                  <a:lnTo>
                    <a:pt x="316" y="5281"/>
                  </a:lnTo>
                  <a:lnTo>
                    <a:pt x="169" y="5849"/>
                  </a:lnTo>
                  <a:lnTo>
                    <a:pt x="85" y="6438"/>
                  </a:lnTo>
                  <a:lnTo>
                    <a:pt x="1" y="6985"/>
                  </a:lnTo>
                  <a:lnTo>
                    <a:pt x="10794" y="6985"/>
                  </a:lnTo>
                  <a:lnTo>
                    <a:pt x="11846" y="6985"/>
                  </a:lnTo>
                  <a:lnTo>
                    <a:pt x="12750" y="6985"/>
                  </a:lnTo>
                  <a:lnTo>
                    <a:pt x="12750" y="6985"/>
                  </a:lnTo>
                  <a:lnTo>
                    <a:pt x="12687" y="6375"/>
                  </a:lnTo>
                  <a:lnTo>
                    <a:pt x="12603" y="5807"/>
                  </a:lnTo>
                  <a:lnTo>
                    <a:pt x="12498" y="5281"/>
                  </a:lnTo>
                  <a:lnTo>
                    <a:pt x="12372" y="4776"/>
                  </a:lnTo>
                  <a:lnTo>
                    <a:pt x="12224" y="4313"/>
                  </a:lnTo>
                  <a:lnTo>
                    <a:pt x="12056" y="3872"/>
                  </a:lnTo>
                  <a:lnTo>
                    <a:pt x="11888" y="3472"/>
                  </a:lnTo>
                  <a:lnTo>
                    <a:pt x="11698" y="3093"/>
                  </a:lnTo>
                  <a:lnTo>
                    <a:pt x="11488" y="2757"/>
                  </a:lnTo>
                  <a:lnTo>
                    <a:pt x="11278" y="2420"/>
                  </a:lnTo>
                  <a:lnTo>
                    <a:pt x="11046" y="2125"/>
                  </a:lnTo>
                  <a:lnTo>
                    <a:pt x="10815" y="1852"/>
                  </a:lnTo>
                  <a:lnTo>
                    <a:pt x="10583" y="1620"/>
                  </a:lnTo>
                  <a:lnTo>
                    <a:pt x="10331" y="1389"/>
                  </a:lnTo>
                  <a:lnTo>
                    <a:pt x="10100" y="1179"/>
                  </a:lnTo>
                  <a:lnTo>
                    <a:pt x="9847" y="1010"/>
                  </a:lnTo>
                  <a:lnTo>
                    <a:pt x="9595" y="842"/>
                  </a:lnTo>
                  <a:lnTo>
                    <a:pt x="9342" y="695"/>
                  </a:lnTo>
                  <a:lnTo>
                    <a:pt x="9090" y="569"/>
                  </a:lnTo>
                  <a:lnTo>
                    <a:pt x="8837" y="463"/>
                  </a:lnTo>
                  <a:lnTo>
                    <a:pt x="8374" y="295"/>
                  </a:lnTo>
                  <a:lnTo>
                    <a:pt x="7932" y="169"/>
                  </a:lnTo>
                  <a:lnTo>
                    <a:pt x="7512" y="85"/>
                  </a:lnTo>
                  <a:lnTo>
                    <a:pt x="7175" y="22"/>
                  </a:lnTo>
                  <a:lnTo>
                    <a:pt x="6881" y="0"/>
                  </a:lnTo>
                  <a:lnTo>
                    <a:pt x="6649" y="0"/>
                  </a:lnTo>
                  <a:lnTo>
                    <a:pt x="6649" y="0"/>
                  </a:lnTo>
                  <a:lnTo>
                    <a:pt x="6481" y="0"/>
                  </a:lnTo>
                  <a:lnTo>
                    <a:pt x="6481" y="0"/>
                  </a:lnTo>
                  <a:lnTo>
                    <a:pt x="620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5573386" y="3963117"/>
              <a:ext cx="173722" cy="173115"/>
            </a:xfrm>
            <a:custGeom>
              <a:rect b="b" l="l" r="r" t="t"/>
              <a:pathLst>
                <a:path extrusionOk="0" fill="none" h="5703" w="5723">
                  <a:moveTo>
                    <a:pt x="0" y="5702"/>
                  </a:moveTo>
                  <a:lnTo>
                    <a:pt x="0" y="0"/>
                  </a:lnTo>
                  <a:lnTo>
                    <a:pt x="5723" y="0"/>
                  </a:lnTo>
                  <a:lnTo>
                    <a:pt x="5723" y="5702"/>
                  </a:lnTo>
                  <a:lnTo>
                    <a:pt x="0" y="57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980815" y="3963117"/>
              <a:ext cx="173115" cy="173115"/>
            </a:xfrm>
            <a:custGeom>
              <a:rect b="b" l="l" r="r" t="t"/>
              <a:pathLst>
                <a:path extrusionOk="0" fill="none" h="5703" w="5703">
                  <a:moveTo>
                    <a:pt x="1" y="5702"/>
                  </a:moveTo>
                  <a:lnTo>
                    <a:pt x="1" y="0"/>
                  </a:lnTo>
                  <a:lnTo>
                    <a:pt x="5702" y="0"/>
                  </a:lnTo>
                  <a:lnTo>
                    <a:pt x="5702" y="5702"/>
                  </a:lnTo>
                  <a:lnTo>
                    <a:pt x="1" y="57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3065436" y="3668701"/>
              <a:ext cx="147556" cy="382564"/>
            </a:xfrm>
            <a:custGeom>
              <a:rect b="b" l="l" r="r" t="t"/>
              <a:pathLst>
                <a:path extrusionOk="0" fill="none" h="12603" w="4861">
                  <a:moveTo>
                    <a:pt x="0" y="12603"/>
                  </a:moveTo>
                  <a:lnTo>
                    <a:pt x="0" y="1"/>
                  </a:lnTo>
                  <a:lnTo>
                    <a:pt x="4860" y="1"/>
                  </a:lnTo>
                  <a:lnTo>
                    <a:pt x="4860" y="12603"/>
                  </a:lnTo>
                  <a:lnTo>
                    <a:pt x="0" y="126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3306851" y="3668701"/>
              <a:ext cx="147556" cy="382564"/>
            </a:xfrm>
            <a:custGeom>
              <a:rect b="b" l="l" r="r" t="t"/>
              <a:pathLst>
                <a:path extrusionOk="0" fill="none" h="12603" w="4861">
                  <a:moveTo>
                    <a:pt x="0" y="12603"/>
                  </a:moveTo>
                  <a:lnTo>
                    <a:pt x="0" y="1"/>
                  </a:lnTo>
                  <a:lnTo>
                    <a:pt x="4860" y="1"/>
                  </a:lnTo>
                  <a:lnTo>
                    <a:pt x="4860" y="12603"/>
                  </a:lnTo>
                  <a:lnTo>
                    <a:pt x="0" y="126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573386" y="3640593"/>
              <a:ext cx="173722" cy="173752"/>
            </a:xfrm>
            <a:custGeom>
              <a:rect b="b" l="l" r="r" t="t"/>
              <a:pathLst>
                <a:path extrusionOk="0" fill="none" h="5724" w="5723">
                  <a:moveTo>
                    <a:pt x="0" y="5723"/>
                  </a:moveTo>
                  <a:lnTo>
                    <a:pt x="0" y="1"/>
                  </a:lnTo>
                  <a:lnTo>
                    <a:pt x="5723" y="1"/>
                  </a:lnTo>
                  <a:lnTo>
                    <a:pt x="5723" y="5723"/>
                  </a:lnTo>
                  <a:lnTo>
                    <a:pt x="0" y="5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5980815" y="3640593"/>
              <a:ext cx="173115" cy="173752"/>
            </a:xfrm>
            <a:custGeom>
              <a:rect b="b" l="l" r="r" t="t"/>
              <a:pathLst>
                <a:path extrusionOk="0" fill="none" h="5724" w="5703">
                  <a:moveTo>
                    <a:pt x="1" y="5723"/>
                  </a:moveTo>
                  <a:lnTo>
                    <a:pt x="1" y="1"/>
                  </a:lnTo>
                  <a:lnTo>
                    <a:pt x="5702" y="1"/>
                  </a:lnTo>
                  <a:lnTo>
                    <a:pt x="5702" y="5723"/>
                  </a:lnTo>
                  <a:lnTo>
                    <a:pt x="1" y="5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3901420" y="3615701"/>
              <a:ext cx="180764" cy="180764"/>
            </a:xfrm>
            <a:custGeom>
              <a:rect b="b" l="l" r="r" t="t"/>
              <a:pathLst>
                <a:path extrusionOk="0" fill="none" h="5955" w="5955">
                  <a:moveTo>
                    <a:pt x="0" y="5954"/>
                  </a:moveTo>
                  <a:lnTo>
                    <a:pt x="0" y="0"/>
                  </a:lnTo>
                  <a:lnTo>
                    <a:pt x="5954" y="0"/>
                  </a:lnTo>
                  <a:lnTo>
                    <a:pt x="5954" y="5954"/>
                  </a:lnTo>
                  <a:lnTo>
                    <a:pt x="0" y="59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315890" y="3615701"/>
              <a:ext cx="180764" cy="180764"/>
            </a:xfrm>
            <a:custGeom>
              <a:rect b="b" l="l" r="r" t="t"/>
              <a:pathLst>
                <a:path extrusionOk="0" fill="none" h="5955" w="5955">
                  <a:moveTo>
                    <a:pt x="1" y="5954"/>
                  </a:moveTo>
                  <a:lnTo>
                    <a:pt x="1" y="0"/>
                  </a:lnTo>
                  <a:lnTo>
                    <a:pt x="5955" y="0"/>
                  </a:lnTo>
                  <a:lnTo>
                    <a:pt x="5955" y="5954"/>
                  </a:lnTo>
                  <a:lnTo>
                    <a:pt x="1" y="59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5573386" y="3318099"/>
              <a:ext cx="173722" cy="173722"/>
            </a:xfrm>
            <a:custGeom>
              <a:rect b="b" l="l" r="r" t="t"/>
              <a:pathLst>
                <a:path extrusionOk="0" fill="none" h="5723" w="5723">
                  <a:moveTo>
                    <a:pt x="0" y="5723"/>
                  </a:moveTo>
                  <a:lnTo>
                    <a:pt x="0" y="0"/>
                  </a:lnTo>
                  <a:lnTo>
                    <a:pt x="5723" y="0"/>
                  </a:lnTo>
                  <a:lnTo>
                    <a:pt x="5723" y="5723"/>
                  </a:lnTo>
                  <a:lnTo>
                    <a:pt x="0" y="5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5980815" y="3318099"/>
              <a:ext cx="173115" cy="173722"/>
            </a:xfrm>
            <a:custGeom>
              <a:rect b="b" l="l" r="r" t="t"/>
              <a:pathLst>
                <a:path extrusionOk="0" fill="none" h="5723" w="5703">
                  <a:moveTo>
                    <a:pt x="1" y="5723"/>
                  </a:moveTo>
                  <a:lnTo>
                    <a:pt x="1" y="0"/>
                  </a:lnTo>
                  <a:lnTo>
                    <a:pt x="5702" y="0"/>
                  </a:lnTo>
                  <a:lnTo>
                    <a:pt x="5702" y="5723"/>
                  </a:lnTo>
                  <a:lnTo>
                    <a:pt x="1" y="5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901420" y="3272111"/>
              <a:ext cx="180764" cy="180764"/>
            </a:xfrm>
            <a:custGeom>
              <a:rect b="b" l="l" r="r" t="t"/>
              <a:pathLst>
                <a:path extrusionOk="0" fill="none" h="5955" w="5955">
                  <a:moveTo>
                    <a:pt x="0" y="5954"/>
                  </a:moveTo>
                  <a:lnTo>
                    <a:pt x="0" y="0"/>
                  </a:lnTo>
                  <a:lnTo>
                    <a:pt x="5954" y="0"/>
                  </a:lnTo>
                  <a:lnTo>
                    <a:pt x="5954" y="5954"/>
                  </a:lnTo>
                  <a:lnTo>
                    <a:pt x="0" y="59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4315890" y="3272111"/>
              <a:ext cx="180764" cy="180764"/>
            </a:xfrm>
            <a:custGeom>
              <a:rect b="b" l="l" r="r" t="t"/>
              <a:pathLst>
                <a:path extrusionOk="0" fill="none" h="5955" w="5955">
                  <a:moveTo>
                    <a:pt x="1" y="5954"/>
                  </a:moveTo>
                  <a:lnTo>
                    <a:pt x="1" y="0"/>
                  </a:lnTo>
                  <a:lnTo>
                    <a:pt x="5955" y="0"/>
                  </a:lnTo>
                  <a:lnTo>
                    <a:pt x="5955" y="5954"/>
                  </a:lnTo>
                  <a:lnTo>
                    <a:pt x="1" y="59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3065436" y="3180134"/>
              <a:ext cx="147556" cy="382594"/>
            </a:xfrm>
            <a:custGeom>
              <a:rect b="b" l="l" r="r" t="t"/>
              <a:pathLst>
                <a:path extrusionOk="0" fill="none" h="12604" w="4861">
                  <a:moveTo>
                    <a:pt x="0" y="12603"/>
                  </a:moveTo>
                  <a:lnTo>
                    <a:pt x="0" y="1"/>
                  </a:lnTo>
                  <a:lnTo>
                    <a:pt x="4860" y="1"/>
                  </a:lnTo>
                  <a:lnTo>
                    <a:pt x="4860" y="12603"/>
                  </a:lnTo>
                  <a:lnTo>
                    <a:pt x="0" y="126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3306851" y="3180134"/>
              <a:ext cx="147556" cy="382594"/>
            </a:xfrm>
            <a:custGeom>
              <a:rect b="b" l="l" r="r" t="t"/>
              <a:pathLst>
                <a:path extrusionOk="0" fill="none" h="12604" w="4861">
                  <a:moveTo>
                    <a:pt x="0" y="12603"/>
                  </a:moveTo>
                  <a:lnTo>
                    <a:pt x="0" y="1"/>
                  </a:lnTo>
                  <a:lnTo>
                    <a:pt x="4860" y="1"/>
                  </a:lnTo>
                  <a:lnTo>
                    <a:pt x="4860" y="12603"/>
                  </a:lnTo>
                  <a:lnTo>
                    <a:pt x="0" y="126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3548236" y="3180134"/>
              <a:ext cx="147556" cy="382594"/>
            </a:xfrm>
            <a:custGeom>
              <a:rect b="b" l="l" r="r" t="t"/>
              <a:pathLst>
                <a:path extrusionOk="0" fill="none" h="12604" w="4861">
                  <a:moveTo>
                    <a:pt x="1" y="12603"/>
                  </a:moveTo>
                  <a:lnTo>
                    <a:pt x="1" y="1"/>
                  </a:lnTo>
                  <a:lnTo>
                    <a:pt x="4861" y="1"/>
                  </a:lnTo>
                  <a:lnTo>
                    <a:pt x="4861" y="12603"/>
                  </a:lnTo>
                  <a:lnTo>
                    <a:pt x="1" y="126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5573386" y="2995575"/>
              <a:ext cx="173722" cy="173752"/>
            </a:xfrm>
            <a:custGeom>
              <a:rect b="b" l="l" r="r" t="t"/>
              <a:pathLst>
                <a:path extrusionOk="0" fill="none" h="5724" w="5723">
                  <a:moveTo>
                    <a:pt x="0" y="5723"/>
                  </a:moveTo>
                  <a:lnTo>
                    <a:pt x="0" y="1"/>
                  </a:lnTo>
                  <a:lnTo>
                    <a:pt x="5723" y="1"/>
                  </a:lnTo>
                  <a:lnTo>
                    <a:pt x="5723" y="5723"/>
                  </a:lnTo>
                  <a:lnTo>
                    <a:pt x="0" y="5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5980815" y="2995575"/>
              <a:ext cx="173115" cy="173752"/>
            </a:xfrm>
            <a:custGeom>
              <a:rect b="b" l="l" r="r" t="t"/>
              <a:pathLst>
                <a:path extrusionOk="0" fill="none" h="5724" w="5703">
                  <a:moveTo>
                    <a:pt x="1" y="5723"/>
                  </a:moveTo>
                  <a:lnTo>
                    <a:pt x="1" y="1"/>
                  </a:lnTo>
                  <a:lnTo>
                    <a:pt x="5702" y="1"/>
                  </a:lnTo>
                  <a:lnTo>
                    <a:pt x="5702" y="5723"/>
                  </a:lnTo>
                  <a:lnTo>
                    <a:pt x="1" y="5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3901420" y="2928520"/>
              <a:ext cx="180764" cy="180764"/>
            </a:xfrm>
            <a:custGeom>
              <a:rect b="b" l="l" r="r" t="t"/>
              <a:pathLst>
                <a:path extrusionOk="0" fill="none" h="5955" w="5955">
                  <a:moveTo>
                    <a:pt x="0" y="5955"/>
                  </a:moveTo>
                  <a:lnTo>
                    <a:pt x="0" y="1"/>
                  </a:lnTo>
                  <a:lnTo>
                    <a:pt x="5954" y="1"/>
                  </a:lnTo>
                  <a:lnTo>
                    <a:pt x="5954" y="5955"/>
                  </a:lnTo>
                  <a:lnTo>
                    <a:pt x="0" y="59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4315890" y="2928520"/>
              <a:ext cx="180764" cy="180764"/>
            </a:xfrm>
            <a:custGeom>
              <a:rect b="b" l="l" r="r" t="t"/>
              <a:pathLst>
                <a:path extrusionOk="0" fill="none" h="5955" w="5955">
                  <a:moveTo>
                    <a:pt x="1" y="5955"/>
                  </a:moveTo>
                  <a:lnTo>
                    <a:pt x="1" y="1"/>
                  </a:lnTo>
                  <a:lnTo>
                    <a:pt x="5955" y="1"/>
                  </a:lnTo>
                  <a:lnTo>
                    <a:pt x="5955" y="5955"/>
                  </a:lnTo>
                  <a:lnTo>
                    <a:pt x="1" y="59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5236808" y="2691597"/>
              <a:ext cx="95831" cy="1388407"/>
            </a:xfrm>
            <a:custGeom>
              <a:rect b="b" l="l" r="r" t="t"/>
              <a:pathLst>
                <a:path extrusionOk="0" fill="none" h="45739" w="3157">
                  <a:moveTo>
                    <a:pt x="1" y="45739"/>
                  </a:moveTo>
                  <a:lnTo>
                    <a:pt x="1" y="0"/>
                  </a:lnTo>
                  <a:lnTo>
                    <a:pt x="3156" y="0"/>
                  </a:lnTo>
                  <a:lnTo>
                    <a:pt x="3156" y="45739"/>
                  </a:lnTo>
                  <a:lnTo>
                    <a:pt x="1" y="457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901420" y="2584929"/>
              <a:ext cx="180764" cy="180764"/>
            </a:xfrm>
            <a:custGeom>
              <a:rect b="b" l="l" r="r" t="t"/>
              <a:pathLst>
                <a:path extrusionOk="0" fill="none" h="5955" w="5955">
                  <a:moveTo>
                    <a:pt x="0" y="5955"/>
                  </a:moveTo>
                  <a:lnTo>
                    <a:pt x="0" y="1"/>
                  </a:lnTo>
                  <a:lnTo>
                    <a:pt x="5954" y="1"/>
                  </a:lnTo>
                  <a:lnTo>
                    <a:pt x="5954" y="5955"/>
                  </a:lnTo>
                  <a:lnTo>
                    <a:pt x="0" y="59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4315890" y="2584929"/>
              <a:ext cx="180764" cy="180764"/>
            </a:xfrm>
            <a:custGeom>
              <a:rect b="b" l="l" r="r" t="t"/>
              <a:pathLst>
                <a:path extrusionOk="0" fill="none" h="5955" w="5955">
                  <a:moveTo>
                    <a:pt x="1" y="5955"/>
                  </a:moveTo>
                  <a:lnTo>
                    <a:pt x="1" y="1"/>
                  </a:lnTo>
                  <a:lnTo>
                    <a:pt x="5955" y="1"/>
                  </a:lnTo>
                  <a:lnTo>
                    <a:pt x="5955" y="5955"/>
                  </a:lnTo>
                  <a:lnTo>
                    <a:pt x="1" y="59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3901420" y="2241339"/>
              <a:ext cx="180764" cy="180764"/>
            </a:xfrm>
            <a:custGeom>
              <a:rect b="b" l="l" r="r" t="t"/>
              <a:pathLst>
                <a:path extrusionOk="0" fill="none" h="5955" w="5955">
                  <a:moveTo>
                    <a:pt x="0" y="5955"/>
                  </a:moveTo>
                  <a:lnTo>
                    <a:pt x="0" y="1"/>
                  </a:lnTo>
                  <a:lnTo>
                    <a:pt x="5954" y="1"/>
                  </a:lnTo>
                  <a:lnTo>
                    <a:pt x="5954" y="5955"/>
                  </a:lnTo>
                  <a:lnTo>
                    <a:pt x="0" y="59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4315890" y="2241339"/>
              <a:ext cx="180764" cy="180764"/>
            </a:xfrm>
            <a:custGeom>
              <a:rect b="b" l="l" r="r" t="t"/>
              <a:pathLst>
                <a:path extrusionOk="0" fill="none" h="5955" w="5955">
                  <a:moveTo>
                    <a:pt x="1" y="5955"/>
                  </a:moveTo>
                  <a:lnTo>
                    <a:pt x="1" y="1"/>
                  </a:lnTo>
                  <a:lnTo>
                    <a:pt x="5955" y="1"/>
                  </a:lnTo>
                  <a:lnTo>
                    <a:pt x="5955" y="5955"/>
                  </a:lnTo>
                  <a:lnTo>
                    <a:pt x="1" y="59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2976677" y="2032525"/>
              <a:ext cx="3294094" cy="2504105"/>
            </a:xfrm>
            <a:custGeom>
              <a:rect b="b" l="l" r="r" t="t"/>
              <a:pathLst>
                <a:path extrusionOk="0" fill="none" h="82494" w="108519">
                  <a:moveTo>
                    <a:pt x="54259" y="0"/>
                  </a:moveTo>
                  <a:lnTo>
                    <a:pt x="26257" y="0"/>
                  </a:lnTo>
                  <a:lnTo>
                    <a:pt x="26257" y="34188"/>
                  </a:lnTo>
                  <a:lnTo>
                    <a:pt x="0" y="34188"/>
                  </a:lnTo>
                  <a:lnTo>
                    <a:pt x="0" y="82493"/>
                  </a:lnTo>
                  <a:lnTo>
                    <a:pt x="16579" y="82493"/>
                  </a:lnTo>
                  <a:lnTo>
                    <a:pt x="16579" y="82493"/>
                  </a:lnTo>
                  <a:lnTo>
                    <a:pt x="16410" y="81610"/>
                  </a:lnTo>
                  <a:lnTo>
                    <a:pt x="16263" y="80684"/>
                  </a:lnTo>
                  <a:lnTo>
                    <a:pt x="16158" y="79758"/>
                  </a:lnTo>
                  <a:lnTo>
                    <a:pt x="16095" y="78812"/>
                  </a:lnTo>
                  <a:lnTo>
                    <a:pt x="16095" y="78812"/>
                  </a:lnTo>
                  <a:lnTo>
                    <a:pt x="16032" y="77591"/>
                  </a:lnTo>
                  <a:lnTo>
                    <a:pt x="16032" y="76392"/>
                  </a:lnTo>
                  <a:lnTo>
                    <a:pt x="16032" y="76392"/>
                  </a:lnTo>
                  <a:lnTo>
                    <a:pt x="16074" y="75487"/>
                  </a:lnTo>
                  <a:lnTo>
                    <a:pt x="16116" y="74583"/>
                  </a:lnTo>
                  <a:lnTo>
                    <a:pt x="16158" y="73699"/>
                  </a:lnTo>
                  <a:lnTo>
                    <a:pt x="16242" y="72858"/>
                  </a:lnTo>
                  <a:lnTo>
                    <a:pt x="16242" y="72858"/>
                  </a:lnTo>
                  <a:lnTo>
                    <a:pt x="16347" y="71827"/>
                  </a:lnTo>
                  <a:lnTo>
                    <a:pt x="16473" y="70859"/>
                  </a:lnTo>
                  <a:lnTo>
                    <a:pt x="16600" y="69954"/>
                  </a:lnTo>
                  <a:lnTo>
                    <a:pt x="16726" y="69134"/>
                  </a:lnTo>
                  <a:lnTo>
                    <a:pt x="16957" y="67787"/>
                  </a:lnTo>
                  <a:lnTo>
                    <a:pt x="17147" y="66883"/>
                  </a:lnTo>
                  <a:lnTo>
                    <a:pt x="17147" y="66883"/>
                  </a:lnTo>
                  <a:lnTo>
                    <a:pt x="17231" y="66525"/>
                  </a:lnTo>
                  <a:lnTo>
                    <a:pt x="18830" y="66020"/>
                  </a:lnTo>
                  <a:lnTo>
                    <a:pt x="18830" y="53902"/>
                  </a:lnTo>
                  <a:lnTo>
                    <a:pt x="23690" y="53902"/>
                  </a:lnTo>
                  <a:lnTo>
                    <a:pt x="23690" y="64526"/>
                  </a:lnTo>
                  <a:lnTo>
                    <a:pt x="37218" y="60318"/>
                  </a:lnTo>
                  <a:lnTo>
                    <a:pt x="37218" y="60318"/>
                  </a:lnTo>
                  <a:lnTo>
                    <a:pt x="38501" y="60066"/>
                  </a:lnTo>
                  <a:lnTo>
                    <a:pt x="39763" y="59856"/>
                  </a:lnTo>
                  <a:lnTo>
                    <a:pt x="40984" y="59687"/>
                  </a:lnTo>
                  <a:lnTo>
                    <a:pt x="42162" y="59540"/>
                  </a:lnTo>
                  <a:lnTo>
                    <a:pt x="43319" y="59435"/>
                  </a:lnTo>
                  <a:lnTo>
                    <a:pt x="44434" y="59372"/>
                  </a:lnTo>
                  <a:lnTo>
                    <a:pt x="45507" y="59330"/>
                  </a:lnTo>
                  <a:lnTo>
                    <a:pt x="46538" y="59309"/>
                  </a:lnTo>
                  <a:lnTo>
                    <a:pt x="46538" y="59309"/>
                  </a:lnTo>
                  <a:lnTo>
                    <a:pt x="47821" y="59330"/>
                  </a:lnTo>
                  <a:lnTo>
                    <a:pt x="49042" y="59393"/>
                  </a:lnTo>
                  <a:lnTo>
                    <a:pt x="50178" y="59477"/>
                  </a:lnTo>
                  <a:lnTo>
                    <a:pt x="51230" y="59582"/>
                  </a:lnTo>
                  <a:lnTo>
                    <a:pt x="52240" y="59729"/>
                  </a:lnTo>
                  <a:lnTo>
                    <a:pt x="53144" y="59877"/>
                  </a:lnTo>
                  <a:lnTo>
                    <a:pt x="53986" y="60045"/>
                  </a:lnTo>
                  <a:lnTo>
                    <a:pt x="54764" y="60192"/>
                  </a:lnTo>
                  <a:lnTo>
                    <a:pt x="55437" y="60361"/>
                  </a:lnTo>
                  <a:lnTo>
                    <a:pt x="56027" y="60529"/>
                  </a:lnTo>
                  <a:lnTo>
                    <a:pt x="56973" y="60802"/>
                  </a:lnTo>
                  <a:lnTo>
                    <a:pt x="57541" y="61013"/>
                  </a:lnTo>
                  <a:lnTo>
                    <a:pt x="57731" y="61097"/>
                  </a:lnTo>
                  <a:lnTo>
                    <a:pt x="57731" y="61097"/>
                  </a:lnTo>
                  <a:lnTo>
                    <a:pt x="58004" y="61202"/>
                  </a:lnTo>
                  <a:lnTo>
                    <a:pt x="58004" y="21712"/>
                  </a:lnTo>
                  <a:lnTo>
                    <a:pt x="61160" y="21712"/>
                  </a:lnTo>
                  <a:lnTo>
                    <a:pt x="61160" y="62464"/>
                  </a:lnTo>
                  <a:lnTo>
                    <a:pt x="61160" y="62464"/>
                  </a:lnTo>
                  <a:lnTo>
                    <a:pt x="63601" y="63495"/>
                  </a:lnTo>
                  <a:lnTo>
                    <a:pt x="66230" y="64610"/>
                  </a:lnTo>
                  <a:lnTo>
                    <a:pt x="66230" y="21712"/>
                  </a:lnTo>
                  <a:lnTo>
                    <a:pt x="69386" y="21712"/>
                  </a:lnTo>
                  <a:lnTo>
                    <a:pt x="69386" y="65978"/>
                  </a:lnTo>
                  <a:lnTo>
                    <a:pt x="69386" y="65978"/>
                  </a:lnTo>
                  <a:lnTo>
                    <a:pt x="73320" y="67682"/>
                  </a:lnTo>
                  <a:lnTo>
                    <a:pt x="76687" y="69155"/>
                  </a:lnTo>
                  <a:lnTo>
                    <a:pt x="79885" y="70585"/>
                  </a:lnTo>
                  <a:lnTo>
                    <a:pt x="79885" y="70585"/>
                  </a:lnTo>
                  <a:lnTo>
                    <a:pt x="80726" y="70796"/>
                  </a:lnTo>
                  <a:lnTo>
                    <a:pt x="81505" y="71027"/>
                  </a:lnTo>
                  <a:lnTo>
                    <a:pt x="82262" y="71301"/>
                  </a:lnTo>
                  <a:lnTo>
                    <a:pt x="82977" y="71574"/>
                  </a:lnTo>
                  <a:lnTo>
                    <a:pt x="83630" y="71869"/>
                  </a:lnTo>
                  <a:lnTo>
                    <a:pt x="84261" y="72184"/>
                  </a:lnTo>
                  <a:lnTo>
                    <a:pt x="84850" y="72521"/>
                  </a:lnTo>
                  <a:lnTo>
                    <a:pt x="85397" y="72858"/>
                  </a:lnTo>
                  <a:lnTo>
                    <a:pt x="85397" y="72858"/>
                  </a:lnTo>
                  <a:lnTo>
                    <a:pt x="85776" y="73131"/>
                  </a:lnTo>
                  <a:lnTo>
                    <a:pt x="86154" y="73405"/>
                  </a:lnTo>
                  <a:lnTo>
                    <a:pt x="86512" y="73699"/>
                  </a:lnTo>
                  <a:lnTo>
                    <a:pt x="86848" y="73994"/>
                  </a:lnTo>
                  <a:lnTo>
                    <a:pt x="87164" y="74288"/>
                  </a:lnTo>
                  <a:lnTo>
                    <a:pt x="87459" y="74604"/>
                  </a:lnTo>
                  <a:lnTo>
                    <a:pt x="87732" y="74898"/>
                  </a:lnTo>
                  <a:lnTo>
                    <a:pt x="87985" y="75214"/>
                  </a:lnTo>
                  <a:lnTo>
                    <a:pt x="88216" y="75530"/>
                  </a:lnTo>
                  <a:lnTo>
                    <a:pt x="88447" y="75845"/>
                  </a:lnTo>
                  <a:lnTo>
                    <a:pt x="88658" y="76182"/>
                  </a:lnTo>
                  <a:lnTo>
                    <a:pt x="88847" y="76497"/>
                  </a:lnTo>
                  <a:lnTo>
                    <a:pt x="89015" y="76813"/>
                  </a:lnTo>
                  <a:lnTo>
                    <a:pt x="89184" y="77150"/>
                  </a:lnTo>
                  <a:lnTo>
                    <a:pt x="89457" y="77802"/>
                  </a:lnTo>
                  <a:lnTo>
                    <a:pt x="89689" y="78433"/>
                  </a:lnTo>
                  <a:lnTo>
                    <a:pt x="89878" y="79085"/>
                  </a:lnTo>
                  <a:lnTo>
                    <a:pt x="90004" y="79695"/>
                  </a:lnTo>
                  <a:lnTo>
                    <a:pt x="90110" y="80305"/>
                  </a:lnTo>
                  <a:lnTo>
                    <a:pt x="90173" y="80894"/>
                  </a:lnTo>
                  <a:lnTo>
                    <a:pt x="90194" y="81462"/>
                  </a:lnTo>
                  <a:lnTo>
                    <a:pt x="90215" y="81988"/>
                  </a:lnTo>
                  <a:lnTo>
                    <a:pt x="90194" y="82493"/>
                  </a:lnTo>
                  <a:lnTo>
                    <a:pt x="108519" y="82493"/>
                  </a:lnTo>
                  <a:lnTo>
                    <a:pt x="108519" y="28003"/>
                  </a:lnTo>
                  <a:lnTo>
                    <a:pt x="81568" y="28003"/>
                  </a:lnTo>
                  <a:lnTo>
                    <a:pt x="81568" y="18199"/>
                  </a:lnTo>
                  <a:lnTo>
                    <a:pt x="54259" y="18199"/>
                  </a:lnTo>
                  <a:lnTo>
                    <a:pt x="542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2730163" y="4476575"/>
              <a:ext cx="3683670" cy="255498"/>
            </a:xfrm>
            <a:custGeom>
              <a:rect b="b" l="l" r="r" t="t"/>
              <a:pathLst>
                <a:path extrusionOk="0" h="8417" w="121353">
                  <a:moveTo>
                    <a:pt x="4208" y="1"/>
                  </a:moveTo>
                  <a:lnTo>
                    <a:pt x="3787" y="22"/>
                  </a:lnTo>
                  <a:lnTo>
                    <a:pt x="3366" y="85"/>
                  </a:lnTo>
                  <a:lnTo>
                    <a:pt x="2966" y="190"/>
                  </a:lnTo>
                  <a:lnTo>
                    <a:pt x="2567" y="337"/>
                  </a:lnTo>
                  <a:lnTo>
                    <a:pt x="2209" y="527"/>
                  </a:lnTo>
                  <a:lnTo>
                    <a:pt x="1872" y="737"/>
                  </a:lnTo>
                  <a:lnTo>
                    <a:pt x="1536" y="969"/>
                  </a:lnTo>
                  <a:lnTo>
                    <a:pt x="1241" y="1242"/>
                  </a:lnTo>
                  <a:lnTo>
                    <a:pt x="968" y="1537"/>
                  </a:lnTo>
                  <a:lnTo>
                    <a:pt x="736" y="1873"/>
                  </a:lnTo>
                  <a:lnTo>
                    <a:pt x="526" y="2210"/>
                  </a:lnTo>
                  <a:lnTo>
                    <a:pt x="337" y="2589"/>
                  </a:lnTo>
                  <a:lnTo>
                    <a:pt x="189" y="2967"/>
                  </a:lnTo>
                  <a:lnTo>
                    <a:pt x="84" y="3367"/>
                  </a:lnTo>
                  <a:lnTo>
                    <a:pt x="21" y="3788"/>
                  </a:lnTo>
                  <a:lnTo>
                    <a:pt x="0" y="4209"/>
                  </a:lnTo>
                  <a:lnTo>
                    <a:pt x="21" y="4629"/>
                  </a:lnTo>
                  <a:lnTo>
                    <a:pt x="84" y="5050"/>
                  </a:lnTo>
                  <a:lnTo>
                    <a:pt x="189" y="5450"/>
                  </a:lnTo>
                  <a:lnTo>
                    <a:pt x="337" y="5850"/>
                  </a:lnTo>
                  <a:lnTo>
                    <a:pt x="526" y="6207"/>
                  </a:lnTo>
                  <a:lnTo>
                    <a:pt x="736" y="6544"/>
                  </a:lnTo>
                  <a:lnTo>
                    <a:pt x="968" y="6880"/>
                  </a:lnTo>
                  <a:lnTo>
                    <a:pt x="1241" y="7175"/>
                  </a:lnTo>
                  <a:lnTo>
                    <a:pt x="1536" y="7448"/>
                  </a:lnTo>
                  <a:lnTo>
                    <a:pt x="1872" y="7680"/>
                  </a:lnTo>
                  <a:lnTo>
                    <a:pt x="2209" y="7911"/>
                  </a:lnTo>
                  <a:lnTo>
                    <a:pt x="2567" y="8080"/>
                  </a:lnTo>
                  <a:lnTo>
                    <a:pt x="2966" y="8227"/>
                  </a:lnTo>
                  <a:lnTo>
                    <a:pt x="3366" y="8332"/>
                  </a:lnTo>
                  <a:lnTo>
                    <a:pt x="3787" y="8395"/>
                  </a:lnTo>
                  <a:lnTo>
                    <a:pt x="4208" y="8416"/>
                  </a:lnTo>
                  <a:lnTo>
                    <a:pt x="117165" y="8416"/>
                  </a:lnTo>
                  <a:lnTo>
                    <a:pt x="117586" y="8395"/>
                  </a:lnTo>
                  <a:lnTo>
                    <a:pt x="118007" y="8332"/>
                  </a:lnTo>
                  <a:lnTo>
                    <a:pt x="118407" y="8227"/>
                  </a:lnTo>
                  <a:lnTo>
                    <a:pt x="118785" y="8080"/>
                  </a:lnTo>
                  <a:lnTo>
                    <a:pt x="119164" y="7911"/>
                  </a:lnTo>
                  <a:lnTo>
                    <a:pt x="119501" y="7680"/>
                  </a:lnTo>
                  <a:lnTo>
                    <a:pt x="119837" y="7448"/>
                  </a:lnTo>
                  <a:lnTo>
                    <a:pt x="120132" y="7175"/>
                  </a:lnTo>
                  <a:lnTo>
                    <a:pt x="120405" y="6880"/>
                  </a:lnTo>
                  <a:lnTo>
                    <a:pt x="120637" y="6544"/>
                  </a:lnTo>
                  <a:lnTo>
                    <a:pt x="120847" y="6207"/>
                  </a:lnTo>
                  <a:lnTo>
                    <a:pt x="121037" y="5850"/>
                  </a:lnTo>
                  <a:lnTo>
                    <a:pt x="121163" y="5450"/>
                  </a:lnTo>
                  <a:lnTo>
                    <a:pt x="121268" y="5050"/>
                  </a:lnTo>
                  <a:lnTo>
                    <a:pt x="121331" y="4629"/>
                  </a:lnTo>
                  <a:lnTo>
                    <a:pt x="121352" y="4209"/>
                  </a:lnTo>
                  <a:lnTo>
                    <a:pt x="121331" y="3788"/>
                  </a:lnTo>
                  <a:lnTo>
                    <a:pt x="121268" y="3367"/>
                  </a:lnTo>
                  <a:lnTo>
                    <a:pt x="121163" y="2967"/>
                  </a:lnTo>
                  <a:lnTo>
                    <a:pt x="121037" y="2589"/>
                  </a:lnTo>
                  <a:lnTo>
                    <a:pt x="120847" y="2210"/>
                  </a:lnTo>
                  <a:lnTo>
                    <a:pt x="120637" y="1873"/>
                  </a:lnTo>
                  <a:lnTo>
                    <a:pt x="120405" y="1537"/>
                  </a:lnTo>
                  <a:lnTo>
                    <a:pt x="120132" y="1242"/>
                  </a:lnTo>
                  <a:lnTo>
                    <a:pt x="119837" y="969"/>
                  </a:lnTo>
                  <a:lnTo>
                    <a:pt x="119501" y="737"/>
                  </a:lnTo>
                  <a:lnTo>
                    <a:pt x="119164" y="527"/>
                  </a:lnTo>
                  <a:lnTo>
                    <a:pt x="118785" y="337"/>
                  </a:lnTo>
                  <a:lnTo>
                    <a:pt x="118407" y="190"/>
                  </a:lnTo>
                  <a:lnTo>
                    <a:pt x="118007" y="85"/>
                  </a:lnTo>
                  <a:lnTo>
                    <a:pt x="117586" y="22"/>
                  </a:lnTo>
                  <a:lnTo>
                    <a:pt x="117165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831042" y="4134259"/>
              <a:ext cx="665473" cy="419628"/>
            </a:xfrm>
            <a:custGeom>
              <a:rect b="b" l="l" r="r" t="t"/>
              <a:pathLst>
                <a:path extrusionOk="0" h="13824" w="21923">
                  <a:moveTo>
                    <a:pt x="12266" y="1"/>
                  </a:moveTo>
                  <a:lnTo>
                    <a:pt x="12119" y="22"/>
                  </a:lnTo>
                  <a:lnTo>
                    <a:pt x="11950" y="64"/>
                  </a:lnTo>
                  <a:lnTo>
                    <a:pt x="11782" y="127"/>
                  </a:lnTo>
                  <a:lnTo>
                    <a:pt x="11635" y="190"/>
                  </a:lnTo>
                  <a:lnTo>
                    <a:pt x="11487" y="274"/>
                  </a:lnTo>
                  <a:lnTo>
                    <a:pt x="11361" y="380"/>
                  </a:lnTo>
                  <a:lnTo>
                    <a:pt x="11256" y="485"/>
                  </a:lnTo>
                  <a:lnTo>
                    <a:pt x="11046" y="716"/>
                  </a:lnTo>
                  <a:lnTo>
                    <a:pt x="10856" y="969"/>
                  </a:lnTo>
                  <a:lnTo>
                    <a:pt x="10688" y="1242"/>
                  </a:lnTo>
                  <a:lnTo>
                    <a:pt x="10393" y="1726"/>
                  </a:lnTo>
                  <a:lnTo>
                    <a:pt x="10141" y="2231"/>
                  </a:lnTo>
                  <a:lnTo>
                    <a:pt x="9909" y="2736"/>
                  </a:lnTo>
                  <a:lnTo>
                    <a:pt x="9720" y="3262"/>
                  </a:lnTo>
                  <a:lnTo>
                    <a:pt x="9531" y="3809"/>
                  </a:lnTo>
                  <a:lnTo>
                    <a:pt x="9384" y="4335"/>
                  </a:lnTo>
                  <a:lnTo>
                    <a:pt x="9257" y="4903"/>
                  </a:lnTo>
                  <a:lnTo>
                    <a:pt x="9152" y="5450"/>
                  </a:lnTo>
                  <a:lnTo>
                    <a:pt x="8963" y="4882"/>
                  </a:lnTo>
                  <a:lnTo>
                    <a:pt x="8731" y="4314"/>
                  </a:lnTo>
                  <a:lnTo>
                    <a:pt x="8479" y="3767"/>
                  </a:lnTo>
                  <a:lnTo>
                    <a:pt x="8332" y="3514"/>
                  </a:lnTo>
                  <a:lnTo>
                    <a:pt x="8184" y="3262"/>
                  </a:lnTo>
                  <a:lnTo>
                    <a:pt x="8016" y="3031"/>
                  </a:lnTo>
                  <a:lnTo>
                    <a:pt x="7827" y="2799"/>
                  </a:lnTo>
                  <a:lnTo>
                    <a:pt x="7637" y="2589"/>
                  </a:lnTo>
                  <a:lnTo>
                    <a:pt x="7427" y="2399"/>
                  </a:lnTo>
                  <a:lnTo>
                    <a:pt x="7195" y="2231"/>
                  </a:lnTo>
                  <a:lnTo>
                    <a:pt x="6964" y="2105"/>
                  </a:lnTo>
                  <a:lnTo>
                    <a:pt x="6712" y="1979"/>
                  </a:lnTo>
                  <a:lnTo>
                    <a:pt x="6438" y="1894"/>
                  </a:lnTo>
                  <a:lnTo>
                    <a:pt x="6144" y="1831"/>
                  </a:lnTo>
                  <a:lnTo>
                    <a:pt x="5870" y="1810"/>
                  </a:lnTo>
                  <a:lnTo>
                    <a:pt x="5575" y="1831"/>
                  </a:lnTo>
                  <a:lnTo>
                    <a:pt x="5302" y="1873"/>
                  </a:lnTo>
                  <a:lnTo>
                    <a:pt x="5028" y="1958"/>
                  </a:lnTo>
                  <a:lnTo>
                    <a:pt x="4755" y="2063"/>
                  </a:lnTo>
                  <a:lnTo>
                    <a:pt x="4502" y="2189"/>
                  </a:lnTo>
                  <a:lnTo>
                    <a:pt x="4250" y="2336"/>
                  </a:lnTo>
                  <a:lnTo>
                    <a:pt x="4019" y="2526"/>
                  </a:lnTo>
                  <a:lnTo>
                    <a:pt x="3808" y="2736"/>
                  </a:lnTo>
                  <a:lnTo>
                    <a:pt x="3598" y="2946"/>
                  </a:lnTo>
                  <a:lnTo>
                    <a:pt x="3408" y="3178"/>
                  </a:lnTo>
                  <a:lnTo>
                    <a:pt x="3261" y="3430"/>
                  </a:lnTo>
                  <a:lnTo>
                    <a:pt x="3114" y="3704"/>
                  </a:lnTo>
                  <a:lnTo>
                    <a:pt x="3009" y="3977"/>
                  </a:lnTo>
                  <a:lnTo>
                    <a:pt x="2904" y="4251"/>
                  </a:lnTo>
                  <a:lnTo>
                    <a:pt x="2840" y="4545"/>
                  </a:lnTo>
                  <a:lnTo>
                    <a:pt x="2819" y="4840"/>
                  </a:lnTo>
                  <a:lnTo>
                    <a:pt x="2798" y="5113"/>
                  </a:lnTo>
                  <a:lnTo>
                    <a:pt x="2798" y="5408"/>
                  </a:lnTo>
                  <a:lnTo>
                    <a:pt x="2798" y="5702"/>
                  </a:lnTo>
                  <a:lnTo>
                    <a:pt x="2840" y="5997"/>
                  </a:lnTo>
                  <a:lnTo>
                    <a:pt x="2904" y="6270"/>
                  </a:lnTo>
                  <a:lnTo>
                    <a:pt x="2967" y="6565"/>
                  </a:lnTo>
                  <a:lnTo>
                    <a:pt x="3051" y="6860"/>
                  </a:lnTo>
                  <a:lnTo>
                    <a:pt x="3156" y="7133"/>
                  </a:lnTo>
                  <a:lnTo>
                    <a:pt x="3261" y="7407"/>
                  </a:lnTo>
                  <a:lnTo>
                    <a:pt x="3387" y="7680"/>
                  </a:lnTo>
                  <a:lnTo>
                    <a:pt x="3661" y="8206"/>
                  </a:lnTo>
                  <a:lnTo>
                    <a:pt x="3977" y="8711"/>
                  </a:lnTo>
                  <a:lnTo>
                    <a:pt x="3808" y="8522"/>
                  </a:lnTo>
                  <a:lnTo>
                    <a:pt x="3640" y="8353"/>
                  </a:lnTo>
                  <a:lnTo>
                    <a:pt x="3451" y="8227"/>
                  </a:lnTo>
                  <a:lnTo>
                    <a:pt x="3219" y="8122"/>
                  </a:lnTo>
                  <a:lnTo>
                    <a:pt x="3009" y="8059"/>
                  </a:lnTo>
                  <a:lnTo>
                    <a:pt x="2756" y="7996"/>
                  </a:lnTo>
                  <a:lnTo>
                    <a:pt x="2525" y="7975"/>
                  </a:lnTo>
                  <a:lnTo>
                    <a:pt x="2272" y="7975"/>
                  </a:lnTo>
                  <a:lnTo>
                    <a:pt x="2020" y="8017"/>
                  </a:lnTo>
                  <a:lnTo>
                    <a:pt x="1788" y="8059"/>
                  </a:lnTo>
                  <a:lnTo>
                    <a:pt x="1536" y="8143"/>
                  </a:lnTo>
                  <a:lnTo>
                    <a:pt x="1305" y="8227"/>
                  </a:lnTo>
                  <a:lnTo>
                    <a:pt x="1094" y="8353"/>
                  </a:lnTo>
                  <a:lnTo>
                    <a:pt x="884" y="8501"/>
                  </a:lnTo>
                  <a:lnTo>
                    <a:pt x="715" y="8669"/>
                  </a:lnTo>
                  <a:lnTo>
                    <a:pt x="547" y="8858"/>
                  </a:lnTo>
                  <a:lnTo>
                    <a:pt x="400" y="9069"/>
                  </a:lnTo>
                  <a:lnTo>
                    <a:pt x="295" y="9279"/>
                  </a:lnTo>
                  <a:lnTo>
                    <a:pt x="190" y="9510"/>
                  </a:lnTo>
                  <a:lnTo>
                    <a:pt x="105" y="9742"/>
                  </a:lnTo>
                  <a:lnTo>
                    <a:pt x="63" y="9973"/>
                  </a:lnTo>
                  <a:lnTo>
                    <a:pt x="21" y="10226"/>
                  </a:lnTo>
                  <a:lnTo>
                    <a:pt x="0" y="10457"/>
                  </a:lnTo>
                  <a:lnTo>
                    <a:pt x="0" y="10710"/>
                  </a:lnTo>
                  <a:lnTo>
                    <a:pt x="21" y="10962"/>
                  </a:lnTo>
                  <a:lnTo>
                    <a:pt x="42" y="11215"/>
                  </a:lnTo>
                  <a:lnTo>
                    <a:pt x="105" y="11467"/>
                  </a:lnTo>
                  <a:lnTo>
                    <a:pt x="168" y="11699"/>
                  </a:lnTo>
                  <a:lnTo>
                    <a:pt x="253" y="11951"/>
                  </a:lnTo>
                  <a:lnTo>
                    <a:pt x="337" y="12182"/>
                  </a:lnTo>
                  <a:lnTo>
                    <a:pt x="442" y="12393"/>
                  </a:lnTo>
                  <a:lnTo>
                    <a:pt x="568" y="12624"/>
                  </a:lnTo>
                  <a:lnTo>
                    <a:pt x="800" y="12982"/>
                  </a:lnTo>
                  <a:lnTo>
                    <a:pt x="1052" y="13297"/>
                  </a:lnTo>
                  <a:lnTo>
                    <a:pt x="1305" y="13571"/>
                  </a:lnTo>
                  <a:lnTo>
                    <a:pt x="1578" y="13823"/>
                  </a:lnTo>
                  <a:lnTo>
                    <a:pt x="21544" y="13823"/>
                  </a:lnTo>
                  <a:lnTo>
                    <a:pt x="21691" y="13424"/>
                  </a:lnTo>
                  <a:lnTo>
                    <a:pt x="21796" y="13003"/>
                  </a:lnTo>
                  <a:lnTo>
                    <a:pt x="21881" y="12582"/>
                  </a:lnTo>
                  <a:lnTo>
                    <a:pt x="21923" y="12161"/>
                  </a:lnTo>
                  <a:lnTo>
                    <a:pt x="21902" y="11762"/>
                  </a:lnTo>
                  <a:lnTo>
                    <a:pt x="21881" y="11551"/>
                  </a:lnTo>
                  <a:lnTo>
                    <a:pt x="21860" y="11341"/>
                  </a:lnTo>
                  <a:lnTo>
                    <a:pt x="21796" y="11152"/>
                  </a:lnTo>
                  <a:lnTo>
                    <a:pt x="21733" y="10962"/>
                  </a:lnTo>
                  <a:lnTo>
                    <a:pt x="21649" y="10773"/>
                  </a:lnTo>
                  <a:lnTo>
                    <a:pt x="21565" y="10583"/>
                  </a:lnTo>
                  <a:lnTo>
                    <a:pt x="21439" y="10394"/>
                  </a:lnTo>
                  <a:lnTo>
                    <a:pt x="21292" y="10226"/>
                  </a:lnTo>
                  <a:lnTo>
                    <a:pt x="21123" y="10079"/>
                  </a:lnTo>
                  <a:lnTo>
                    <a:pt x="20955" y="9952"/>
                  </a:lnTo>
                  <a:lnTo>
                    <a:pt x="20766" y="9847"/>
                  </a:lnTo>
                  <a:lnTo>
                    <a:pt x="20555" y="9742"/>
                  </a:lnTo>
                  <a:lnTo>
                    <a:pt x="20345" y="9679"/>
                  </a:lnTo>
                  <a:lnTo>
                    <a:pt x="20134" y="9616"/>
                  </a:lnTo>
                  <a:lnTo>
                    <a:pt x="19924" y="9574"/>
                  </a:lnTo>
                  <a:lnTo>
                    <a:pt x="19714" y="9574"/>
                  </a:lnTo>
                  <a:lnTo>
                    <a:pt x="19482" y="9595"/>
                  </a:lnTo>
                  <a:lnTo>
                    <a:pt x="19293" y="9616"/>
                  </a:lnTo>
                  <a:lnTo>
                    <a:pt x="19082" y="9679"/>
                  </a:lnTo>
                  <a:lnTo>
                    <a:pt x="18914" y="9763"/>
                  </a:lnTo>
                  <a:lnTo>
                    <a:pt x="18746" y="9889"/>
                  </a:lnTo>
                  <a:lnTo>
                    <a:pt x="18577" y="10015"/>
                  </a:lnTo>
                  <a:lnTo>
                    <a:pt x="18577" y="10015"/>
                  </a:lnTo>
                  <a:lnTo>
                    <a:pt x="18725" y="9805"/>
                  </a:lnTo>
                  <a:lnTo>
                    <a:pt x="18830" y="9574"/>
                  </a:lnTo>
                  <a:lnTo>
                    <a:pt x="18914" y="9342"/>
                  </a:lnTo>
                  <a:lnTo>
                    <a:pt x="18977" y="9090"/>
                  </a:lnTo>
                  <a:lnTo>
                    <a:pt x="18998" y="8837"/>
                  </a:lnTo>
                  <a:lnTo>
                    <a:pt x="19019" y="8585"/>
                  </a:lnTo>
                  <a:lnTo>
                    <a:pt x="19019" y="8332"/>
                  </a:lnTo>
                  <a:lnTo>
                    <a:pt x="18977" y="8059"/>
                  </a:lnTo>
                  <a:lnTo>
                    <a:pt x="18935" y="7827"/>
                  </a:lnTo>
                  <a:lnTo>
                    <a:pt x="18851" y="7575"/>
                  </a:lnTo>
                  <a:lnTo>
                    <a:pt x="18746" y="7343"/>
                  </a:lnTo>
                  <a:lnTo>
                    <a:pt x="18641" y="7112"/>
                  </a:lnTo>
                  <a:lnTo>
                    <a:pt x="18493" y="6902"/>
                  </a:lnTo>
                  <a:lnTo>
                    <a:pt x="18346" y="6691"/>
                  </a:lnTo>
                  <a:lnTo>
                    <a:pt x="18157" y="6523"/>
                  </a:lnTo>
                  <a:lnTo>
                    <a:pt x="17946" y="6355"/>
                  </a:lnTo>
                  <a:lnTo>
                    <a:pt x="17736" y="6228"/>
                  </a:lnTo>
                  <a:lnTo>
                    <a:pt x="17483" y="6102"/>
                  </a:lnTo>
                  <a:lnTo>
                    <a:pt x="17252" y="6018"/>
                  </a:lnTo>
                  <a:lnTo>
                    <a:pt x="16979" y="5976"/>
                  </a:lnTo>
                  <a:lnTo>
                    <a:pt x="16726" y="5934"/>
                  </a:lnTo>
                  <a:lnTo>
                    <a:pt x="16474" y="5934"/>
                  </a:lnTo>
                  <a:lnTo>
                    <a:pt x="16200" y="5955"/>
                  </a:lnTo>
                  <a:lnTo>
                    <a:pt x="15948" y="5997"/>
                  </a:lnTo>
                  <a:lnTo>
                    <a:pt x="15674" y="6060"/>
                  </a:lnTo>
                  <a:lnTo>
                    <a:pt x="15422" y="6144"/>
                  </a:lnTo>
                  <a:lnTo>
                    <a:pt x="15190" y="6249"/>
                  </a:lnTo>
                  <a:lnTo>
                    <a:pt x="14959" y="6376"/>
                  </a:lnTo>
                  <a:lnTo>
                    <a:pt x="14748" y="6544"/>
                  </a:lnTo>
                  <a:lnTo>
                    <a:pt x="14559" y="6712"/>
                  </a:lnTo>
                  <a:lnTo>
                    <a:pt x="14370" y="6902"/>
                  </a:lnTo>
                  <a:lnTo>
                    <a:pt x="14222" y="7112"/>
                  </a:lnTo>
                  <a:lnTo>
                    <a:pt x="14475" y="6649"/>
                  </a:lnTo>
                  <a:lnTo>
                    <a:pt x="14685" y="6165"/>
                  </a:lnTo>
                  <a:lnTo>
                    <a:pt x="14854" y="5660"/>
                  </a:lnTo>
                  <a:lnTo>
                    <a:pt x="14980" y="5134"/>
                  </a:lnTo>
                  <a:lnTo>
                    <a:pt x="15085" y="4629"/>
                  </a:lnTo>
                  <a:lnTo>
                    <a:pt x="15127" y="4082"/>
                  </a:lnTo>
                  <a:lnTo>
                    <a:pt x="15127" y="3556"/>
                  </a:lnTo>
                  <a:lnTo>
                    <a:pt x="15106" y="3031"/>
                  </a:lnTo>
                  <a:lnTo>
                    <a:pt x="15043" y="2694"/>
                  </a:lnTo>
                  <a:lnTo>
                    <a:pt x="14980" y="2357"/>
                  </a:lnTo>
                  <a:lnTo>
                    <a:pt x="14875" y="2021"/>
                  </a:lnTo>
                  <a:lnTo>
                    <a:pt x="14769" y="1705"/>
                  </a:lnTo>
                  <a:lnTo>
                    <a:pt x="14622" y="1389"/>
                  </a:lnTo>
                  <a:lnTo>
                    <a:pt x="14454" y="1095"/>
                  </a:lnTo>
                  <a:lnTo>
                    <a:pt x="14243" y="842"/>
                  </a:lnTo>
                  <a:lnTo>
                    <a:pt x="14012" y="590"/>
                  </a:lnTo>
                  <a:lnTo>
                    <a:pt x="13865" y="485"/>
                  </a:lnTo>
                  <a:lnTo>
                    <a:pt x="13739" y="380"/>
                  </a:lnTo>
                  <a:lnTo>
                    <a:pt x="13444" y="211"/>
                  </a:lnTo>
                  <a:lnTo>
                    <a:pt x="13107" y="85"/>
                  </a:lnTo>
                  <a:lnTo>
                    <a:pt x="12939" y="43"/>
                  </a:lnTo>
                  <a:lnTo>
                    <a:pt x="12771" y="22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5642354" y="4121510"/>
              <a:ext cx="682714" cy="418960"/>
            </a:xfrm>
            <a:custGeom>
              <a:rect b="b" l="l" r="r" t="t"/>
              <a:pathLst>
                <a:path extrusionOk="0" h="13802" w="22491">
                  <a:moveTo>
                    <a:pt x="11214" y="0"/>
                  </a:moveTo>
                  <a:lnTo>
                    <a:pt x="11025" y="21"/>
                  </a:lnTo>
                  <a:lnTo>
                    <a:pt x="10856" y="63"/>
                  </a:lnTo>
                  <a:lnTo>
                    <a:pt x="10688" y="126"/>
                  </a:lnTo>
                  <a:lnTo>
                    <a:pt x="10520" y="211"/>
                  </a:lnTo>
                  <a:lnTo>
                    <a:pt x="10351" y="295"/>
                  </a:lnTo>
                  <a:lnTo>
                    <a:pt x="10204" y="421"/>
                  </a:lnTo>
                  <a:lnTo>
                    <a:pt x="10057" y="547"/>
                  </a:lnTo>
                  <a:lnTo>
                    <a:pt x="9910" y="673"/>
                  </a:lnTo>
                  <a:lnTo>
                    <a:pt x="9783" y="821"/>
                  </a:lnTo>
                  <a:lnTo>
                    <a:pt x="9531" y="1157"/>
                  </a:lnTo>
                  <a:lnTo>
                    <a:pt x="9320" y="1536"/>
                  </a:lnTo>
                  <a:lnTo>
                    <a:pt x="9131" y="1915"/>
                  </a:lnTo>
                  <a:lnTo>
                    <a:pt x="9005" y="2335"/>
                  </a:lnTo>
                  <a:lnTo>
                    <a:pt x="8879" y="2756"/>
                  </a:lnTo>
                  <a:lnTo>
                    <a:pt x="8795" y="3177"/>
                  </a:lnTo>
                  <a:lnTo>
                    <a:pt x="8752" y="3619"/>
                  </a:lnTo>
                  <a:lnTo>
                    <a:pt x="8689" y="4061"/>
                  </a:lnTo>
                  <a:lnTo>
                    <a:pt x="8668" y="4502"/>
                  </a:lnTo>
                  <a:lnTo>
                    <a:pt x="8626" y="5386"/>
                  </a:lnTo>
                  <a:lnTo>
                    <a:pt x="8626" y="5134"/>
                  </a:lnTo>
                  <a:lnTo>
                    <a:pt x="8584" y="4860"/>
                  </a:lnTo>
                  <a:lnTo>
                    <a:pt x="8542" y="4608"/>
                  </a:lnTo>
                  <a:lnTo>
                    <a:pt x="8458" y="4355"/>
                  </a:lnTo>
                  <a:lnTo>
                    <a:pt x="8374" y="4124"/>
                  </a:lnTo>
                  <a:lnTo>
                    <a:pt x="8248" y="3892"/>
                  </a:lnTo>
                  <a:lnTo>
                    <a:pt x="8121" y="3661"/>
                  </a:lnTo>
                  <a:lnTo>
                    <a:pt x="7974" y="3472"/>
                  </a:lnTo>
                  <a:lnTo>
                    <a:pt x="7827" y="3282"/>
                  </a:lnTo>
                  <a:lnTo>
                    <a:pt x="7637" y="3114"/>
                  </a:lnTo>
                  <a:lnTo>
                    <a:pt x="7469" y="2946"/>
                  </a:lnTo>
                  <a:lnTo>
                    <a:pt x="7259" y="2819"/>
                  </a:lnTo>
                  <a:lnTo>
                    <a:pt x="7069" y="2714"/>
                  </a:lnTo>
                  <a:lnTo>
                    <a:pt x="6859" y="2630"/>
                  </a:lnTo>
                  <a:lnTo>
                    <a:pt x="6649" y="2546"/>
                  </a:lnTo>
                  <a:lnTo>
                    <a:pt x="6417" y="2525"/>
                  </a:lnTo>
                  <a:lnTo>
                    <a:pt x="6207" y="2504"/>
                  </a:lnTo>
                  <a:lnTo>
                    <a:pt x="5975" y="2504"/>
                  </a:lnTo>
                  <a:lnTo>
                    <a:pt x="5765" y="2546"/>
                  </a:lnTo>
                  <a:lnTo>
                    <a:pt x="5555" y="2609"/>
                  </a:lnTo>
                  <a:lnTo>
                    <a:pt x="5323" y="2672"/>
                  </a:lnTo>
                  <a:lnTo>
                    <a:pt x="5134" y="2777"/>
                  </a:lnTo>
                  <a:lnTo>
                    <a:pt x="4923" y="2882"/>
                  </a:lnTo>
                  <a:lnTo>
                    <a:pt x="4734" y="3009"/>
                  </a:lnTo>
                  <a:lnTo>
                    <a:pt x="4545" y="3156"/>
                  </a:lnTo>
                  <a:lnTo>
                    <a:pt x="4376" y="3324"/>
                  </a:lnTo>
                  <a:lnTo>
                    <a:pt x="4208" y="3514"/>
                  </a:lnTo>
                  <a:lnTo>
                    <a:pt x="4040" y="3703"/>
                  </a:lnTo>
                  <a:lnTo>
                    <a:pt x="3892" y="3892"/>
                  </a:lnTo>
                  <a:lnTo>
                    <a:pt x="3766" y="4124"/>
                  </a:lnTo>
                  <a:lnTo>
                    <a:pt x="3640" y="4355"/>
                  </a:lnTo>
                  <a:lnTo>
                    <a:pt x="3535" y="4587"/>
                  </a:lnTo>
                  <a:lnTo>
                    <a:pt x="3451" y="4818"/>
                  </a:lnTo>
                  <a:lnTo>
                    <a:pt x="3366" y="5049"/>
                  </a:lnTo>
                  <a:lnTo>
                    <a:pt x="3261" y="5512"/>
                  </a:lnTo>
                  <a:lnTo>
                    <a:pt x="3198" y="5996"/>
                  </a:lnTo>
                  <a:lnTo>
                    <a:pt x="3156" y="6501"/>
                  </a:lnTo>
                  <a:lnTo>
                    <a:pt x="3177" y="6985"/>
                  </a:lnTo>
                  <a:lnTo>
                    <a:pt x="3219" y="7490"/>
                  </a:lnTo>
                  <a:lnTo>
                    <a:pt x="3324" y="7974"/>
                  </a:lnTo>
                  <a:lnTo>
                    <a:pt x="3451" y="8458"/>
                  </a:lnTo>
                  <a:lnTo>
                    <a:pt x="3366" y="8310"/>
                  </a:lnTo>
                  <a:lnTo>
                    <a:pt x="3282" y="8184"/>
                  </a:lnTo>
                  <a:lnTo>
                    <a:pt x="3198" y="8058"/>
                  </a:lnTo>
                  <a:lnTo>
                    <a:pt x="3093" y="7953"/>
                  </a:lnTo>
                  <a:lnTo>
                    <a:pt x="2988" y="7869"/>
                  </a:lnTo>
                  <a:lnTo>
                    <a:pt x="2862" y="7785"/>
                  </a:lnTo>
                  <a:lnTo>
                    <a:pt x="2735" y="7700"/>
                  </a:lnTo>
                  <a:lnTo>
                    <a:pt x="2609" y="7658"/>
                  </a:lnTo>
                  <a:lnTo>
                    <a:pt x="2483" y="7595"/>
                  </a:lnTo>
                  <a:lnTo>
                    <a:pt x="2336" y="7574"/>
                  </a:lnTo>
                  <a:lnTo>
                    <a:pt x="2209" y="7553"/>
                  </a:lnTo>
                  <a:lnTo>
                    <a:pt x="2062" y="7532"/>
                  </a:lnTo>
                  <a:lnTo>
                    <a:pt x="1915" y="7553"/>
                  </a:lnTo>
                  <a:lnTo>
                    <a:pt x="1789" y="7574"/>
                  </a:lnTo>
                  <a:lnTo>
                    <a:pt x="1641" y="7595"/>
                  </a:lnTo>
                  <a:lnTo>
                    <a:pt x="1515" y="7658"/>
                  </a:lnTo>
                  <a:lnTo>
                    <a:pt x="1368" y="7721"/>
                  </a:lnTo>
                  <a:lnTo>
                    <a:pt x="1221" y="7806"/>
                  </a:lnTo>
                  <a:lnTo>
                    <a:pt x="1094" y="7911"/>
                  </a:lnTo>
                  <a:lnTo>
                    <a:pt x="968" y="8016"/>
                  </a:lnTo>
                  <a:lnTo>
                    <a:pt x="737" y="8268"/>
                  </a:lnTo>
                  <a:lnTo>
                    <a:pt x="547" y="8563"/>
                  </a:lnTo>
                  <a:lnTo>
                    <a:pt x="379" y="8900"/>
                  </a:lnTo>
                  <a:lnTo>
                    <a:pt x="232" y="9236"/>
                  </a:lnTo>
                  <a:lnTo>
                    <a:pt x="127" y="9615"/>
                  </a:lnTo>
                  <a:lnTo>
                    <a:pt x="63" y="9994"/>
                  </a:lnTo>
                  <a:lnTo>
                    <a:pt x="21" y="10372"/>
                  </a:lnTo>
                  <a:lnTo>
                    <a:pt x="0" y="10751"/>
                  </a:lnTo>
                  <a:lnTo>
                    <a:pt x="21" y="11130"/>
                  </a:lnTo>
                  <a:lnTo>
                    <a:pt x="42" y="11508"/>
                  </a:lnTo>
                  <a:lnTo>
                    <a:pt x="84" y="11887"/>
                  </a:lnTo>
                  <a:lnTo>
                    <a:pt x="148" y="12266"/>
                  </a:lnTo>
                  <a:lnTo>
                    <a:pt x="295" y="13002"/>
                  </a:lnTo>
                  <a:lnTo>
                    <a:pt x="421" y="13423"/>
                  </a:lnTo>
                  <a:lnTo>
                    <a:pt x="484" y="13633"/>
                  </a:lnTo>
                  <a:lnTo>
                    <a:pt x="568" y="13802"/>
                  </a:lnTo>
                  <a:lnTo>
                    <a:pt x="19903" y="13802"/>
                  </a:lnTo>
                  <a:lnTo>
                    <a:pt x="20282" y="13570"/>
                  </a:lnTo>
                  <a:lnTo>
                    <a:pt x="20450" y="13423"/>
                  </a:lnTo>
                  <a:lnTo>
                    <a:pt x="20639" y="13276"/>
                  </a:lnTo>
                  <a:lnTo>
                    <a:pt x="20808" y="13107"/>
                  </a:lnTo>
                  <a:lnTo>
                    <a:pt x="20955" y="12918"/>
                  </a:lnTo>
                  <a:lnTo>
                    <a:pt x="21123" y="12729"/>
                  </a:lnTo>
                  <a:lnTo>
                    <a:pt x="21271" y="12518"/>
                  </a:lnTo>
                  <a:lnTo>
                    <a:pt x="21418" y="12287"/>
                  </a:lnTo>
                  <a:lnTo>
                    <a:pt x="21565" y="12055"/>
                  </a:lnTo>
                  <a:lnTo>
                    <a:pt x="21691" y="11803"/>
                  </a:lnTo>
                  <a:lnTo>
                    <a:pt x="21818" y="11529"/>
                  </a:lnTo>
                  <a:lnTo>
                    <a:pt x="22070" y="10919"/>
                  </a:lnTo>
                  <a:lnTo>
                    <a:pt x="22280" y="10246"/>
                  </a:lnTo>
                  <a:lnTo>
                    <a:pt x="22344" y="9973"/>
                  </a:lnTo>
                  <a:lnTo>
                    <a:pt x="22407" y="9699"/>
                  </a:lnTo>
                  <a:lnTo>
                    <a:pt x="22449" y="9405"/>
                  </a:lnTo>
                  <a:lnTo>
                    <a:pt x="22491" y="9131"/>
                  </a:lnTo>
                  <a:lnTo>
                    <a:pt x="22491" y="8836"/>
                  </a:lnTo>
                  <a:lnTo>
                    <a:pt x="22491" y="8542"/>
                  </a:lnTo>
                  <a:lnTo>
                    <a:pt x="22491" y="8268"/>
                  </a:lnTo>
                  <a:lnTo>
                    <a:pt x="22449" y="7974"/>
                  </a:lnTo>
                  <a:lnTo>
                    <a:pt x="22407" y="7700"/>
                  </a:lnTo>
                  <a:lnTo>
                    <a:pt x="22344" y="7427"/>
                  </a:lnTo>
                  <a:lnTo>
                    <a:pt x="22280" y="7174"/>
                  </a:lnTo>
                  <a:lnTo>
                    <a:pt x="22175" y="6922"/>
                  </a:lnTo>
                  <a:lnTo>
                    <a:pt x="22070" y="6669"/>
                  </a:lnTo>
                  <a:lnTo>
                    <a:pt x="21944" y="6438"/>
                  </a:lnTo>
                  <a:lnTo>
                    <a:pt x="21797" y="6228"/>
                  </a:lnTo>
                  <a:lnTo>
                    <a:pt x="21628" y="6038"/>
                  </a:lnTo>
                  <a:lnTo>
                    <a:pt x="21460" y="5849"/>
                  </a:lnTo>
                  <a:lnTo>
                    <a:pt x="21250" y="5702"/>
                  </a:lnTo>
                  <a:lnTo>
                    <a:pt x="21039" y="5596"/>
                  </a:lnTo>
                  <a:lnTo>
                    <a:pt x="20829" y="5491"/>
                  </a:lnTo>
                  <a:lnTo>
                    <a:pt x="20597" y="5449"/>
                  </a:lnTo>
                  <a:lnTo>
                    <a:pt x="20366" y="5407"/>
                  </a:lnTo>
                  <a:lnTo>
                    <a:pt x="20134" y="5407"/>
                  </a:lnTo>
                  <a:lnTo>
                    <a:pt x="19903" y="5428"/>
                  </a:lnTo>
                  <a:lnTo>
                    <a:pt x="19672" y="5491"/>
                  </a:lnTo>
                  <a:lnTo>
                    <a:pt x="19461" y="5575"/>
                  </a:lnTo>
                  <a:lnTo>
                    <a:pt x="19251" y="5681"/>
                  </a:lnTo>
                  <a:lnTo>
                    <a:pt x="19061" y="5828"/>
                  </a:lnTo>
                  <a:lnTo>
                    <a:pt x="18893" y="5996"/>
                  </a:lnTo>
                  <a:lnTo>
                    <a:pt x="18725" y="6186"/>
                  </a:lnTo>
                  <a:lnTo>
                    <a:pt x="18599" y="6417"/>
                  </a:lnTo>
                  <a:lnTo>
                    <a:pt x="18514" y="6648"/>
                  </a:lnTo>
                  <a:lnTo>
                    <a:pt x="18514" y="6648"/>
                  </a:lnTo>
                  <a:lnTo>
                    <a:pt x="18704" y="5849"/>
                  </a:lnTo>
                  <a:lnTo>
                    <a:pt x="18788" y="5449"/>
                  </a:lnTo>
                  <a:lnTo>
                    <a:pt x="18851" y="5049"/>
                  </a:lnTo>
                  <a:lnTo>
                    <a:pt x="18914" y="4650"/>
                  </a:lnTo>
                  <a:lnTo>
                    <a:pt x="18935" y="4229"/>
                  </a:lnTo>
                  <a:lnTo>
                    <a:pt x="18956" y="3829"/>
                  </a:lnTo>
                  <a:lnTo>
                    <a:pt x="18935" y="3408"/>
                  </a:lnTo>
                  <a:lnTo>
                    <a:pt x="18872" y="2988"/>
                  </a:lnTo>
                  <a:lnTo>
                    <a:pt x="18788" y="2588"/>
                  </a:lnTo>
                  <a:lnTo>
                    <a:pt x="18662" y="2209"/>
                  </a:lnTo>
                  <a:lnTo>
                    <a:pt x="18493" y="1852"/>
                  </a:lnTo>
                  <a:lnTo>
                    <a:pt x="18388" y="1683"/>
                  </a:lnTo>
                  <a:lnTo>
                    <a:pt x="18283" y="1515"/>
                  </a:lnTo>
                  <a:lnTo>
                    <a:pt x="18157" y="1368"/>
                  </a:lnTo>
                  <a:lnTo>
                    <a:pt x="18031" y="1241"/>
                  </a:lnTo>
                  <a:lnTo>
                    <a:pt x="17904" y="1115"/>
                  </a:lnTo>
                  <a:lnTo>
                    <a:pt x="17757" y="1010"/>
                  </a:lnTo>
                  <a:lnTo>
                    <a:pt x="17610" y="926"/>
                  </a:lnTo>
                  <a:lnTo>
                    <a:pt x="17463" y="842"/>
                  </a:lnTo>
                  <a:lnTo>
                    <a:pt x="17294" y="800"/>
                  </a:lnTo>
                  <a:lnTo>
                    <a:pt x="17126" y="758"/>
                  </a:lnTo>
                  <a:lnTo>
                    <a:pt x="16768" y="758"/>
                  </a:lnTo>
                  <a:lnTo>
                    <a:pt x="16600" y="779"/>
                  </a:lnTo>
                  <a:lnTo>
                    <a:pt x="16432" y="821"/>
                  </a:lnTo>
                  <a:lnTo>
                    <a:pt x="16263" y="884"/>
                  </a:lnTo>
                  <a:lnTo>
                    <a:pt x="16095" y="968"/>
                  </a:lnTo>
                  <a:lnTo>
                    <a:pt x="15948" y="1052"/>
                  </a:lnTo>
                  <a:lnTo>
                    <a:pt x="15779" y="1157"/>
                  </a:lnTo>
                  <a:lnTo>
                    <a:pt x="15632" y="1262"/>
                  </a:lnTo>
                  <a:lnTo>
                    <a:pt x="15485" y="1389"/>
                  </a:lnTo>
                  <a:lnTo>
                    <a:pt x="15211" y="1683"/>
                  </a:lnTo>
                  <a:lnTo>
                    <a:pt x="14980" y="1999"/>
                  </a:lnTo>
                  <a:lnTo>
                    <a:pt x="14770" y="2335"/>
                  </a:lnTo>
                  <a:lnTo>
                    <a:pt x="14580" y="2714"/>
                  </a:lnTo>
                  <a:lnTo>
                    <a:pt x="14433" y="3093"/>
                  </a:lnTo>
                  <a:lnTo>
                    <a:pt x="14286" y="3493"/>
                  </a:lnTo>
                  <a:lnTo>
                    <a:pt x="14180" y="3892"/>
                  </a:lnTo>
                  <a:lnTo>
                    <a:pt x="14075" y="4313"/>
                  </a:lnTo>
                  <a:lnTo>
                    <a:pt x="13865" y="5134"/>
                  </a:lnTo>
                  <a:lnTo>
                    <a:pt x="13844" y="4313"/>
                  </a:lnTo>
                  <a:lnTo>
                    <a:pt x="13823" y="3892"/>
                  </a:lnTo>
                  <a:lnTo>
                    <a:pt x="13781" y="3493"/>
                  </a:lnTo>
                  <a:lnTo>
                    <a:pt x="13718" y="3072"/>
                  </a:lnTo>
                  <a:lnTo>
                    <a:pt x="13655" y="2672"/>
                  </a:lnTo>
                  <a:lnTo>
                    <a:pt x="13549" y="2293"/>
                  </a:lnTo>
                  <a:lnTo>
                    <a:pt x="13423" y="1894"/>
                  </a:lnTo>
                  <a:lnTo>
                    <a:pt x="13276" y="1536"/>
                  </a:lnTo>
                  <a:lnTo>
                    <a:pt x="13086" y="1178"/>
                  </a:lnTo>
                  <a:lnTo>
                    <a:pt x="12855" y="863"/>
                  </a:lnTo>
                  <a:lnTo>
                    <a:pt x="12603" y="589"/>
                  </a:lnTo>
                  <a:lnTo>
                    <a:pt x="12476" y="463"/>
                  </a:lnTo>
                  <a:lnTo>
                    <a:pt x="12329" y="358"/>
                  </a:lnTo>
                  <a:lnTo>
                    <a:pt x="12182" y="253"/>
                  </a:lnTo>
                  <a:lnTo>
                    <a:pt x="12035" y="168"/>
                  </a:lnTo>
                  <a:lnTo>
                    <a:pt x="11887" y="105"/>
                  </a:lnTo>
                  <a:lnTo>
                    <a:pt x="11719" y="42"/>
                  </a:lnTo>
                  <a:lnTo>
                    <a:pt x="11551" y="21"/>
                  </a:lnTo>
                  <a:lnTo>
                    <a:pt x="1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4252660" y="3744711"/>
              <a:ext cx="234401" cy="114985"/>
            </a:xfrm>
            <a:custGeom>
              <a:rect b="b" l="l" r="r" t="t"/>
              <a:pathLst>
                <a:path extrusionOk="0" h="3788" w="7722">
                  <a:moveTo>
                    <a:pt x="1200" y="0"/>
                  </a:moveTo>
                  <a:lnTo>
                    <a:pt x="1074" y="21"/>
                  </a:lnTo>
                  <a:lnTo>
                    <a:pt x="947" y="63"/>
                  </a:lnTo>
                  <a:lnTo>
                    <a:pt x="821" y="105"/>
                  </a:lnTo>
                  <a:lnTo>
                    <a:pt x="695" y="169"/>
                  </a:lnTo>
                  <a:lnTo>
                    <a:pt x="590" y="232"/>
                  </a:lnTo>
                  <a:lnTo>
                    <a:pt x="400" y="400"/>
                  </a:lnTo>
                  <a:lnTo>
                    <a:pt x="232" y="589"/>
                  </a:lnTo>
                  <a:lnTo>
                    <a:pt x="169" y="694"/>
                  </a:lnTo>
                  <a:lnTo>
                    <a:pt x="106" y="821"/>
                  </a:lnTo>
                  <a:lnTo>
                    <a:pt x="64" y="947"/>
                  </a:lnTo>
                  <a:lnTo>
                    <a:pt x="22" y="1073"/>
                  </a:lnTo>
                  <a:lnTo>
                    <a:pt x="1" y="1199"/>
                  </a:lnTo>
                  <a:lnTo>
                    <a:pt x="1" y="1347"/>
                  </a:lnTo>
                  <a:lnTo>
                    <a:pt x="1" y="2462"/>
                  </a:lnTo>
                  <a:lnTo>
                    <a:pt x="1" y="2588"/>
                  </a:lnTo>
                  <a:lnTo>
                    <a:pt x="22" y="2735"/>
                  </a:lnTo>
                  <a:lnTo>
                    <a:pt x="64" y="2861"/>
                  </a:lnTo>
                  <a:lnTo>
                    <a:pt x="106" y="2988"/>
                  </a:lnTo>
                  <a:lnTo>
                    <a:pt x="169" y="3093"/>
                  </a:lnTo>
                  <a:lnTo>
                    <a:pt x="232" y="3198"/>
                  </a:lnTo>
                  <a:lnTo>
                    <a:pt x="400" y="3408"/>
                  </a:lnTo>
                  <a:lnTo>
                    <a:pt x="590" y="3577"/>
                  </a:lnTo>
                  <a:lnTo>
                    <a:pt x="695" y="3640"/>
                  </a:lnTo>
                  <a:lnTo>
                    <a:pt x="821" y="3682"/>
                  </a:lnTo>
                  <a:lnTo>
                    <a:pt x="947" y="3745"/>
                  </a:lnTo>
                  <a:lnTo>
                    <a:pt x="1074" y="3766"/>
                  </a:lnTo>
                  <a:lnTo>
                    <a:pt x="1200" y="3787"/>
                  </a:lnTo>
                  <a:lnTo>
                    <a:pt x="6523" y="3787"/>
                  </a:lnTo>
                  <a:lnTo>
                    <a:pt x="6649" y="3766"/>
                  </a:lnTo>
                  <a:lnTo>
                    <a:pt x="6775" y="3745"/>
                  </a:lnTo>
                  <a:lnTo>
                    <a:pt x="6901" y="3682"/>
                  </a:lnTo>
                  <a:lnTo>
                    <a:pt x="7028" y="3640"/>
                  </a:lnTo>
                  <a:lnTo>
                    <a:pt x="7133" y="3577"/>
                  </a:lnTo>
                  <a:lnTo>
                    <a:pt x="7322" y="3408"/>
                  </a:lnTo>
                  <a:lnTo>
                    <a:pt x="7491" y="3198"/>
                  </a:lnTo>
                  <a:lnTo>
                    <a:pt x="7554" y="3093"/>
                  </a:lnTo>
                  <a:lnTo>
                    <a:pt x="7617" y="2988"/>
                  </a:lnTo>
                  <a:lnTo>
                    <a:pt x="7659" y="2861"/>
                  </a:lnTo>
                  <a:lnTo>
                    <a:pt x="7701" y="2735"/>
                  </a:lnTo>
                  <a:lnTo>
                    <a:pt x="7722" y="2588"/>
                  </a:lnTo>
                  <a:lnTo>
                    <a:pt x="7722" y="2462"/>
                  </a:lnTo>
                  <a:lnTo>
                    <a:pt x="7722" y="1347"/>
                  </a:lnTo>
                  <a:lnTo>
                    <a:pt x="7722" y="1199"/>
                  </a:lnTo>
                  <a:lnTo>
                    <a:pt x="7701" y="1073"/>
                  </a:lnTo>
                  <a:lnTo>
                    <a:pt x="7659" y="947"/>
                  </a:lnTo>
                  <a:lnTo>
                    <a:pt x="7617" y="821"/>
                  </a:lnTo>
                  <a:lnTo>
                    <a:pt x="7554" y="694"/>
                  </a:lnTo>
                  <a:lnTo>
                    <a:pt x="7491" y="589"/>
                  </a:lnTo>
                  <a:lnTo>
                    <a:pt x="7322" y="400"/>
                  </a:lnTo>
                  <a:lnTo>
                    <a:pt x="7133" y="232"/>
                  </a:lnTo>
                  <a:lnTo>
                    <a:pt x="7028" y="169"/>
                  </a:lnTo>
                  <a:lnTo>
                    <a:pt x="6901" y="105"/>
                  </a:lnTo>
                  <a:lnTo>
                    <a:pt x="6775" y="63"/>
                  </a:lnTo>
                  <a:lnTo>
                    <a:pt x="6649" y="21"/>
                  </a:lnTo>
                  <a:lnTo>
                    <a:pt x="6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4284594" y="3767690"/>
              <a:ext cx="41556" cy="51118"/>
            </a:xfrm>
            <a:custGeom>
              <a:rect b="b" l="l" r="r" t="t"/>
              <a:pathLst>
                <a:path extrusionOk="0" h="1684" w="1369">
                  <a:moveTo>
                    <a:pt x="1" y="1"/>
                  </a:moveTo>
                  <a:lnTo>
                    <a:pt x="1" y="316"/>
                  </a:lnTo>
                  <a:lnTo>
                    <a:pt x="506" y="316"/>
                  </a:lnTo>
                  <a:lnTo>
                    <a:pt x="506" y="1684"/>
                  </a:lnTo>
                  <a:lnTo>
                    <a:pt x="863" y="1684"/>
                  </a:lnTo>
                  <a:lnTo>
                    <a:pt x="863" y="316"/>
                  </a:lnTo>
                  <a:lnTo>
                    <a:pt x="1368" y="316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4324207" y="3767690"/>
              <a:ext cx="49843" cy="51118"/>
            </a:xfrm>
            <a:custGeom>
              <a:rect b="b" l="l" r="r" t="t"/>
              <a:pathLst>
                <a:path extrusionOk="0" h="1684" w="1642">
                  <a:moveTo>
                    <a:pt x="821" y="421"/>
                  </a:moveTo>
                  <a:lnTo>
                    <a:pt x="1052" y="1032"/>
                  </a:lnTo>
                  <a:lnTo>
                    <a:pt x="610" y="1032"/>
                  </a:lnTo>
                  <a:lnTo>
                    <a:pt x="821" y="421"/>
                  </a:lnTo>
                  <a:close/>
                  <a:moveTo>
                    <a:pt x="631" y="1"/>
                  </a:moveTo>
                  <a:lnTo>
                    <a:pt x="0" y="1684"/>
                  </a:lnTo>
                  <a:lnTo>
                    <a:pt x="379" y="1684"/>
                  </a:lnTo>
                  <a:lnTo>
                    <a:pt x="505" y="1326"/>
                  </a:lnTo>
                  <a:lnTo>
                    <a:pt x="1136" y="1326"/>
                  </a:lnTo>
                  <a:lnTo>
                    <a:pt x="1262" y="1684"/>
                  </a:lnTo>
                  <a:lnTo>
                    <a:pt x="1641" y="1684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4377845" y="3767690"/>
              <a:ext cx="48568" cy="51118"/>
            </a:xfrm>
            <a:custGeom>
              <a:rect b="b" l="l" r="r" t="t"/>
              <a:pathLst>
                <a:path extrusionOk="0" h="1684" w="1600">
                  <a:moveTo>
                    <a:pt x="42" y="1"/>
                  </a:moveTo>
                  <a:lnTo>
                    <a:pt x="589" y="800"/>
                  </a:lnTo>
                  <a:lnTo>
                    <a:pt x="0" y="1684"/>
                  </a:lnTo>
                  <a:lnTo>
                    <a:pt x="400" y="1684"/>
                  </a:lnTo>
                  <a:lnTo>
                    <a:pt x="779" y="1116"/>
                  </a:lnTo>
                  <a:lnTo>
                    <a:pt x="1157" y="1684"/>
                  </a:lnTo>
                  <a:lnTo>
                    <a:pt x="1599" y="1684"/>
                  </a:lnTo>
                  <a:lnTo>
                    <a:pt x="1010" y="821"/>
                  </a:lnTo>
                  <a:lnTo>
                    <a:pt x="1536" y="1"/>
                  </a:lnTo>
                  <a:lnTo>
                    <a:pt x="1136" y="1"/>
                  </a:lnTo>
                  <a:lnTo>
                    <a:pt x="800" y="54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4434670" y="3767690"/>
              <a:ext cx="11535" cy="51118"/>
            </a:xfrm>
            <a:custGeom>
              <a:rect b="b" l="l" r="r" t="t"/>
              <a:pathLst>
                <a:path extrusionOk="0" h="1684" w="380">
                  <a:moveTo>
                    <a:pt x="1" y="1"/>
                  </a:moveTo>
                  <a:lnTo>
                    <a:pt x="1" y="1684"/>
                  </a:lnTo>
                  <a:lnTo>
                    <a:pt x="379" y="1684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3595499" y="4244115"/>
              <a:ext cx="1947880" cy="334026"/>
            </a:xfrm>
            <a:custGeom>
              <a:rect b="b" l="l" r="r" t="t"/>
              <a:pathLst>
                <a:path extrusionOk="0" h="11004" w="64170">
                  <a:moveTo>
                    <a:pt x="1" y="1"/>
                  </a:moveTo>
                  <a:lnTo>
                    <a:pt x="1" y="11004"/>
                  </a:lnTo>
                  <a:lnTo>
                    <a:pt x="64169" y="11004"/>
                  </a:lnTo>
                  <a:lnTo>
                    <a:pt x="64169" y="1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3463302" y="3832832"/>
              <a:ext cx="2251855" cy="788107"/>
            </a:xfrm>
            <a:custGeom>
              <a:rect b="b" l="l" r="r" t="t"/>
              <a:pathLst>
                <a:path extrusionOk="0" h="25963" w="74184">
                  <a:moveTo>
                    <a:pt x="30549" y="1"/>
                  </a:moveTo>
                  <a:lnTo>
                    <a:pt x="29623" y="22"/>
                  </a:lnTo>
                  <a:lnTo>
                    <a:pt x="28677" y="43"/>
                  </a:lnTo>
                  <a:lnTo>
                    <a:pt x="27688" y="106"/>
                  </a:lnTo>
                  <a:lnTo>
                    <a:pt x="26678" y="190"/>
                  </a:lnTo>
                  <a:lnTo>
                    <a:pt x="25626" y="295"/>
                  </a:lnTo>
                  <a:lnTo>
                    <a:pt x="24574" y="421"/>
                  </a:lnTo>
                  <a:lnTo>
                    <a:pt x="23459" y="590"/>
                  </a:lnTo>
                  <a:lnTo>
                    <a:pt x="22344" y="779"/>
                  </a:lnTo>
                  <a:lnTo>
                    <a:pt x="21187" y="1010"/>
                  </a:lnTo>
                  <a:lnTo>
                    <a:pt x="1200" y="7217"/>
                  </a:lnTo>
                  <a:lnTo>
                    <a:pt x="1116" y="7575"/>
                  </a:lnTo>
                  <a:lnTo>
                    <a:pt x="926" y="8479"/>
                  </a:lnTo>
                  <a:lnTo>
                    <a:pt x="695" y="9826"/>
                  </a:lnTo>
                  <a:lnTo>
                    <a:pt x="569" y="10646"/>
                  </a:lnTo>
                  <a:lnTo>
                    <a:pt x="442" y="11551"/>
                  </a:lnTo>
                  <a:lnTo>
                    <a:pt x="316" y="12519"/>
                  </a:lnTo>
                  <a:lnTo>
                    <a:pt x="211" y="13550"/>
                  </a:lnTo>
                  <a:lnTo>
                    <a:pt x="127" y="14391"/>
                  </a:lnTo>
                  <a:lnTo>
                    <a:pt x="85" y="15275"/>
                  </a:lnTo>
                  <a:lnTo>
                    <a:pt x="43" y="16179"/>
                  </a:lnTo>
                  <a:lnTo>
                    <a:pt x="1" y="17084"/>
                  </a:lnTo>
                  <a:lnTo>
                    <a:pt x="1" y="18283"/>
                  </a:lnTo>
                  <a:lnTo>
                    <a:pt x="64" y="19504"/>
                  </a:lnTo>
                  <a:lnTo>
                    <a:pt x="127" y="20471"/>
                  </a:lnTo>
                  <a:lnTo>
                    <a:pt x="232" y="21439"/>
                  </a:lnTo>
                  <a:lnTo>
                    <a:pt x="379" y="22386"/>
                  </a:lnTo>
                  <a:lnTo>
                    <a:pt x="569" y="23291"/>
                  </a:lnTo>
                  <a:lnTo>
                    <a:pt x="695" y="23753"/>
                  </a:lnTo>
                  <a:lnTo>
                    <a:pt x="821" y="24174"/>
                  </a:lnTo>
                  <a:lnTo>
                    <a:pt x="3051" y="24448"/>
                  </a:lnTo>
                  <a:lnTo>
                    <a:pt x="5029" y="24658"/>
                  </a:lnTo>
                  <a:lnTo>
                    <a:pt x="6018" y="24742"/>
                  </a:lnTo>
                  <a:lnTo>
                    <a:pt x="6901" y="24805"/>
                  </a:lnTo>
                  <a:lnTo>
                    <a:pt x="6880" y="24448"/>
                  </a:lnTo>
                  <a:lnTo>
                    <a:pt x="6880" y="24027"/>
                  </a:lnTo>
                  <a:lnTo>
                    <a:pt x="6901" y="23501"/>
                  </a:lnTo>
                  <a:lnTo>
                    <a:pt x="6964" y="22849"/>
                  </a:lnTo>
                  <a:lnTo>
                    <a:pt x="7049" y="22133"/>
                  </a:lnTo>
                  <a:lnTo>
                    <a:pt x="7133" y="21755"/>
                  </a:lnTo>
                  <a:lnTo>
                    <a:pt x="7217" y="21376"/>
                  </a:lnTo>
                  <a:lnTo>
                    <a:pt x="7322" y="20976"/>
                  </a:lnTo>
                  <a:lnTo>
                    <a:pt x="7448" y="20598"/>
                  </a:lnTo>
                  <a:lnTo>
                    <a:pt x="7596" y="20198"/>
                  </a:lnTo>
                  <a:lnTo>
                    <a:pt x="7764" y="19798"/>
                  </a:lnTo>
                  <a:lnTo>
                    <a:pt x="7953" y="19419"/>
                  </a:lnTo>
                  <a:lnTo>
                    <a:pt x="8164" y="19041"/>
                  </a:lnTo>
                  <a:lnTo>
                    <a:pt x="8395" y="18683"/>
                  </a:lnTo>
                  <a:lnTo>
                    <a:pt x="8669" y="18346"/>
                  </a:lnTo>
                  <a:lnTo>
                    <a:pt x="8963" y="18010"/>
                  </a:lnTo>
                  <a:lnTo>
                    <a:pt x="9300" y="17715"/>
                  </a:lnTo>
                  <a:lnTo>
                    <a:pt x="9657" y="17442"/>
                  </a:lnTo>
                  <a:lnTo>
                    <a:pt x="10057" y="17189"/>
                  </a:lnTo>
                  <a:lnTo>
                    <a:pt x="10478" y="16958"/>
                  </a:lnTo>
                  <a:lnTo>
                    <a:pt x="10941" y="16790"/>
                  </a:lnTo>
                  <a:lnTo>
                    <a:pt x="11446" y="16642"/>
                  </a:lnTo>
                  <a:lnTo>
                    <a:pt x="11993" y="16537"/>
                  </a:lnTo>
                  <a:lnTo>
                    <a:pt x="12582" y="16474"/>
                  </a:lnTo>
                  <a:lnTo>
                    <a:pt x="13213" y="16453"/>
                  </a:lnTo>
                  <a:lnTo>
                    <a:pt x="13802" y="16453"/>
                  </a:lnTo>
                  <a:lnTo>
                    <a:pt x="14223" y="16495"/>
                  </a:lnTo>
                  <a:lnTo>
                    <a:pt x="14707" y="16600"/>
                  </a:lnTo>
                  <a:lnTo>
                    <a:pt x="14959" y="16663"/>
                  </a:lnTo>
                  <a:lnTo>
                    <a:pt x="15233" y="16748"/>
                  </a:lnTo>
                  <a:lnTo>
                    <a:pt x="15506" y="16874"/>
                  </a:lnTo>
                  <a:lnTo>
                    <a:pt x="15801" y="17000"/>
                  </a:lnTo>
                  <a:lnTo>
                    <a:pt x="16095" y="17168"/>
                  </a:lnTo>
                  <a:lnTo>
                    <a:pt x="16390" y="17337"/>
                  </a:lnTo>
                  <a:lnTo>
                    <a:pt x="16663" y="17568"/>
                  </a:lnTo>
                  <a:lnTo>
                    <a:pt x="16958" y="17820"/>
                  </a:lnTo>
                  <a:lnTo>
                    <a:pt x="17231" y="18094"/>
                  </a:lnTo>
                  <a:lnTo>
                    <a:pt x="17505" y="18410"/>
                  </a:lnTo>
                  <a:lnTo>
                    <a:pt x="17757" y="18767"/>
                  </a:lnTo>
                  <a:lnTo>
                    <a:pt x="18010" y="19167"/>
                  </a:lnTo>
                  <a:lnTo>
                    <a:pt x="18241" y="19609"/>
                  </a:lnTo>
                  <a:lnTo>
                    <a:pt x="18452" y="20093"/>
                  </a:lnTo>
                  <a:lnTo>
                    <a:pt x="18641" y="20619"/>
                  </a:lnTo>
                  <a:lnTo>
                    <a:pt x="18809" y="21208"/>
                  </a:lnTo>
                  <a:lnTo>
                    <a:pt x="18957" y="21839"/>
                  </a:lnTo>
                  <a:lnTo>
                    <a:pt x="19062" y="22512"/>
                  </a:lnTo>
                  <a:lnTo>
                    <a:pt x="19146" y="23249"/>
                  </a:lnTo>
                  <a:lnTo>
                    <a:pt x="19188" y="24048"/>
                  </a:lnTo>
                  <a:lnTo>
                    <a:pt x="19188" y="24911"/>
                  </a:lnTo>
                  <a:lnTo>
                    <a:pt x="19167" y="25836"/>
                  </a:lnTo>
                  <a:lnTo>
                    <a:pt x="53587" y="25963"/>
                  </a:lnTo>
                  <a:lnTo>
                    <a:pt x="53566" y="25521"/>
                  </a:lnTo>
                  <a:lnTo>
                    <a:pt x="53566" y="25037"/>
                  </a:lnTo>
                  <a:lnTo>
                    <a:pt x="53587" y="24385"/>
                  </a:lnTo>
                  <a:lnTo>
                    <a:pt x="53650" y="23648"/>
                  </a:lnTo>
                  <a:lnTo>
                    <a:pt x="53734" y="22807"/>
                  </a:lnTo>
                  <a:lnTo>
                    <a:pt x="53818" y="22365"/>
                  </a:lnTo>
                  <a:lnTo>
                    <a:pt x="53902" y="21902"/>
                  </a:lnTo>
                  <a:lnTo>
                    <a:pt x="54007" y="21439"/>
                  </a:lnTo>
                  <a:lnTo>
                    <a:pt x="54134" y="20976"/>
                  </a:lnTo>
                  <a:lnTo>
                    <a:pt x="54281" y="20513"/>
                  </a:lnTo>
                  <a:lnTo>
                    <a:pt x="54449" y="20072"/>
                  </a:lnTo>
                  <a:lnTo>
                    <a:pt x="54639" y="19609"/>
                  </a:lnTo>
                  <a:lnTo>
                    <a:pt x="54870" y="19188"/>
                  </a:lnTo>
                  <a:lnTo>
                    <a:pt x="55122" y="18767"/>
                  </a:lnTo>
                  <a:lnTo>
                    <a:pt x="55396" y="18346"/>
                  </a:lnTo>
                  <a:lnTo>
                    <a:pt x="55712" y="17968"/>
                  </a:lnTo>
                  <a:lnTo>
                    <a:pt x="56048" y="17631"/>
                  </a:lnTo>
                  <a:lnTo>
                    <a:pt x="56427" y="17295"/>
                  </a:lnTo>
                  <a:lnTo>
                    <a:pt x="56637" y="17147"/>
                  </a:lnTo>
                  <a:lnTo>
                    <a:pt x="56848" y="17021"/>
                  </a:lnTo>
                  <a:lnTo>
                    <a:pt x="57058" y="16874"/>
                  </a:lnTo>
                  <a:lnTo>
                    <a:pt x="57289" y="16769"/>
                  </a:lnTo>
                  <a:lnTo>
                    <a:pt x="57542" y="16642"/>
                  </a:lnTo>
                  <a:lnTo>
                    <a:pt x="57794" y="16558"/>
                  </a:lnTo>
                  <a:lnTo>
                    <a:pt x="58047" y="16474"/>
                  </a:lnTo>
                  <a:lnTo>
                    <a:pt x="58320" y="16390"/>
                  </a:lnTo>
                  <a:lnTo>
                    <a:pt x="58594" y="16327"/>
                  </a:lnTo>
                  <a:lnTo>
                    <a:pt x="58888" y="16285"/>
                  </a:lnTo>
                  <a:lnTo>
                    <a:pt x="59204" y="16243"/>
                  </a:lnTo>
                  <a:lnTo>
                    <a:pt x="59520" y="16222"/>
                  </a:lnTo>
                  <a:lnTo>
                    <a:pt x="59835" y="16200"/>
                  </a:lnTo>
                  <a:lnTo>
                    <a:pt x="60466" y="16200"/>
                  </a:lnTo>
                  <a:lnTo>
                    <a:pt x="60782" y="16222"/>
                  </a:lnTo>
                  <a:lnTo>
                    <a:pt x="61203" y="16285"/>
                  </a:lnTo>
                  <a:lnTo>
                    <a:pt x="61687" y="16390"/>
                  </a:lnTo>
                  <a:lnTo>
                    <a:pt x="61960" y="16453"/>
                  </a:lnTo>
                  <a:lnTo>
                    <a:pt x="62255" y="16558"/>
                  </a:lnTo>
                  <a:lnTo>
                    <a:pt x="62528" y="16663"/>
                  </a:lnTo>
                  <a:lnTo>
                    <a:pt x="62823" y="16790"/>
                  </a:lnTo>
                  <a:lnTo>
                    <a:pt x="63138" y="16958"/>
                  </a:lnTo>
                  <a:lnTo>
                    <a:pt x="63433" y="17147"/>
                  </a:lnTo>
                  <a:lnTo>
                    <a:pt x="63727" y="17358"/>
                  </a:lnTo>
                  <a:lnTo>
                    <a:pt x="64043" y="17589"/>
                  </a:lnTo>
                  <a:lnTo>
                    <a:pt x="64338" y="17863"/>
                  </a:lnTo>
                  <a:lnTo>
                    <a:pt x="64611" y="18178"/>
                  </a:lnTo>
                  <a:lnTo>
                    <a:pt x="64885" y="18515"/>
                  </a:lnTo>
                  <a:lnTo>
                    <a:pt x="65158" y="18893"/>
                  </a:lnTo>
                  <a:lnTo>
                    <a:pt x="65389" y="19314"/>
                  </a:lnTo>
                  <a:lnTo>
                    <a:pt x="65621" y="19777"/>
                  </a:lnTo>
                  <a:lnTo>
                    <a:pt x="65831" y="20282"/>
                  </a:lnTo>
                  <a:lnTo>
                    <a:pt x="66021" y="20829"/>
                  </a:lnTo>
                  <a:lnTo>
                    <a:pt x="66168" y="21439"/>
                  </a:lnTo>
                  <a:lnTo>
                    <a:pt x="66315" y="22091"/>
                  </a:lnTo>
                  <a:lnTo>
                    <a:pt x="66399" y="22786"/>
                  </a:lnTo>
                  <a:lnTo>
                    <a:pt x="66483" y="23522"/>
                  </a:lnTo>
                  <a:lnTo>
                    <a:pt x="66505" y="24343"/>
                  </a:lnTo>
                  <a:lnTo>
                    <a:pt x="66505" y="25184"/>
                  </a:lnTo>
                  <a:lnTo>
                    <a:pt x="73847" y="25437"/>
                  </a:lnTo>
                  <a:lnTo>
                    <a:pt x="73931" y="25121"/>
                  </a:lnTo>
                  <a:lnTo>
                    <a:pt x="73994" y="24721"/>
                  </a:lnTo>
                  <a:lnTo>
                    <a:pt x="74079" y="24216"/>
                  </a:lnTo>
                  <a:lnTo>
                    <a:pt x="74142" y="23564"/>
                  </a:lnTo>
                  <a:lnTo>
                    <a:pt x="74184" y="22849"/>
                  </a:lnTo>
                  <a:lnTo>
                    <a:pt x="74184" y="22449"/>
                  </a:lnTo>
                  <a:lnTo>
                    <a:pt x="74163" y="22028"/>
                  </a:lnTo>
                  <a:lnTo>
                    <a:pt x="74142" y="21586"/>
                  </a:lnTo>
                  <a:lnTo>
                    <a:pt x="74100" y="21145"/>
                  </a:lnTo>
                  <a:lnTo>
                    <a:pt x="74036" y="20682"/>
                  </a:lnTo>
                  <a:lnTo>
                    <a:pt x="73931" y="20219"/>
                  </a:lnTo>
                  <a:lnTo>
                    <a:pt x="73826" y="19735"/>
                  </a:lnTo>
                  <a:lnTo>
                    <a:pt x="73700" y="19251"/>
                  </a:lnTo>
                  <a:lnTo>
                    <a:pt x="73532" y="18746"/>
                  </a:lnTo>
                  <a:lnTo>
                    <a:pt x="73342" y="18262"/>
                  </a:lnTo>
                  <a:lnTo>
                    <a:pt x="73111" y="17757"/>
                  </a:lnTo>
                  <a:lnTo>
                    <a:pt x="72858" y="17273"/>
                  </a:lnTo>
                  <a:lnTo>
                    <a:pt x="72564" y="16769"/>
                  </a:lnTo>
                  <a:lnTo>
                    <a:pt x="72227" y="16285"/>
                  </a:lnTo>
                  <a:lnTo>
                    <a:pt x="71869" y="15801"/>
                  </a:lnTo>
                  <a:lnTo>
                    <a:pt x="71449" y="15317"/>
                  </a:lnTo>
                  <a:lnTo>
                    <a:pt x="71007" y="14854"/>
                  </a:lnTo>
                  <a:lnTo>
                    <a:pt x="70502" y="14412"/>
                  </a:lnTo>
                  <a:lnTo>
                    <a:pt x="69955" y="13970"/>
                  </a:lnTo>
                  <a:lnTo>
                    <a:pt x="69366" y="13550"/>
                  </a:lnTo>
                  <a:lnTo>
                    <a:pt x="68819" y="13213"/>
                  </a:lnTo>
                  <a:lnTo>
                    <a:pt x="68230" y="12876"/>
                  </a:lnTo>
                  <a:lnTo>
                    <a:pt x="67599" y="12561"/>
                  </a:lnTo>
                  <a:lnTo>
                    <a:pt x="66946" y="12266"/>
                  </a:lnTo>
                  <a:lnTo>
                    <a:pt x="66231" y="11993"/>
                  </a:lnTo>
                  <a:lnTo>
                    <a:pt x="65474" y="11719"/>
                  </a:lnTo>
                  <a:lnTo>
                    <a:pt x="64695" y="11488"/>
                  </a:lnTo>
                  <a:lnTo>
                    <a:pt x="63854" y="11277"/>
                  </a:lnTo>
                  <a:lnTo>
                    <a:pt x="61224" y="10099"/>
                  </a:lnTo>
                  <a:lnTo>
                    <a:pt x="54996" y="7385"/>
                  </a:lnTo>
                  <a:lnTo>
                    <a:pt x="51314" y="5786"/>
                  </a:lnTo>
                  <a:lnTo>
                    <a:pt x="47675" y="4229"/>
                  </a:lnTo>
                  <a:lnTo>
                    <a:pt x="44351" y="2841"/>
                  </a:lnTo>
                  <a:lnTo>
                    <a:pt x="42920" y="2252"/>
                  </a:lnTo>
                  <a:lnTo>
                    <a:pt x="41700" y="1789"/>
                  </a:lnTo>
                  <a:lnTo>
                    <a:pt x="41321" y="1642"/>
                  </a:lnTo>
                  <a:lnTo>
                    <a:pt x="40858" y="1473"/>
                  </a:lnTo>
                  <a:lnTo>
                    <a:pt x="40248" y="1284"/>
                  </a:lnTo>
                  <a:lnTo>
                    <a:pt x="39449" y="1074"/>
                  </a:lnTo>
                  <a:lnTo>
                    <a:pt x="38481" y="842"/>
                  </a:lnTo>
                  <a:lnTo>
                    <a:pt x="37366" y="611"/>
                  </a:lnTo>
                  <a:lnTo>
                    <a:pt x="36103" y="400"/>
                  </a:lnTo>
                  <a:lnTo>
                    <a:pt x="35409" y="316"/>
                  </a:lnTo>
                  <a:lnTo>
                    <a:pt x="34694" y="232"/>
                  </a:lnTo>
                  <a:lnTo>
                    <a:pt x="33915" y="148"/>
                  </a:lnTo>
                  <a:lnTo>
                    <a:pt x="33137" y="85"/>
                  </a:lnTo>
                  <a:lnTo>
                    <a:pt x="32295" y="43"/>
                  </a:lnTo>
                  <a:lnTo>
                    <a:pt x="31454" y="22"/>
                  </a:lnTo>
                  <a:lnTo>
                    <a:pt x="30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463302" y="3832832"/>
              <a:ext cx="2251855" cy="788107"/>
            </a:xfrm>
            <a:custGeom>
              <a:rect b="b" l="l" r="r" t="t"/>
              <a:pathLst>
                <a:path extrusionOk="0" fill="none" h="25963" w="74184">
                  <a:moveTo>
                    <a:pt x="73847" y="25437"/>
                  </a:moveTo>
                  <a:lnTo>
                    <a:pt x="66505" y="25184"/>
                  </a:lnTo>
                  <a:lnTo>
                    <a:pt x="66505" y="25184"/>
                  </a:lnTo>
                  <a:lnTo>
                    <a:pt x="66505" y="24343"/>
                  </a:lnTo>
                  <a:lnTo>
                    <a:pt x="66483" y="23522"/>
                  </a:lnTo>
                  <a:lnTo>
                    <a:pt x="66399" y="22786"/>
                  </a:lnTo>
                  <a:lnTo>
                    <a:pt x="66315" y="22091"/>
                  </a:lnTo>
                  <a:lnTo>
                    <a:pt x="66168" y="21439"/>
                  </a:lnTo>
                  <a:lnTo>
                    <a:pt x="66021" y="20829"/>
                  </a:lnTo>
                  <a:lnTo>
                    <a:pt x="65831" y="20282"/>
                  </a:lnTo>
                  <a:lnTo>
                    <a:pt x="65621" y="19777"/>
                  </a:lnTo>
                  <a:lnTo>
                    <a:pt x="65389" y="19314"/>
                  </a:lnTo>
                  <a:lnTo>
                    <a:pt x="65158" y="18893"/>
                  </a:lnTo>
                  <a:lnTo>
                    <a:pt x="64885" y="18515"/>
                  </a:lnTo>
                  <a:lnTo>
                    <a:pt x="64611" y="18178"/>
                  </a:lnTo>
                  <a:lnTo>
                    <a:pt x="64338" y="17863"/>
                  </a:lnTo>
                  <a:lnTo>
                    <a:pt x="64043" y="17589"/>
                  </a:lnTo>
                  <a:lnTo>
                    <a:pt x="63727" y="17358"/>
                  </a:lnTo>
                  <a:lnTo>
                    <a:pt x="63433" y="17147"/>
                  </a:lnTo>
                  <a:lnTo>
                    <a:pt x="63138" y="16958"/>
                  </a:lnTo>
                  <a:lnTo>
                    <a:pt x="62823" y="16790"/>
                  </a:lnTo>
                  <a:lnTo>
                    <a:pt x="62528" y="16663"/>
                  </a:lnTo>
                  <a:lnTo>
                    <a:pt x="62255" y="16558"/>
                  </a:lnTo>
                  <a:lnTo>
                    <a:pt x="61960" y="16453"/>
                  </a:lnTo>
                  <a:lnTo>
                    <a:pt x="61687" y="16390"/>
                  </a:lnTo>
                  <a:lnTo>
                    <a:pt x="61203" y="16285"/>
                  </a:lnTo>
                  <a:lnTo>
                    <a:pt x="60782" y="16222"/>
                  </a:lnTo>
                  <a:lnTo>
                    <a:pt x="60466" y="16200"/>
                  </a:lnTo>
                  <a:lnTo>
                    <a:pt x="60172" y="16200"/>
                  </a:lnTo>
                  <a:lnTo>
                    <a:pt x="60172" y="16200"/>
                  </a:lnTo>
                  <a:lnTo>
                    <a:pt x="59835" y="16200"/>
                  </a:lnTo>
                  <a:lnTo>
                    <a:pt x="59520" y="16222"/>
                  </a:lnTo>
                  <a:lnTo>
                    <a:pt x="59204" y="16243"/>
                  </a:lnTo>
                  <a:lnTo>
                    <a:pt x="58888" y="16285"/>
                  </a:lnTo>
                  <a:lnTo>
                    <a:pt x="58594" y="16327"/>
                  </a:lnTo>
                  <a:lnTo>
                    <a:pt x="58320" y="16390"/>
                  </a:lnTo>
                  <a:lnTo>
                    <a:pt x="58047" y="16474"/>
                  </a:lnTo>
                  <a:lnTo>
                    <a:pt x="57794" y="16558"/>
                  </a:lnTo>
                  <a:lnTo>
                    <a:pt x="57542" y="16642"/>
                  </a:lnTo>
                  <a:lnTo>
                    <a:pt x="57289" y="16769"/>
                  </a:lnTo>
                  <a:lnTo>
                    <a:pt x="57058" y="16874"/>
                  </a:lnTo>
                  <a:lnTo>
                    <a:pt x="56848" y="17021"/>
                  </a:lnTo>
                  <a:lnTo>
                    <a:pt x="56637" y="17147"/>
                  </a:lnTo>
                  <a:lnTo>
                    <a:pt x="56427" y="17295"/>
                  </a:lnTo>
                  <a:lnTo>
                    <a:pt x="56048" y="17631"/>
                  </a:lnTo>
                  <a:lnTo>
                    <a:pt x="55712" y="17968"/>
                  </a:lnTo>
                  <a:lnTo>
                    <a:pt x="55396" y="18346"/>
                  </a:lnTo>
                  <a:lnTo>
                    <a:pt x="55122" y="18767"/>
                  </a:lnTo>
                  <a:lnTo>
                    <a:pt x="54870" y="19188"/>
                  </a:lnTo>
                  <a:lnTo>
                    <a:pt x="54639" y="19609"/>
                  </a:lnTo>
                  <a:lnTo>
                    <a:pt x="54449" y="20072"/>
                  </a:lnTo>
                  <a:lnTo>
                    <a:pt x="54281" y="20513"/>
                  </a:lnTo>
                  <a:lnTo>
                    <a:pt x="54134" y="20976"/>
                  </a:lnTo>
                  <a:lnTo>
                    <a:pt x="54007" y="21439"/>
                  </a:lnTo>
                  <a:lnTo>
                    <a:pt x="53902" y="21902"/>
                  </a:lnTo>
                  <a:lnTo>
                    <a:pt x="53818" y="22365"/>
                  </a:lnTo>
                  <a:lnTo>
                    <a:pt x="53734" y="22807"/>
                  </a:lnTo>
                  <a:lnTo>
                    <a:pt x="53650" y="23648"/>
                  </a:lnTo>
                  <a:lnTo>
                    <a:pt x="53587" y="24385"/>
                  </a:lnTo>
                  <a:lnTo>
                    <a:pt x="53566" y="25037"/>
                  </a:lnTo>
                  <a:lnTo>
                    <a:pt x="53566" y="25521"/>
                  </a:lnTo>
                  <a:lnTo>
                    <a:pt x="53587" y="25963"/>
                  </a:lnTo>
                  <a:lnTo>
                    <a:pt x="19167" y="25836"/>
                  </a:lnTo>
                  <a:lnTo>
                    <a:pt x="19167" y="25836"/>
                  </a:lnTo>
                  <a:lnTo>
                    <a:pt x="19188" y="24911"/>
                  </a:lnTo>
                  <a:lnTo>
                    <a:pt x="19188" y="24048"/>
                  </a:lnTo>
                  <a:lnTo>
                    <a:pt x="19146" y="23249"/>
                  </a:lnTo>
                  <a:lnTo>
                    <a:pt x="19062" y="22512"/>
                  </a:lnTo>
                  <a:lnTo>
                    <a:pt x="18957" y="21839"/>
                  </a:lnTo>
                  <a:lnTo>
                    <a:pt x="18809" y="21208"/>
                  </a:lnTo>
                  <a:lnTo>
                    <a:pt x="18641" y="20619"/>
                  </a:lnTo>
                  <a:lnTo>
                    <a:pt x="18452" y="20093"/>
                  </a:lnTo>
                  <a:lnTo>
                    <a:pt x="18241" y="19609"/>
                  </a:lnTo>
                  <a:lnTo>
                    <a:pt x="18010" y="19167"/>
                  </a:lnTo>
                  <a:lnTo>
                    <a:pt x="17757" y="18767"/>
                  </a:lnTo>
                  <a:lnTo>
                    <a:pt x="17505" y="18410"/>
                  </a:lnTo>
                  <a:lnTo>
                    <a:pt x="17231" y="18094"/>
                  </a:lnTo>
                  <a:lnTo>
                    <a:pt x="16958" y="17820"/>
                  </a:lnTo>
                  <a:lnTo>
                    <a:pt x="16663" y="17568"/>
                  </a:lnTo>
                  <a:lnTo>
                    <a:pt x="16390" y="17337"/>
                  </a:lnTo>
                  <a:lnTo>
                    <a:pt x="16095" y="17168"/>
                  </a:lnTo>
                  <a:lnTo>
                    <a:pt x="15801" y="17000"/>
                  </a:lnTo>
                  <a:lnTo>
                    <a:pt x="15506" y="16874"/>
                  </a:lnTo>
                  <a:lnTo>
                    <a:pt x="15233" y="16748"/>
                  </a:lnTo>
                  <a:lnTo>
                    <a:pt x="14959" y="16663"/>
                  </a:lnTo>
                  <a:lnTo>
                    <a:pt x="14707" y="16600"/>
                  </a:lnTo>
                  <a:lnTo>
                    <a:pt x="14223" y="16495"/>
                  </a:lnTo>
                  <a:lnTo>
                    <a:pt x="13802" y="16453"/>
                  </a:lnTo>
                  <a:lnTo>
                    <a:pt x="13487" y="16453"/>
                  </a:lnTo>
                  <a:lnTo>
                    <a:pt x="13213" y="16453"/>
                  </a:lnTo>
                  <a:lnTo>
                    <a:pt x="13213" y="16453"/>
                  </a:lnTo>
                  <a:lnTo>
                    <a:pt x="12582" y="16474"/>
                  </a:lnTo>
                  <a:lnTo>
                    <a:pt x="11993" y="16537"/>
                  </a:lnTo>
                  <a:lnTo>
                    <a:pt x="11446" y="16642"/>
                  </a:lnTo>
                  <a:lnTo>
                    <a:pt x="10941" y="16790"/>
                  </a:lnTo>
                  <a:lnTo>
                    <a:pt x="10478" y="16958"/>
                  </a:lnTo>
                  <a:lnTo>
                    <a:pt x="10057" y="17189"/>
                  </a:lnTo>
                  <a:lnTo>
                    <a:pt x="9657" y="17442"/>
                  </a:lnTo>
                  <a:lnTo>
                    <a:pt x="9300" y="17715"/>
                  </a:lnTo>
                  <a:lnTo>
                    <a:pt x="8963" y="18010"/>
                  </a:lnTo>
                  <a:lnTo>
                    <a:pt x="8669" y="18346"/>
                  </a:lnTo>
                  <a:lnTo>
                    <a:pt x="8395" y="18683"/>
                  </a:lnTo>
                  <a:lnTo>
                    <a:pt x="8164" y="19041"/>
                  </a:lnTo>
                  <a:lnTo>
                    <a:pt x="7953" y="19419"/>
                  </a:lnTo>
                  <a:lnTo>
                    <a:pt x="7764" y="19798"/>
                  </a:lnTo>
                  <a:lnTo>
                    <a:pt x="7596" y="20198"/>
                  </a:lnTo>
                  <a:lnTo>
                    <a:pt x="7448" y="20598"/>
                  </a:lnTo>
                  <a:lnTo>
                    <a:pt x="7322" y="20976"/>
                  </a:lnTo>
                  <a:lnTo>
                    <a:pt x="7217" y="21376"/>
                  </a:lnTo>
                  <a:lnTo>
                    <a:pt x="7133" y="21755"/>
                  </a:lnTo>
                  <a:lnTo>
                    <a:pt x="7049" y="22133"/>
                  </a:lnTo>
                  <a:lnTo>
                    <a:pt x="6964" y="22849"/>
                  </a:lnTo>
                  <a:lnTo>
                    <a:pt x="6901" y="23501"/>
                  </a:lnTo>
                  <a:lnTo>
                    <a:pt x="6880" y="24027"/>
                  </a:lnTo>
                  <a:lnTo>
                    <a:pt x="6880" y="24448"/>
                  </a:lnTo>
                  <a:lnTo>
                    <a:pt x="6901" y="24805"/>
                  </a:lnTo>
                  <a:lnTo>
                    <a:pt x="6901" y="24805"/>
                  </a:lnTo>
                  <a:lnTo>
                    <a:pt x="6018" y="24742"/>
                  </a:lnTo>
                  <a:lnTo>
                    <a:pt x="5029" y="24658"/>
                  </a:lnTo>
                  <a:lnTo>
                    <a:pt x="3051" y="24448"/>
                  </a:lnTo>
                  <a:lnTo>
                    <a:pt x="821" y="24174"/>
                  </a:lnTo>
                  <a:lnTo>
                    <a:pt x="821" y="24174"/>
                  </a:lnTo>
                  <a:lnTo>
                    <a:pt x="695" y="23753"/>
                  </a:lnTo>
                  <a:lnTo>
                    <a:pt x="569" y="23291"/>
                  </a:lnTo>
                  <a:lnTo>
                    <a:pt x="569" y="23291"/>
                  </a:lnTo>
                  <a:lnTo>
                    <a:pt x="379" y="22386"/>
                  </a:lnTo>
                  <a:lnTo>
                    <a:pt x="232" y="21439"/>
                  </a:lnTo>
                  <a:lnTo>
                    <a:pt x="127" y="20471"/>
                  </a:lnTo>
                  <a:lnTo>
                    <a:pt x="64" y="19504"/>
                  </a:lnTo>
                  <a:lnTo>
                    <a:pt x="64" y="19504"/>
                  </a:lnTo>
                  <a:lnTo>
                    <a:pt x="1" y="18283"/>
                  </a:lnTo>
                  <a:lnTo>
                    <a:pt x="1" y="17084"/>
                  </a:lnTo>
                  <a:lnTo>
                    <a:pt x="1" y="17084"/>
                  </a:lnTo>
                  <a:lnTo>
                    <a:pt x="43" y="16179"/>
                  </a:lnTo>
                  <a:lnTo>
                    <a:pt x="85" y="15275"/>
                  </a:lnTo>
                  <a:lnTo>
                    <a:pt x="127" y="14391"/>
                  </a:lnTo>
                  <a:lnTo>
                    <a:pt x="211" y="13550"/>
                  </a:lnTo>
                  <a:lnTo>
                    <a:pt x="211" y="13550"/>
                  </a:lnTo>
                  <a:lnTo>
                    <a:pt x="316" y="12519"/>
                  </a:lnTo>
                  <a:lnTo>
                    <a:pt x="442" y="11551"/>
                  </a:lnTo>
                  <a:lnTo>
                    <a:pt x="569" y="10646"/>
                  </a:lnTo>
                  <a:lnTo>
                    <a:pt x="695" y="9826"/>
                  </a:lnTo>
                  <a:lnTo>
                    <a:pt x="926" y="8479"/>
                  </a:lnTo>
                  <a:lnTo>
                    <a:pt x="1116" y="7575"/>
                  </a:lnTo>
                  <a:lnTo>
                    <a:pt x="1116" y="7575"/>
                  </a:lnTo>
                  <a:lnTo>
                    <a:pt x="1200" y="7217"/>
                  </a:lnTo>
                  <a:lnTo>
                    <a:pt x="21187" y="1010"/>
                  </a:lnTo>
                  <a:lnTo>
                    <a:pt x="21187" y="1010"/>
                  </a:lnTo>
                  <a:lnTo>
                    <a:pt x="22344" y="779"/>
                  </a:lnTo>
                  <a:lnTo>
                    <a:pt x="23459" y="590"/>
                  </a:lnTo>
                  <a:lnTo>
                    <a:pt x="24574" y="421"/>
                  </a:lnTo>
                  <a:lnTo>
                    <a:pt x="25626" y="295"/>
                  </a:lnTo>
                  <a:lnTo>
                    <a:pt x="26678" y="190"/>
                  </a:lnTo>
                  <a:lnTo>
                    <a:pt x="27688" y="106"/>
                  </a:lnTo>
                  <a:lnTo>
                    <a:pt x="28677" y="43"/>
                  </a:lnTo>
                  <a:lnTo>
                    <a:pt x="29623" y="22"/>
                  </a:lnTo>
                  <a:lnTo>
                    <a:pt x="30549" y="1"/>
                  </a:lnTo>
                  <a:lnTo>
                    <a:pt x="31454" y="22"/>
                  </a:lnTo>
                  <a:lnTo>
                    <a:pt x="32295" y="43"/>
                  </a:lnTo>
                  <a:lnTo>
                    <a:pt x="33137" y="85"/>
                  </a:lnTo>
                  <a:lnTo>
                    <a:pt x="33915" y="148"/>
                  </a:lnTo>
                  <a:lnTo>
                    <a:pt x="34694" y="232"/>
                  </a:lnTo>
                  <a:lnTo>
                    <a:pt x="35409" y="316"/>
                  </a:lnTo>
                  <a:lnTo>
                    <a:pt x="36103" y="400"/>
                  </a:lnTo>
                  <a:lnTo>
                    <a:pt x="37366" y="611"/>
                  </a:lnTo>
                  <a:lnTo>
                    <a:pt x="38481" y="842"/>
                  </a:lnTo>
                  <a:lnTo>
                    <a:pt x="39449" y="1074"/>
                  </a:lnTo>
                  <a:lnTo>
                    <a:pt x="40248" y="1284"/>
                  </a:lnTo>
                  <a:lnTo>
                    <a:pt x="40858" y="1473"/>
                  </a:lnTo>
                  <a:lnTo>
                    <a:pt x="41321" y="1642"/>
                  </a:lnTo>
                  <a:lnTo>
                    <a:pt x="41700" y="1789"/>
                  </a:lnTo>
                  <a:lnTo>
                    <a:pt x="41700" y="1789"/>
                  </a:lnTo>
                  <a:lnTo>
                    <a:pt x="42920" y="2252"/>
                  </a:lnTo>
                  <a:lnTo>
                    <a:pt x="44351" y="2841"/>
                  </a:lnTo>
                  <a:lnTo>
                    <a:pt x="47675" y="4229"/>
                  </a:lnTo>
                  <a:lnTo>
                    <a:pt x="51314" y="5786"/>
                  </a:lnTo>
                  <a:lnTo>
                    <a:pt x="54996" y="7385"/>
                  </a:lnTo>
                  <a:lnTo>
                    <a:pt x="61224" y="10099"/>
                  </a:lnTo>
                  <a:lnTo>
                    <a:pt x="63854" y="11277"/>
                  </a:lnTo>
                  <a:lnTo>
                    <a:pt x="63854" y="11277"/>
                  </a:lnTo>
                  <a:lnTo>
                    <a:pt x="64695" y="11488"/>
                  </a:lnTo>
                  <a:lnTo>
                    <a:pt x="65474" y="11719"/>
                  </a:lnTo>
                  <a:lnTo>
                    <a:pt x="66231" y="11993"/>
                  </a:lnTo>
                  <a:lnTo>
                    <a:pt x="66946" y="12266"/>
                  </a:lnTo>
                  <a:lnTo>
                    <a:pt x="67599" y="12561"/>
                  </a:lnTo>
                  <a:lnTo>
                    <a:pt x="68230" y="12876"/>
                  </a:lnTo>
                  <a:lnTo>
                    <a:pt x="68819" y="13213"/>
                  </a:lnTo>
                  <a:lnTo>
                    <a:pt x="69366" y="13550"/>
                  </a:lnTo>
                  <a:lnTo>
                    <a:pt x="69366" y="13550"/>
                  </a:lnTo>
                  <a:lnTo>
                    <a:pt x="69955" y="13970"/>
                  </a:lnTo>
                  <a:lnTo>
                    <a:pt x="70502" y="14412"/>
                  </a:lnTo>
                  <a:lnTo>
                    <a:pt x="71007" y="14854"/>
                  </a:lnTo>
                  <a:lnTo>
                    <a:pt x="71449" y="15317"/>
                  </a:lnTo>
                  <a:lnTo>
                    <a:pt x="71869" y="15801"/>
                  </a:lnTo>
                  <a:lnTo>
                    <a:pt x="72227" y="16285"/>
                  </a:lnTo>
                  <a:lnTo>
                    <a:pt x="72564" y="16769"/>
                  </a:lnTo>
                  <a:lnTo>
                    <a:pt x="72858" y="17273"/>
                  </a:lnTo>
                  <a:lnTo>
                    <a:pt x="73111" y="17757"/>
                  </a:lnTo>
                  <a:lnTo>
                    <a:pt x="73342" y="18262"/>
                  </a:lnTo>
                  <a:lnTo>
                    <a:pt x="73532" y="18746"/>
                  </a:lnTo>
                  <a:lnTo>
                    <a:pt x="73700" y="19251"/>
                  </a:lnTo>
                  <a:lnTo>
                    <a:pt x="73826" y="19735"/>
                  </a:lnTo>
                  <a:lnTo>
                    <a:pt x="73931" y="20219"/>
                  </a:lnTo>
                  <a:lnTo>
                    <a:pt x="74036" y="20682"/>
                  </a:lnTo>
                  <a:lnTo>
                    <a:pt x="74100" y="21145"/>
                  </a:lnTo>
                  <a:lnTo>
                    <a:pt x="74142" y="21586"/>
                  </a:lnTo>
                  <a:lnTo>
                    <a:pt x="74163" y="22028"/>
                  </a:lnTo>
                  <a:lnTo>
                    <a:pt x="74184" y="22449"/>
                  </a:lnTo>
                  <a:lnTo>
                    <a:pt x="74184" y="22849"/>
                  </a:lnTo>
                  <a:lnTo>
                    <a:pt x="74142" y="23564"/>
                  </a:lnTo>
                  <a:lnTo>
                    <a:pt x="74079" y="24216"/>
                  </a:lnTo>
                  <a:lnTo>
                    <a:pt x="73994" y="24721"/>
                  </a:lnTo>
                  <a:lnTo>
                    <a:pt x="73931" y="25121"/>
                  </a:lnTo>
                  <a:lnTo>
                    <a:pt x="73847" y="254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3463302" y="4244115"/>
              <a:ext cx="2251855" cy="376827"/>
            </a:xfrm>
            <a:custGeom>
              <a:rect b="b" l="l" r="r" t="t"/>
              <a:pathLst>
                <a:path extrusionOk="0" h="12414" w="74184">
                  <a:moveTo>
                    <a:pt x="211" y="1"/>
                  </a:moveTo>
                  <a:lnTo>
                    <a:pt x="127" y="842"/>
                  </a:lnTo>
                  <a:lnTo>
                    <a:pt x="85" y="1726"/>
                  </a:lnTo>
                  <a:lnTo>
                    <a:pt x="43" y="2630"/>
                  </a:lnTo>
                  <a:lnTo>
                    <a:pt x="1" y="3535"/>
                  </a:lnTo>
                  <a:lnTo>
                    <a:pt x="1" y="4734"/>
                  </a:lnTo>
                  <a:lnTo>
                    <a:pt x="64" y="5955"/>
                  </a:lnTo>
                  <a:lnTo>
                    <a:pt x="127" y="6796"/>
                  </a:lnTo>
                  <a:lnTo>
                    <a:pt x="211" y="7638"/>
                  </a:lnTo>
                  <a:lnTo>
                    <a:pt x="274" y="8164"/>
                  </a:lnTo>
                  <a:lnTo>
                    <a:pt x="358" y="8711"/>
                  </a:lnTo>
                  <a:lnTo>
                    <a:pt x="463" y="9237"/>
                  </a:lnTo>
                  <a:lnTo>
                    <a:pt x="569" y="9742"/>
                  </a:lnTo>
                  <a:lnTo>
                    <a:pt x="695" y="10204"/>
                  </a:lnTo>
                  <a:lnTo>
                    <a:pt x="821" y="10625"/>
                  </a:lnTo>
                  <a:lnTo>
                    <a:pt x="3051" y="10899"/>
                  </a:lnTo>
                  <a:lnTo>
                    <a:pt x="5029" y="11109"/>
                  </a:lnTo>
                  <a:lnTo>
                    <a:pt x="6018" y="11193"/>
                  </a:lnTo>
                  <a:lnTo>
                    <a:pt x="6901" y="11256"/>
                  </a:lnTo>
                  <a:lnTo>
                    <a:pt x="6901" y="11256"/>
                  </a:lnTo>
                  <a:lnTo>
                    <a:pt x="6880" y="11046"/>
                  </a:lnTo>
                  <a:lnTo>
                    <a:pt x="6880" y="10436"/>
                  </a:lnTo>
                  <a:lnTo>
                    <a:pt x="6901" y="10036"/>
                  </a:lnTo>
                  <a:lnTo>
                    <a:pt x="6922" y="9552"/>
                  </a:lnTo>
                  <a:lnTo>
                    <a:pt x="6986" y="9026"/>
                  </a:lnTo>
                  <a:lnTo>
                    <a:pt x="7070" y="8458"/>
                  </a:lnTo>
                  <a:lnTo>
                    <a:pt x="7175" y="7995"/>
                  </a:lnTo>
                  <a:lnTo>
                    <a:pt x="7301" y="7511"/>
                  </a:lnTo>
                  <a:lnTo>
                    <a:pt x="7448" y="7028"/>
                  </a:lnTo>
                  <a:lnTo>
                    <a:pt x="7617" y="6544"/>
                  </a:lnTo>
                  <a:lnTo>
                    <a:pt x="7848" y="6081"/>
                  </a:lnTo>
                  <a:lnTo>
                    <a:pt x="8101" y="5618"/>
                  </a:lnTo>
                  <a:lnTo>
                    <a:pt x="8374" y="5155"/>
                  </a:lnTo>
                  <a:lnTo>
                    <a:pt x="8542" y="4945"/>
                  </a:lnTo>
                  <a:lnTo>
                    <a:pt x="8711" y="4734"/>
                  </a:lnTo>
                  <a:lnTo>
                    <a:pt x="8900" y="4545"/>
                  </a:lnTo>
                  <a:lnTo>
                    <a:pt x="9089" y="4356"/>
                  </a:lnTo>
                  <a:lnTo>
                    <a:pt x="9300" y="4166"/>
                  </a:lnTo>
                  <a:lnTo>
                    <a:pt x="9510" y="3998"/>
                  </a:lnTo>
                  <a:lnTo>
                    <a:pt x="9742" y="3830"/>
                  </a:lnTo>
                  <a:lnTo>
                    <a:pt x="9994" y="3661"/>
                  </a:lnTo>
                  <a:lnTo>
                    <a:pt x="10247" y="3535"/>
                  </a:lnTo>
                  <a:lnTo>
                    <a:pt x="10520" y="3409"/>
                  </a:lnTo>
                  <a:lnTo>
                    <a:pt x="10794" y="3283"/>
                  </a:lnTo>
                  <a:lnTo>
                    <a:pt x="11109" y="3177"/>
                  </a:lnTo>
                  <a:lnTo>
                    <a:pt x="11425" y="3093"/>
                  </a:lnTo>
                  <a:lnTo>
                    <a:pt x="11740" y="3030"/>
                  </a:lnTo>
                  <a:lnTo>
                    <a:pt x="12098" y="2967"/>
                  </a:lnTo>
                  <a:lnTo>
                    <a:pt x="12456" y="2925"/>
                  </a:lnTo>
                  <a:lnTo>
                    <a:pt x="12834" y="2904"/>
                  </a:lnTo>
                  <a:lnTo>
                    <a:pt x="13697" y="2904"/>
                  </a:lnTo>
                  <a:lnTo>
                    <a:pt x="14034" y="2925"/>
                  </a:lnTo>
                  <a:lnTo>
                    <a:pt x="14454" y="2988"/>
                  </a:lnTo>
                  <a:lnTo>
                    <a:pt x="14896" y="3093"/>
                  </a:lnTo>
                  <a:lnTo>
                    <a:pt x="15149" y="3177"/>
                  </a:lnTo>
                  <a:lnTo>
                    <a:pt x="15401" y="3262"/>
                  </a:lnTo>
                  <a:lnTo>
                    <a:pt x="15654" y="3367"/>
                  </a:lnTo>
                  <a:lnTo>
                    <a:pt x="15906" y="3514"/>
                  </a:lnTo>
                  <a:lnTo>
                    <a:pt x="16158" y="3661"/>
                  </a:lnTo>
                  <a:lnTo>
                    <a:pt x="16432" y="3830"/>
                  </a:lnTo>
                  <a:lnTo>
                    <a:pt x="16684" y="4019"/>
                  </a:lnTo>
                  <a:lnTo>
                    <a:pt x="16937" y="4250"/>
                  </a:lnTo>
                  <a:lnTo>
                    <a:pt x="17189" y="4503"/>
                  </a:lnTo>
                  <a:lnTo>
                    <a:pt x="17442" y="4776"/>
                  </a:lnTo>
                  <a:lnTo>
                    <a:pt x="17673" y="5092"/>
                  </a:lnTo>
                  <a:lnTo>
                    <a:pt x="17905" y="5429"/>
                  </a:lnTo>
                  <a:lnTo>
                    <a:pt x="18115" y="5807"/>
                  </a:lnTo>
                  <a:lnTo>
                    <a:pt x="18304" y="6207"/>
                  </a:lnTo>
                  <a:lnTo>
                    <a:pt x="18494" y="6649"/>
                  </a:lnTo>
                  <a:lnTo>
                    <a:pt x="18662" y="7133"/>
                  </a:lnTo>
                  <a:lnTo>
                    <a:pt x="18809" y="7659"/>
                  </a:lnTo>
                  <a:lnTo>
                    <a:pt x="18936" y="8227"/>
                  </a:lnTo>
                  <a:lnTo>
                    <a:pt x="19041" y="8837"/>
                  </a:lnTo>
                  <a:lnTo>
                    <a:pt x="19125" y="9489"/>
                  </a:lnTo>
                  <a:lnTo>
                    <a:pt x="19167" y="10120"/>
                  </a:lnTo>
                  <a:lnTo>
                    <a:pt x="19188" y="10794"/>
                  </a:lnTo>
                  <a:lnTo>
                    <a:pt x="19188" y="11509"/>
                  </a:lnTo>
                  <a:lnTo>
                    <a:pt x="19167" y="12287"/>
                  </a:lnTo>
                  <a:lnTo>
                    <a:pt x="53587" y="12414"/>
                  </a:lnTo>
                  <a:lnTo>
                    <a:pt x="53587" y="12245"/>
                  </a:lnTo>
                  <a:lnTo>
                    <a:pt x="53566" y="11761"/>
                  </a:lnTo>
                  <a:lnTo>
                    <a:pt x="53587" y="11067"/>
                  </a:lnTo>
                  <a:lnTo>
                    <a:pt x="53608" y="10625"/>
                  </a:lnTo>
                  <a:lnTo>
                    <a:pt x="53629" y="10162"/>
                  </a:lnTo>
                  <a:lnTo>
                    <a:pt x="53692" y="9594"/>
                  </a:lnTo>
                  <a:lnTo>
                    <a:pt x="53776" y="8984"/>
                  </a:lnTo>
                  <a:lnTo>
                    <a:pt x="53902" y="8374"/>
                  </a:lnTo>
                  <a:lnTo>
                    <a:pt x="54050" y="7722"/>
                  </a:lnTo>
                  <a:lnTo>
                    <a:pt x="54239" y="7091"/>
                  </a:lnTo>
                  <a:lnTo>
                    <a:pt x="54470" y="6460"/>
                  </a:lnTo>
                  <a:lnTo>
                    <a:pt x="54618" y="6144"/>
                  </a:lnTo>
                  <a:lnTo>
                    <a:pt x="54765" y="5828"/>
                  </a:lnTo>
                  <a:lnTo>
                    <a:pt x="54912" y="5534"/>
                  </a:lnTo>
                  <a:lnTo>
                    <a:pt x="55101" y="5239"/>
                  </a:lnTo>
                  <a:lnTo>
                    <a:pt x="55291" y="4966"/>
                  </a:lnTo>
                  <a:lnTo>
                    <a:pt x="55480" y="4692"/>
                  </a:lnTo>
                  <a:lnTo>
                    <a:pt x="55712" y="4440"/>
                  </a:lnTo>
                  <a:lnTo>
                    <a:pt x="55943" y="4187"/>
                  </a:lnTo>
                  <a:lnTo>
                    <a:pt x="56195" y="3956"/>
                  </a:lnTo>
                  <a:lnTo>
                    <a:pt x="56448" y="3724"/>
                  </a:lnTo>
                  <a:lnTo>
                    <a:pt x="56742" y="3535"/>
                  </a:lnTo>
                  <a:lnTo>
                    <a:pt x="57037" y="3346"/>
                  </a:lnTo>
                  <a:lnTo>
                    <a:pt x="57374" y="3177"/>
                  </a:lnTo>
                  <a:lnTo>
                    <a:pt x="57710" y="3030"/>
                  </a:lnTo>
                  <a:lnTo>
                    <a:pt x="58068" y="2904"/>
                  </a:lnTo>
                  <a:lnTo>
                    <a:pt x="58447" y="2820"/>
                  </a:lnTo>
                  <a:lnTo>
                    <a:pt x="58846" y="2736"/>
                  </a:lnTo>
                  <a:lnTo>
                    <a:pt x="59267" y="2673"/>
                  </a:lnTo>
                  <a:lnTo>
                    <a:pt x="59709" y="2651"/>
                  </a:lnTo>
                  <a:lnTo>
                    <a:pt x="60424" y="2651"/>
                  </a:lnTo>
                  <a:lnTo>
                    <a:pt x="60698" y="2673"/>
                  </a:lnTo>
                  <a:lnTo>
                    <a:pt x="61055" y="2715"/>
                  </a:lnTo>
                  <a:lnTo>
                    <a:pt x="61497" y="2778"/>
                  </a:lnTo>
                  <a:lnTo>
                    <a:pt x="61981" y="2904"/>
                  </a:lnTo>
                  <a:lnTo>
                    <a:pt x="62255" y="3009"/>
                  </a:lnTo>
                  <a:lnTo>
                    <a:pt x="62528" y="3114"/>
                  </a:lnTo>
                  <a:lnTo>
                    <a:pt x="62802" y="3220"/>
                  </a:lnTo>
                  <a:lnTo>
                    <a:pt x="63075" y="3367"/>
                  </a:lnTo>
                  <a:lnTo>
                    <a:pt x="63349" y="3535"/>
                  </a:lnTo>
                  <a:lnTo>
                    <a:pt x="63622" y="3724"/>
                  </a:lnTo>
                  <a:lnTo>
                    <a:pt x="63917" y="3935"/>
                  </a:lnTo>
                  <a:lnTo>
                    <a:pt x="64190" y="4187"/>
                  </a:lnTo>
                  <a:lnTo>
                    <a:pt x="64443" y="4440"/>
                  </a:lnTo>
                  <a:lnTo>
                    <a:pt x="64716" y="4734"/>
                  </a:lnTo>
                  <a:lnTo>
                    <a:pt x="64969" y="5071"/>
                  </a:lnTo>
                  <a:lnTo>
                    <a:pt x="65200" y="5429"/>
                  </a:lnTo>
                  <a:lnTo>
                    <a:pt x="65432" y="5828"/>
                  </a:lnTo>
                  <a:lnTo>
                    <a:pt x="65642" y="6249"/>
                  </a:lnTo>
                  <a:lnTo>
                    <a:pt x="65831" y="6733"/>
                  </a:lnTo>
                  <a:lnTo>
                    <a:pt x="66000" y="7238"/>
                  </a:lnTo>
                  <a:lnTo>
                    <a:pt x="66147" y="7785"/>
                  </a:lnTo>
                  <a:lnTo>
                    <a:pt x="66273" y="8353"/>
                  </a:lnTo>
                  <a:lnTo>
                    <a:pt x="66378" y="8984"/>
                  </a:lnTo>
                  <a:lnTo>
                    <a:pt x="66441" y="9657"/>
                  </a:lnTo>
                  <a:lnTo>
                    <a:pt x="66483" y="10141"/>
                  </a:lnTo>
                  <a:lnTo>
                    <a:pt x="66505" y="10625"/>
                  </a:lnTo>
                  <a:lnTo>
                    <a:pt x="66505" y="11130"/>
                  </a:lnTo>
                  <a:lnTo>
                    <a:pt x="66505" y="11635"/>
                  </a:lnTo>
                  <a:lnTo>
                    <a:pt x="73847" y="11888"/>
                  </a:lnTo>
                  <a:lnTo>
                    <a:pt x="73889" y="11698"/>
                  </a:lnTo>
                  <a:lnTo>
                    <a:pt x="74015" y="11151"/>
                  </a:lnTo>
                  <a:lnTo>
                    <a:pt x="74057" y="10751"/>
                  </a:lnTo>
                  <a:lnTo>
                    <a:pt x="74121" y="10289"/>
                  </a:lnTo>
                  <a:lnTo>
                    <a:pt x="74163" y="9763"/>
                  </a:lnTo>
                  <a:lnTo>
                    <a:pt x="74184" y="9174"/>
                  </a:lnTo>
                  <a:lnTo>
                    <a:pt x="74163" y="8690"/>
                  </a:lnTo>
                  <a:lnTo>
                    <a:pt x="74142" y="8164"/>
                  </a:lnTo>
                  <a:lnTo>
                    <a:pt x="74100" y="7596"/>
                  </a:lnTo>
                  <a:lnTo>
                    <a:pt x="74015" y="7028"/>
                  </a:lnTo>
                  <a:lnTo>
                    <a:pt x="73889" y="6460"/>
                  </a:lnTo>
                  <a:lnTo>
                    <a:pt x="73742" y="5849"/>
                  </a:lnTo>
                  <a:lnTo>
                    <a:pt x="73553" y="5239"/>
                  </a:lnTo>
                  <a:lnTo>
                    <a:pt x="73300" y="4629"/>
                  </a:lnTo>
                  <a:lnTo>
                    <a:pt x="73027" y="4019"/>
                  </a:lnTo>
                  <a:lnTo>
                    <a:pt x="72690" y="3409"/>
                  </a:lnTo>
                  <a:lnTo>
                    <a:pt x="72501" y="3114"/>
                  </a:lnTo>
                  <a:lnTo>
                    <a:pt x="72290" y="2820"/>
                  </a:lnTo>
                  <a:lnTo>
                    <a:pt x="72080" y="2504"/>
                  </a:lnTo>
                  <a:lnTo>
                    <a:pt x="71848" y="2210"/>
                  </a:lnTo>
                  <a:lnTo>
                    <a:pt x="71596" y="1915"/>
                  </a:lnTo>
                  <a:lnTo>
                    <a:pt x="71322" y="1642"/>
                  </a:lnTo>
                  <a:lnTo>
                    <a:pt x="71049" y="1347"/>
                  </a:lnTo>
                  <a:lnTo>
                    <a:pt x="70733" y="1074"/>
                  </a:lnTo>
                  <a:lnTo>
                    <a:pt x="70418" y="800"/>
                  </a:lnTo>
                  <a:lnTo>
                    <a:pt x="70081" y="527"/>
                  </a:lnTo>
                  <a:lnTo>
                    <a:pt x="69723" y="253"/>
                  </a:lnTo>
                  <a:lnTo>
                    <a:pt x="693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4033617" y="4309257"/>
              <a:ext cx="55580" cy="56217"/>
            </a:xfrm>
            <a:custGeom>
              <a:rect b="b" l="l" r="r" t="t"/>
              <a:pathLst>
                <a:path extrusionOk="0" h="1852" w="1831">
                  <a:moveTo>
                    <a:pt x="0" y="1"/>
                  </a:moveTo>
                  <a:lnTo>
                    <a:pt x="0" y="1852"/>
                  </a:lnTo>
                  <a:lnTo>
                    <a:pt x="1831" y="1852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4144747" y="4309257"/>
              <a:ext cx="56217" cy="56217"/>
            </a:xfrm>
            <a:custGeom>
              <a:rect b="b" l="l" r="r" t="t"/>
              <a:pathLst>
                <a:path extrusionOk="0" h="1852" w="1852">
                  <a:moveTo>
                    <a:pt x="0" y="1"/>
                  </a:moveTo>
                  <a:lnTo>
                    <a:pt x="0" y="1852"/>
                  </a:lnTo>
                  <a:lnTo>
                    <a:pt x="1852" y="1852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4089167" y="4365445"/>
              <a:ext cx="55610" cy="55610"/>
            </a:xfrm>
            <a:custGeom>
              <a:rect b="b" l="l" r="r" t="t"/>
              <a:pathLst>
                <a:path extrusionOk="0" h="1832" w="1832">
                  <a:moveTo>
                    <a:pt x="1" y="1"/>
                  </a:moveTo>
                  <a:lnTo>
                    <a:pt x="1" y="1831"/>
                  </a:lnTo>
                  <a:lnTo>
                    <a:pt x="1831" y="1831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4256485" y="4309257"/>
              <a:ext cx="55610" cy="56217"/>
            </a:xfrm>
            <a:custGeom>
              <a:rect b="b" l="l" r="r" t="t"/>
              <a:pathLst>
                <a:path extrusionOk="0" h="1852" w="1832">
                  <a:moveTo>
                    <a:pt x="1" y="1"/>
                  </a:moveTo>
                  <a:lnTo>
                    <a:pt x="1" y="1852"/>
                  </a:lnTo>
                  <a:lnTo>
                    <a:pt x="1831" y="1852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4200935" y="4365445"/>
              <a:ext cx="55580" cy="55610"/>
            </a:xfrm>
            <a:custGeom>
              <a:rect b="b" l="l" r="r" t="t"/>
              <a:pathLst>
                <a:path extrusionOk="0" h="1832" w="1831">
                  <a:moveTo>
                    <a:pt x="1" y="1"/>
                  </a:moveTo>
                  <a:lnTo>
                    <a:pt x="1" y="1831"/>
                  </a:lnTo>
                  <a:lnTo>
                    <a:pt x="1831" y="1831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4813382" y="4313082"/>
              <a:ext cx="55610" cy="56248"/>
            </a:xfrm>
            <a:custGeom>
              <a:rect b="b" l="l" r="r" t="t"/>
              <a:pathLst>
                <a:path extrusionOk="0" h="1853" w="1832">
                  <a:moveTo>
                    <a:pt x="1" y="1"/>
                  </a:moveTo>
                  <a:lnTo>
                    <a:pt x="1" y="1852"/>
                  </a:lnTo>
                  <a:lnTo>
                    <a:pt x="1831" y="1852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4925150" y="4313082"/>
              <a:ext cx="55580" cy="56248"/>
            </a:xfrm>
            <a:custGeom>
              <a:rect b="b" l="l" r="r" t="t"/>
              <a:pathLst>
                <a:path extrusionOk="0" h="1853" w="1831">
                  <a:moveTo>
                    <a:pt x="1" y="1"/>
                  </a:moveTo>
                  <a:lnTo>
                    <a:pt x="1" y="1852"/>
                  </a:lnTo>
                  <a:lnTo>
                    <a:pt x="1831" y="1852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4868963" y="4369300"/>
              <a:ext cx="56217" cy="55580"/>
            </a:xfrm>
            <a:custGeom>
              <a:rect b="b" l="l" r="r" t="t"/>
              <a:pathLst>
                <a:path extrusionOk="0" h="1831" w="1852">
                  <a:moveTo>
                    <a:pt x="0" y="0"/>
                  </a:moveTo>
                  <a:lnTo>
                    <a:pt x="0" y="1831"/>
                  </a:lnTo>
                  <a:lnTo>
                    <a:pt x="1852" y="1831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5036281" y="4313082"/>
              <a:ext cx="55580" cy="56248"/>
            </a:xfrm>
            <a:custGeom>
              <a:rect b="b" l="l" r="r" t="t"/>
              <a:pathLst>
                <a:path extrusionOk="0" h="1853" w="1831">
                  <a:moveTo>
                    <a:pt x="0" y="1"/>
                  </a:moveTo>
                  <a:lnTo>
                    <a:pt x="0" y="1852"/>
                  </a:lnTo>
                  <a:lnTo>
                    <a:pt x="1831" y="1852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4980700" y="4369300"/>
              <a:ext cx="55610" cy="55580"/>
            </a:xfrm>
            <a:custGeom>
              <a:rect b="b" l="l" r="r" t="t"/>
              <a:pathLst>
                <a:path extrusionOk="0" h="1831" w="1832">
                  <a:moveTo>
                    <a:pt x="1" y="0"/>
                  </a:moveTo>
                  <a:lnTo>
                    <a:pt x="1" y="1831"/>
                  </a:lnTo>
                  <a:lnTo>
                    <a:pt x="1831" y="1831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4378483" y="4305432"/>
              <a:ext cx="93281" cy="113710"/>
            </a:xfrm>
            <a:custGeom>
              <a:rect b="b" l="l" r="r" t="t"/>
              <a:pathLst>
                <a:path extrusionOk="0" h="3746" w="3073">
                  <a:moveTo>
                    <a:pt x="0" y="0"/>
                  </a:moveTo>
                  <a:lnTo>
                    <a:pt x="0" y="695"/>
                  </a:lnTo>
                  <a:lnTo>
                    <a:pt x="1136" y="695"/>
                  </a:lnTo>
                  <a:lnTo>
                    <a:pt x="1136" y="3745"/>
                  </a:lnTo>
                  <a:lnTo>
                    <a:pt x="1957" y="3745"/>
                  </a:lnTo>
                  <a:lnTo>
                    <a:pt x="1957" y="695"/>
                  </a:lnTo>
                  <a:lnTo>
                    <a:pt x="3072" y="69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4467879" y="4305432"/>
              <a:ext cx="110523" cy="113710"/>
            </a:xfrm>
            <a:custGeom>
              <a:rect b="b" l="l" r="r" t="t"/>
              <a:pathLst>
                <a:path extrusionOk="0" h="3746" w="3641">
                  <a:moveTo>
                    <a:pt x="1831" y="926"/>
                  </a:moveTo>
                  <a:lnTo>
                    <a:pt x="2294" y="2294"/>
                  </a:lnTo>
                  <a:lnTo>
                    <a:pt x="1326" y="2294"/>
                  </a:lnTo>
                  <a:lnTo>
                    <a:pt x="1810" y="926"/>
                  </a:lnTo>
                  <a:close/>
                  <a:moveTo>
                    <a:pt x="1410" y="0"/>
                  </a:moveTo>
                  <a:lnTo>
                    <a:pt x="1" y="3745"/>
                  </a:lnTo>
                  <a:lnTo>
                    <a:pt x="821" y="3745"/>
                  </a:lnTo>
                  <a:lnTo>
                    <a:pt x="1116" y="2904"/>
                  </a:lnTo>
                  <a:lnTo>
                    <a:pt x="2504" y="2904"/>
                  </a:lnTo>
                  <a:lnTo>
                    <a:pt x="2799" y="3745"/>
                  </a:lnTo>
                  <a:lnTo>
                    <a:pt x="3641" y="3745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4586021" y="4305432"/>
              <a:ext cx="107973" cy="113710"/>
            </a:xfrm>
            <a:custGeom>
              <a:rect b="b" l="l" r="r" t="t"/>
              <a:pathLst>
                <a:path extrusionOk="0" h="3746" w="3557">
                  <a:moveTo>
                    <a:pt x="106" y="0"/>
                  </a:moveTo>
                  <a:lnTo>
                    <a:pt x="1305" y="1789"/>
                  </a:lnTo>
                  <a:lnTo>
                    <a:pt x="1" y="3745"/>
                  </a:lnTo>
                  <a:lnTo>
                    <a:pt x="927" y="3745"/>
                  </a:lnTo>
                  <a:lnTo>
                    <a:pt x="1747" y="2441"/>
                  </a:lnTo>
                  <a:lnTo>
                    <a:pt x="2568" y="3745"/>
                  </a:lnTo>
                  <a:lnTo>
                    <a:pt x="3557" y="3745"/>
                  </a:lnTo>
                  <a:lnTo>
                    <a:pt x="2252" y="1789"/>
                  </a:lnTo>
                  <a:lnTo>
                    <a:pt x="3451" y="0"/>
                  </a:lnTo>
                  <a:lnTo>
                    <a:pt x="2547" y="0"/>
                  </a:lnTo>
                  <a:lnTo>
                    <a:pt x="1789" y="120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4713119" y="4305432"/>
              <a:ext cx="24952" cy="113710"/>
            </a:xfrm>
            <a:custGeom>
              <a:rect b="b" l="l" r="r" t="t"/>
              <a:pathLst>
                <a:path extrusionOk="0" h="3746" w="822">
                  <a:moveTo>
                    <a:pt x="1" y="0"/>
                  </a:moveTo>
                  <a:lnTo>
                    <a:pt x="1" y="3745"/>
                  </a:lnTo>
                  <a:lnTo>
                    <a:pt x="821" y="3745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3463302" y="4062743"/>
              <a:ext cx="159060" cy="288706"/>
            </a:xfrm>
            <a:custGeom>
              <a:rect b="b" l="l" r="r" t="t"/>
              <a:pathLst>
                <a:path extrusionOk="0" h="9511" w="5240">
                  <a:moveTo>
                    <a:pt x="1116" y="1"/>
                  </a:moveTo>
                  <a:lnTo>
                    <a:pt x="926" y="905"/>
                  </a:lnTo>
                  <a:lnTo>
                    <a:pt x="695" y="2252"/>
                  </a:lnTo>
                  <a:lnTo>
                    <a:pt x="569" y="3072"/>
                  </a:lnTo>
                  <a:lnTo>
                    <a:pt x="442" y="3977"/>
                  </a:lnTo>
                  <a:lnTo>
                    <a:pt x="316" y="4945"/>
                  </a:lnTo>
                  <a:lnTo>
                    <a:pt x="211" y="5976"/>
                  </a:lnTo>
                  <a:lnTo>
                    <a:pt x="127" y="6817"/>
                  </a:lnTo>
                  <a:lnTo>
                    <a:pt x="85" y="7701"/>
                  </a:lnTo>
                  <a:lnTo>
                    <a:pt x="43" y="8605"/>
                  </a:lnTo>
                  <a:lnTo>
                    <a:pt x="1" y="9510"/>
                  </a:lnTo>
                  <a:lnTo>
                    <a:pt x="379" y="9447"/>
                  </a:lnTo>
                  <a:lnTo>
                    <a:pt x="716" y="9342"/>
                  </a:lnTo>
                  <a:lnTo>
                    <a:pt x="1053" y="9216"/>
                  </a:lnTo>
                  <a:lnTo>
                    <a:pt x="1368" y="9068"/>
                  </a:lnTo>
                  <a:lnTo>
                    <a:pt x="1663" y="8900"/>
                  </a:lnTo>
                  <a:lnTo>
                    <a:pt x="1957" y="8711"/>
                  </a:lnTo>
                  <a:lnTo>
                    <a:pt x="2231" y="8500"/>
                  </a:lnTo>
                  <a:lnTo>
                    <a:pt x="2483" y="8248"/>
                  </a:lnTo>
                  <a:lnTo>
                    <a:pt x="2715" y="8016"/>
                  </a:lnTo>
                  <a:lnTo>
                    <a:pt x="2946" y="7743"/>
                  </a:lnTo>
                  <a:lnTo>
                    <a:pt x="3178" y="7469"/>
                  </a:lnTo>
                  <a:lnTo>
                    <a:pt x="3367" y="7196"/>
                  </a:lnTo>
                  <a:lnTo>
                    <a:pt x="3556" y="6901"/>
                  </a:lnTo>
                  <a:lnTo>
                    <a:pt x="3725" y="6586"/>
                  </a:lnTo>
                  <a:lnTo>
                    <a:pt x="4061" y="5976"/>
                  </a:lnTo>
                  <a:lnTo>
                    <a:pt x="4229" y="5597"/>
                  </a:lnTo>
                  <a:lnTo>
                    <a:pt x="4377" y="5239"/>
                  </a:lnTo>
                  <a:lnTo>
                    <a:pt x="4629" y="4503"/>
                  </a:lnTo>
                  <a:lnTo>
                    <a:pt x="4840" y="3830"/>
                  </a:lnTo>
                  <a:lnTo>
                    <a:pt x="5008" y="3198"/>
                  </a:lnTo>
                  <a:lnTo>
                    <a:pt x="5113" y="2694"/>
                  </a:lnTo>
                  <a:lnTo>
                    <a:pt x="5197" y="2273"/>
                  </a:lnTo>
                  <a:lnTo>
                    <a:pt x="5239" y="1915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469707" y="4475938"/>
              <a:ext cx="208205" cy="109885"/>
            </a:xfrm>
            <a:custGeom>
              <a:rect b="b" l="l" r="r" t="t"/>
              <a:pathLst>
                <a:path extrusionOk="0" h="3620" w="6859">
                  <a:moveTo>
                    <a:pt x="0" y="1"/>
                  </a:moveTo>
                  <a:lnTo>
                    <a:pt x="63" y="527"/>
                  </a:lnTo>
                  <a:lnTo>
                    <a:pt x="147" y="1074"/>
                  </a:lnTo>
                  <a:lnTo>
                    <a:pt x="252" y="1600"/>
                  </a:lnTo>
                  <a:lnTo>
                    <a:pt x="358" y="2105"/>
                  </a:lnTo>
                  <a:lnTo>
                    <a:pt x="484" y="2567"/>
                  </a:lnTo>
                  <a:lnTo>
                    <a:pt x="610" y="2988"/>
                  </a:lnTo>
                  <a:lnTo>
                    <a:pt x="2840" y="3262"/>
                  </a:lnTo>
                  <a:lnTo>
                    <a:pt x="4818" y="3472"/>
                  </a:lnTo>
                  <a:lnTo>
                    <a:pt x="5807" y="3556"/>
                  </a:lnTo>
                  <a:lnTo>
                    <a:pt x="6690" y="3619"/>
                  </a:lnTo>
                  <a:lnTo>
                    <a:pt x="6690" y="3619"/>
                  </a:lnTo>
                  <a:lnTo>
                    <a:pt x="6669" y="3409"/>
                  </a:lnTo>
                  <a:lnTo>
                    <a:pt x="6669" y="2799"/>
                  </a:lnTo>
                  <a:lnTo>
                    <a:pt x="6690" y="2399"/>
                  </a:lnTo>
                  <a:lnTo>
                    <a:pt x="6711" y="1915"/>
                  </a:lnTo>
                  <a:lnTo>
                    <a:pt x="6775" y="1389"/>
                  </a:lnTo>
                  <a:lnTo>
                    <a:pt x="6859" y="821"/>
                  </a:lnTo>
                  <a:lnTo>
                    <a:pt x="4713" y="590"/>
                  </a:lnTo>
                  <a:lnTo>
                    <a:pt x="2840" y="358"/>
                  </a:lnTo>
                  <a:lnTo>
                    <a:pt x="126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043816" y="4532156"/>
              <a:ext cx="1047399" cy="88788"/>
            </a:xfrm>
            <a:custGeom>
              <a:rect b="b" l="l" r="r" t="t"/>
              <a:pathLst>
                <a:path extrusionOk="0" h="2925" w="34505">
                  <a:moveTo>
                    <a:pt x="1" y="0"/>
                  </a:moveTo>
                  <a:lnTo>
                    <a:pt x="43" y="631"/>
                  </a:lnTo>
                  <a:lnTo>
                    <a:pt x="64" y="1305"/>
                  </a:lnTo>
                  <a:lnTo>
                    <a:pt x="64" y="2020"/>
                  </a:lnTo>
                  <a:lnTo>
                    <a:pt x="43" y="2798"/>
                  </a:lnTo>
                  <a:lnTo>
                    <a:pt x="34463" y="2925"/>
                  </a:lnTo>
                  <a:lnTo>
                    <a:pt x="34463" y="2756"/>
                  </a:lnTo>
                  <a:lnTo>
                    <a:pt x="34442" y="2272"/>
                  </a:lnTo>
                  <a:lnTo>
                    <a:pt x="34463" y="1578"/>
                  </a:lnTo>
                  <a:lnTo>
                    <a:pt x="34484" y="1136"/>
                  </a:lnTo>
                  <a:lnTo>
                    <a:pt x="34505" y="673"/>
                  </a:lnTo>
                  <a:lnTo>
                    <a:pt x="31959" y="736"/>
                  </a:lnTo>
                  <a:lnTo>
                    <a:pt x="29455" y="758"/>
                  </a:lnTo>
                  <a:lnTo>
                    <a:pt x="26994" y="779"/>
                  </a:lnTo>
                  <a:lnTo>
                    <a:pt x="22239" y="779"/>
                  </a:lnTo>
                  <a:lnTo>
                    <a:pt x="19925" y="758"/>
                  </a:lnTo>
                  <a:lnTo>
                    <a:pt x="17674" y="736"/>
                  </a:lnTo>
                  <a:lnTo>
                    <a:pt x="15486" y="673"/>
                  </a:lnTo>
                  <a:lnTo>
                    <a:pt x="11257" y="568"/>
                  </a:lnTo>
                  <a:lnTo>
                    <a:pt x="7280" y="400"/>
                  </a:lnTo>
                  <a:lnTo>
                    <a:pt x="3514" y="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5480135" y="4522563"/>
              <a:ext cx="235039" cy="82414"/>
            </a:xfrm>
            <a:custGeom>
              <a:rect b="b" l="l" r="r" t="t"/>
              <a:pathLst>
                <a:path extrusionOk="0" h="2715" w="7743">
                  <a:moveTo>
                    <a:pt x="7743" y="1"/>
                  </a:moveTo>
                  <a:lnTo>
                    <a:pt x="3829" y="274"/>
                  </a:lnTo>
                  <a:lnTo>
                    <a:pt x="0" y="484"/>
                  </a:lnTo>
                  <a:lnTo>
                    <a:pt x="42" y="968"/>
                  </a:lnTo>
                  <a:lnTo>
                    <a:pt x="64" y="1452"/>
                  </a:lnTo>
                  <a:lnTo>
                    <a:pt x="64" y="1957"/>
                  </a:lnTo>
                  <a:lnTo>
                    <a:pt x="64" y="2462"/>
                  </a:lnTo>
                  <a:lnTo>
                    <a:pt x="7406" y="2715"/>
                  </a:lnTo>
                  <a:lnTo>
                    <a:pt x="7448" y="2525"/>
                  </a:lnTo>
                  <a:lnTo>
                    <a:pt x="7574" y="1978"/>
                  </a:lnTo>
                  <a:lnTo>
                    <a:pt x="7616" y="1578"/>
                  </a:lnTo>
                  <a:lnTo>
                    <a:pt x="7680" y="1116"/>
                  </a:lnTo>
                  <a:lnTo>
                    <a:pt x="7722" y="590"/>
                  </a:lnTo>
                  <a:lnTo>
                    <a:pt x="7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691938" y="4362895"/>
              <a:ext cx="334026" cy="334694"/>
            </a:xfrm>
            <a:custGeom>
              <a:rect b="b" l="l" r="r" t="t"/>
              <a:pathLst>
                <a:path extrusionOk="0" h="11026" w="11004">
                  <a:moveTo>
                    <a:pt x="5492" y="1"/>
                  </a:moveTo>
                  <a:lnTo>
                    <a:pt x="5218" y="22"/>
                  </a:lnTo>
                  <a:lnTo>
                    <a:pt x="4945" y="43"/>
                  </a:lnTo>
                  <a:lnTo>
                    <a:pt x="4650" y="85"/>
                  </a:lnTo>
                  <a:lnTo>
                    <a:pt x="4398" y="127"/>
                  </a:lnTo>
                  <a:lnTo>
                    <a:pt x="4124" y="190"/>
                  </a:lnTo>
                  <a:lnTo>
                    <a:pt x="3851" y="253"/>
                  </a:lnTo>
                  <a:lnTo>
                    <a:pt x="3598" y="337"/>
                  </a:lnTo>
                  <a:lnTo>
                    <a:pt x="3346" y="443"/>
                  </a:lnTo>
                  <a:lnTo>
                    <a:pt x="3114" y="548"/>
                  </a:lnTo>
                  <a:lnTo>
                    <a:pt x="2883" y="674"/>
                  </a:lnTo>
                  <a:lnTo>
                    <a:pt x="2651" y="800"/>
                  </a:lnTo>
                  <a:lnTo>
                    <a:pt x="2420" y="948"/>
                  </a:lnTo>
                  <a:lnTo>
                    <a:pt x="2210" y="1095"/>
                  </a:lnTo>
                  <a:lnTo>
                    <a:pt x="1999" y="1263"/>
                  </a:lnTo>
                  <a:lnTo>
                    <a:pt x="1600" y="1621"/>
                  </a:lnTo>
                  <a:lnTo>
                    <a:pt x="1242" y="2021"/>
                  </a:lnTo>
                  <a:lnTo>
                    <a:pt x="1095" y="2231"/>
                  </a:lnTo>
                  <a:lnTo>
                    <a:pt x="926" y="2441"/>
                  </a:lnTo>
                  <a:lnTo>
                    <a:pt x="779" y="2652"/>
                  </a:lnTo>
                  <a:lnTo>
                    <a:pt x="653" y="2883"/>
                  </a:lnTo>
                  <a:lnTo>
                    <a:pt x="527" y="3136"/>
                  </a:lnTo>
                  <a:lnTo>
                    <a:pt x="421" y="3367"/>
                  </a:lnTo>
                  <a:lnTo>
                    <a:pt x="316" y="3620"/>
                  </a:lnTo>
                  <a:lnTo>
                    <a:pt x="232" y="3872"/>
                  </a:lnTo>
                  <a:lnTo>
                    <a:pt x="169" y="4145"/>
                  </a:lnTo>
                  <a:lnTo>
                    <a:pt x="106" y="4398"/>
                  </a:lnTo>
                  <a:lnTo>
                    <a:pt x="64" y="4671"/>
                  </a:lnTo>
                  <a:lnTo>
                    <a:pt x="22" y="4945"/>
                  </a:lnTo>
                  <a:lnTo>
                    <a:pt x="1" y="5240"/>
                  </a:lnTo>
                  <a:lnTo>
                    <a:pt x="1" y="5513"/>
                  </a:lnTo>
                  <a:lnTo>
                    <a:pt x="1" y="5808"/>
                  </a:lnTo>
                  <a:lnTo>
                    <a:pt x="22" y="6081"/>
                  </a:lnTo>
                  <a:lnTo>
                    <a:pt x="64" y="6355"/>
                  </a:lnTo>
                  <a:lnTo>
                    <a:pt x="106" y="6628"/>
                  </a:lnTo>
                  <a:lnTo>
                    <a:pt x="169" y="6902"/>
                  </a:lnTo>
                  <a:lnTo>
                    <a:pt x="232" y="7154"/>
                  </a:lnTo>
                  <a:lnTo>
                    <a:pt x="316" y="7407"/>
                  </a:lnTo>
                  <a:lnTo>
                    <a:pt x="421" y="7659"/>
                  </a:lnTo>
                  <a:lnTo>
                    <a:pt x="527" y="7911"/>
                  </a:lnTo>
                  <a:lnTo>
                    <a:pt x="653" y="8143"/>
                  </a:lnTo>
                  <a:lnTo>
                    <a:pt x="779" y="8374"/>
                  </a:lnTo>
                  <a:lnTo>
                    <a:pt x="926" y="8585"/>
                  </a:lnTo>
                  <a:lnTo>
                    <a:pt x="1095" y="8816"/>
                  </a:lnTo>
                  <a:lnTo>
                    <a:pt x="1242" y="9026"/>
                  </a:lnTo>
                  <a:lnTo>
                    <a:pt x="1600" y="9405"/>
                  </a:lnTo>
                  <a:lnTo>
                    <a:pt x="1999" y="9763"/>
                  </a:lnTo>
                  <a:lnTo>
                    <a:pt x="2210" y="9931"/>
                  </a:lnTo>
                  <a:lnTo>
                    <a:pt x="2420" y="10078"/>
                  </a:lnTo>
                  <a:lnTo>
                    <a:pt x="2651" y="10226"/>
                  </a:lnTo>
                  <a:lnTo>
                    <a:pt x="2883" y="10352"/>
                  </a:lnTo>
                  <a:lnTo>
                    <a:pt x="3114" y="10478"/>
                  </a:lnTo>
                  <a:lnTo>
                    <a:pt x="3346" y="10583"/>
                  </a:lnTo>
                  <a:lnTo>
                    <a:pt x="3598" y="10689"/>
                  </a:lnTo>
                  <a:lnTo>
                    <a:pt x="3851" y="10773"/>
                  </a:lnTo>
                  <a:lnTo>
                    <a:pt x="4124" y="10857"/>
                  </a:lnTo>
                  <a:lnTo>
                    <a:pt x="4398" y="10920"/>
                  </a:lnTo>
                  <a:lnTo>
                    <a:pt x="4650" y="10962"/>
                  </a:lnTo>
                  <a:lnTo>
                    <a:pt x="4945" y="11004"/>
                  </a:lnTo>
                  <a:lnTo>
                    <a:pt x="5218" y="11025"/>
                  </a:lnTo>
                  <a:lnTo>
                    <a:pt x="5786" y="11025"/>
                  </a:lnTo>
                  <a:lnTo>
                    <a:pt x="6060" y="11004"/>
                  </a:lnTo>
                  <a:lnTo>
                    <a:pt x="6333" y="10962"/>
                  </a:lnTo>
                  <a:lnTo>
                    <a:pt x="6607" y="10920"/>
                  </a:lnTo>
                  <a:lnTo>
                    <a:pt x="6880" y="10857"/>
                  </a:lnTo>
                  <a:lnTo>
                    <a:pt x="7133" y="10773"/>
                  </a:lnTo>
                  <a:lnTo>
                    <a:pt x="7385" y="10689"/>
                  </a:lnTo>
                  <a:lnTo>
                    <a:pt x="7638" y="10583"/>
                  </a:lnTo>
                  <a:lnTo>
                    <a:pt x="7890" y="10478"/>
                  </a:lnTo>
                  <a:lnTo>
                    <a:pt x="8122" y="10352"/>
                  </a:lnTo>
                  <a:lnTo>
                    <a:pt x="8353" y="10226"/>
                  </a:lnTo>
                  <a:lnTo>
                    <a:pt x="8584" y="10078"/>
                  </a:lnTo>
                  <a:lnTo>
                    <a:pt x="8795" y="9931"/>
                  </a:lnTo>
                  <a:lnTo>
                    <a:pt x="9005" y="9763"/>
                  </a:lnTo>
                  <a:lnTo>
                    <a:pt x="9384" y="9405"/>
                  </a:lnTo>
                  <a:lnTo>
                    <a:pt x="9742" y="9026"/>
                  </a:lnTo>
                  <a:lnTo>
                    <a:pt x="9910" y="8816"/>
                  </a:lnTo>
                  <a:lnTo>
                    <a:pt x="10057" y="8585"/>
                  </a:lnTo>
                  <a:lnTo>
                    <a:pt x="10204" y="8374"/>
                  </a:lnTo>
                  <a:lnTo>
                    <a:pt x="10331" y="8143"/>
                  </a:lnTo>
                  <a:lnTo>
                    <a:pt x="10457" y="7911"/>
                  </a:lnTo>
                  <a:lnTo>
                    <a:pt x="10562" y="7659"/>
                  </a:lnTo>
                  <a:lnTo>
                    <a:pt x="10667" y="7407"/>
                  </a:lnTo>
                  <a:lnTo>
                    <a:pt x="10751" y="7154"/>
                  </a:lnTo>
                  <a:lnTo>
                    <a:pt x="10836" y="6902"/>
                  </a:lnTo>
                  <a:lnTo>
                    <a:pt x="10899" y="6628"/>
                  </a:lnTo>
                  <a:lnTo>
                    <a:pt x="10941" y="6355"/>
                  </a:lnTo>
                  <a:lnTo>
                    <a:pt x="10983" y="6081"/>
                  </a:lnTo>
                  <a:lnTo>
                    <a:pt x="11004" y="5808"/>
                  </a:lnTo>
                  <a:lnTo>
                    <a:pt x="11004" y="5513"/>
                  </a:lnTo>
                  <a:lnTo>
                    <a:pt x="11004" y="5240"/>
                  </a:lnTo>
                  <a:lnTo>
                    <a:pt x="10983" y="4945"/>
                  </a:lnTo>
                  <a:lnTo>
                    <a:pt x="10941" y="4671"/>
                  </a:lnTo>
                  <a:lnTo>
                    <a:pt x="10899" y="4398"/>
                  </a:lnTo>
                  <a:lnTo>
                    <a:pt x="10836" y="4145"/>
                  </a:lnTo>
                  <a:lnTo>
                    <a:pt x="10751" y="3872"/>
                  </a:lnTo>
                  <a:lnTo>
                    <a:pt x="10667" y="3620"/>
                  </a:lnTo>
                  <a:lnTo>
                    <a:pt x="10562" y="3367"/>
                  </a:lnTo>
                  <a:lnTo>
                    <a:pt x="10457" y="3136"/>
                  </a:lnTo>
                  <a:lnTo>
                    <a:pt x="10331" y="2883"/>
                  </a:lnTo>
                  <a:lnTo>
                    <a:pt x="10204" y="2652"/>
                  </a:lnTo>
                  <a:lnTo>
                    <a:pt x="10057" y="2441"/>
                  </a:lnTo>
                  <a:lnTo>
                    <a:pt x="9910" y="2231"/>
                  </a:lnTo>
                  <a:lnTo>
                    <a:pt x="9742" y="2021"/>
                  </a:lnTo>
                  <a:lnTo>
                    <a:pt x="9384" y="1621"/>
                  </a:lnTo>
                  <a:lnTo>
                    <a:pt x="9005" y="1263"/>
                  </a:lnTo>
                  <a:lnTo>
                    <a:pt x="8795" y="1095"/>
                  </a:lnTo>
                  <a:lnTo>
                    <a:pt x="8584" y="948"/>
                  </a:lnTo>
                  <a:lnTo>
                    <a:pt x="8353" y="800"/>
                  </a:lnTo>
                  <a:lnTo>
                    <a:pt x="8122" y="674"/>
                  </a:lnTo>
                  <a:lnTo>
                    <a:pt x="7890" y="548"/>
                  </a:lnTo>
                  <a:lnTo>
                    <a:pt x="7638" y="443"/>
                  </a:lnTo>
                  <a:lnTo>
                    <a:pt x="7385" y="337"/>
                  </a:lnTo>
                  <a:lnTo>
                    <a:pt x="7133" y="253"/>
                  </a:lnTo>
                  <a:lnTo>
                    <a:pt x="6880" y="190"/>
                  </a:lnTo>
                  <a:lnTo>
                    <a:pt x="6607" y="127"/>
                  </a:lnTo>
                  <a:lnTo>
                    <a:pt x="6333" y="85"/>
                  </a:lnTo>
                  <a:lnTo>
                    <a:pt x="6060" y="43"/>
                  </a:lnTo>
                  <a:lnTo>
                    <a:pt x="5786" y="22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757080" y="4428675"/>
              <a:ext cx="203743" cy="203773"/>
            </a:xfrm>
            <a:custGeom>
              <a:rect b="b" l="l" r="r" t="t"/>
              <a:pathLst>
                <a:path extrusionOk="0" h="6713" w="6712">
                  <a:moveTo>
                    <a:pt x="3346" y="1"/>
                  </a:moveTo>
                  <a:lnTo>
                    <a:pt x="3009" y="22"/>
                  </a:lnTo>
                  <a:lnTo>
                    <a:pt x="2672" y="64"/>
                  </a:lnTo>
                  <a:lnTo>
                    <a:pt x="2357" y="148"/>
                  </a:lnTo>
                  <a:lnTo>
                    <a:pt x="2041" y="253"/>
                  </a:lnTo>
                  <a:lnTo>
                    <a:pt x="1747" y="401"/>
                  </a:lnTo>
                  <a:lnTo>
                    <a:pt x="1473" y="569"/>
                  </a:lnTo>
                  <a:lnTo>
                    <a:pt x="1221" y="758"/>
                  </a:lnTo>
                  <a:lnTo>
                    <a:pt x="989" y="969"/>
                  </a:lnTo>
                  <a:lnTo>
                    <a:pt x="758" y="1221"/>
                  </a:lnTo>
                  <a:lnTo>
                    <a:pt x="569" y="1474"/>
                  </a:lnTo>
                  <a:lnTo>
                    <a:pt x="400" y="1747"/>
                  </a:lnTo>
                  <a:lnTo>
                    <a:pt x="253" y="2042"/>
                  </a:lnTo>
                  <a:lnTo>
                    <a:pt x="148" y="2357"/>
                  </a:lnTo>
                  <a:lnTo>
                    <a:pt x="64" y="2673"/>
                  </a:lnTo>
                  <a:lnTo>
                    <a:pt x="22" y="3009"/>
                  </a:lnTo>
                  <a:lnTo>
                    <a:pt x="1" y="3346"/>
                  </a:lnTo>
                  <a:lnTo>
                    <a:pt x="22" y="3683"/>
                  </a:lnTo>
                  <a:lnTo>
                    <a:pt x="64" y="4019"/>
                  </a:lnTo>
                  <a:lnTo>
                    <a:pt x="148" y="4356"/>
                  </a:lnTo>
                  <a:lnTo>
                    <a:pt x="253" y="4650"/>
                  </a:lnTo>
                  <a:lnTo>
                    <a:pt x="400" y="4945"/>
                  </a:lnTo>
                  <a:lnTo>
                    <a:pt x="569" y="5218"/>
                  </a:lnTo>
                  <a:lnTo>
                    <a:pt x="758" y="5492"/>
                  </a:lnTo>
                  <a:lnTo>
                    <a:pt x="989" y="5723"/>
                  </a:lnTo>
                  <a:lnTo>
                    <a:pt x="1221" y="5934"/>
                  </a:lnTo>
                  <a:lnTo>
                    <a:pt x="1473" y="6123"/>
                  </a:lnTo>
                  <a:lnTo>
                    <a:pt x="1747" y="6291"/>
                  </a:lnTo>
                  <a:lnTo>
                    <a:pt x="2041" y="6439"/>
                  </a:lnTo>
                  <a:lnTo>
                    <a:pt x="2357" y="6544"/>
                  </a:lnTo>
                  <a:lnTo>
                    <a:pt x="2672" y="6628"/>
                  </a:lnTo>
                  <a:lnTo>
                    <a:pt x="3009" y="6691"/>
                  </a:lnTo>
                  <a:lnTo>
                    <a:pt x="3346" y="6712"/>
                  </a:lnTo>
                  <a:lnTo>
                    <a:pt x="3703" y="6691"/>
                  </a:lnTo>
                  <a:lnTo>
                    <a:pt x="4019" y="6628"/>
                  </a:lnTo>
                  <a:lnTo>
                    <a:pt x="4356" y="6544"/>
                  </a:lnTo>
                  <a:lnTo>
                    <a:pt x="4650" y="6439"/>
                  </a:lnTo>
                  <a:lnTo>
                    <a:pt x="4945" y="6291"/>
                  </a:lnTo>
                  <a:lnTo>
                    <a:pt x="5218" y="6123"/>
                  </a:lnTo>
                  <a:lnTo>
                    <a:pt x="5492" y="5934"/>
                  </a:lnTo>
                  <a:lnTo>
                    <a:pt x="5723" y="5723"/>
                  </a:lnTo>
                  <a:lnTo>
                    <a:pt x="5933" y="5492"/>
                  </a:lnTo>
                  <a:lnTo>
                    <a:pt x="6123" y="5218"/>
                  </a:lnTo>
                  <a:lnTo>
                    <a:pt x="6291" y="4945"/>
                  </a:lnTo>
                  <a:lnTo>
                    <a:pt x="6438" y="4650"/>
                  </a:lnTo>
                  <a:lnTo>
                    <a:pt x="6565" y="4356"/>
                  </a:lnTo>
                  <a:lnTo>
                    <a:pt x="6628" y="4019"/>
                  </a:lnTo>
                  <a:lnTo>
                    <a:pt x="6691" y="3683"/>
                  </a:lnTo>
                  <a:lnTo>
                    <a:pt x="6712" y="3346"/>
                  </a:lnTo>
                  <a:lnTo>
                    <a:pt x="6691" y="3009"/>
                  </a:lnTo>
                  <a:lnTo>
                    <a:pt x="6628" y="2673"/>
                  </a:lnTo>
                  <a:lnTo>
                    <a:pt x="6565" y="2357"/>
                  </a:lnTo>
                  <a:lnTo>
                    <a:pt x="6438" y="2042"/>
                  </a:lnTo>
                  <a:lnTo>
                    <a:pt x="6291" y="1747"/>
                  </a:lnTo>
                  <a:lnTo>
                    <a:pt x="6123" y="1474"/>
                  </a:lnTo>
                  <a:lnTo>
                    <a:pt x="5933" y="1221"/>
                  </a:lnTo>
                  <a:lnTo>
                    <a:pt x="5723" y="969"/>
                  </a:lnTo>
                  <a:lnTo>
                    <a:pt x="5492" y="758"/>
                  </a:lnTo>
                  <a:lnTo>
                    <a:pt x="5218" y="569"/>
                  </a:lnTo>
                  <a:lnTo>
                    <a:pt x="4945" y="401"/>
                  </a:lnTo>
                  <a:lnTo>
                    <a:pt x="4650" y="253"/>
                  </a:lnTo>
                  <a:lnTo>
                    <a:pt x="4356" y="148"/>
                  </a:lnTo>
                  <a:lnTo>
                    <a:pt x="4019" y="64"/>
                  </a:lnTo>
                  <a:lnTo>
                    <a:pt x="3703" y="22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5116753" y="4362895"/>
              <a:ext cx="334664" cy="334694"/>
            </a:xfrm>
            <a:custGeom>
              <a:rect b="b" l="l" r="r" t="t"/>
              <a:pathLst>
                <a:path extrusionOk="0" h="11026" w="11025">
                  <a:moveTo>
                    <a:pt x="5512" y="1"/>
                  </a:moveTo>
                  <a:lnTo>
                    <a:pt x="5239" y="22"/>
                  </a:lnTo>
                  <a:lnTo>
                    <a:pt x="4944" y="43"/>
                  </a:lnTo>
                  <a:lnTo>
                    <a:pt x="4671" y="85"/>
                  </a:lnTo>
                  <a:lnTo>
                    <a:pt x="4397" y="127"/>
                  </a:lnTo>
                  <a:lnTo>
                    <a:pt x="4145" y="190"/>
                  </a:lnTo>
                  <a:lnTo>
                    <a:pt x="3871" y="253"/>
                  </a:lnTo>
                  <a:lnTo>
                    <a:pt x="3619" y="337"/>
                  </a:lnTo>
                  <a:lnTo>
                    <a:pt x="3366" y="443"/>
                  </a:lnTo>
                  <a:lnTo>
                    <a:pt x="3135" y="548"/>
                  </a:lnTo>
                  <a:lnTo>
                    <a:pt x="2883" y="674"/>
                  </a:lnTo>
                  <a:lnTo>
                    <a:pt x="2651" y="800"/>
                  </a:lnTo>
                  <a:lnTo>
                    <a:pt x="2441" y="948"/>
                  </a:lnTo>
                  <a:lnTo>
                    <a:pt x="2230" y="1095"/>
                  </a:lnTo>
                  <a:lnTo>
                    <a:pt x="2020" y="1263"/>
                  </a:lnTo>
                  <a:lnTo>
                    <a:pt x="1620" y="1621"/>
                  </a:lnTo>
                  <a:lnTo>
                    <a:pt x="1263" y="2021"/>
                  </a:lnTo>
                  <a:lnTo>
                    <a:pt x="1094" y="2231"/>
                  </a:lnTo>
                  <a:lnTo>
                    <a:pt x="947" y="2441"/>
                  </a:lnTo>
                  <a:lnTo>
                    <a:pt x="800" y="2652"/>
                  </a:lnTo>
                  <a:lnTo>
                    <a:pt x="674" y="2883"/>
                  </a:lnTo>
                  <a:lnTo>
                    <a:pt x="547" y="3136"/>
                  </a:lnTo>
                  <a:lnTo>
                    <a:pt x="442" y="3367"/>
                  </a:lnTo>
                  <a:lnTo>
                    <a:pt x="337" y="3620"/>
                  </a:lnTo>
                  <a:lnTo>
                    <a:pt x="253" y="3872"/>
                  </a:lnTo>
                  <a:lnTo>
                    <a:pt x="190" y="4145"/>
                  </a:lnTo>
                  <a:lnTo>
                    <a:pt x="127" y="4398"/>
                  </a:lnTo>
                  <a:lnTo>
                    <a:pt x="63" y="4671"/>
                  </a:lnTo>
                  <a:lnTo>
                    <a:pt x="42" y="4945"/>
                  </a:lnTo>
                  <a:lnTo>
                    <a:pt x="21" y="5240"/>
                  </a:lnTo>
                  <a:lnTo>
                    <a:pt x="0" y="5513"/>
                  </a:lnTo>
                  <a:lnTo>
                    <a:pt x="21" y="5808"/>
                  </a:lnTo>
                  <a:lnTo>
                    <a:pt x="42" y="6081"/>
                  </a:lnTo>
                  <a:lnTo>
                    <a:pt x="63" y="6355"/>
                  </a:lnTo>
                  <a:lnTo>
                    <a:pt x="127" y="6628"/>
                  </a:lnTo>
                  <a:lnTo>
                    <a:pt x="190" y="6902"/>
                  </a:lnTo>
                  <a:lnTo>
                    <a:pt x="253" y="7154"/>
                  </a:lnTo>
                  <a:lnTo>
                    <a:pt x="337" y="7407"/>
                  </a:lnTo>
                  <a:lnTo>
                    <a:pt x="442" y="7659"/>
                  </a:lnTo>
                  <a:lnTo>
                    <a:pt x="547" y="7911"/>
                  </a:lnTo>
                  <a:lnTo>
                    <a:pt x="674" y="8143"/>
                  </a:lnTo>
                  <a:lnTo>
                    <a:pt x="800" y="8374"/>
                  </a:lnTo>
                  <a:lnTo>
                    <a:pt x="947" y="8585"/>
                  </a:lnTo>
                  <a:lnTo>
                    <a:pt x="1094" y="8816"/>
                  </a:lnTo>
                  <a:lnTo>
                    <a:pt x="1263" y="9026"/>
                  </a:lnTo>
                  <a:lnTo>
                    <a:pt x="1620" y="9405"/>
                  </a:lnTo>
                  <a:lnTo>
                    <a:pt x="2020" y="9763"/>
                  </a:lnTo>
                  <a:lnTo>
                    <a:pt x="2230" y="9931"/>
                  </a:lnTo>
                  <a:lnTo>
                    <a:pt x="2441" y="10078"/>
                  </a:lnTo>
                  <a:lnTo>
                    <a:pt x="2651" y="10226"/>
                  </a:lnTo>
                  <a:lnTo>
                    <a:pt x="2883" y="10352"/>
                  </a:lnTo>
                  <a:lnTo>
                    <a:pt x="3135" y="10478"/>
                  </a:lnTo>
                  <a:lnTo>
                    <a:pt x="3366" y="10583"/>
                  </a:lnTo>
                  <a:lnTo>
                    <a:pt x="3619" y="10689"/>
                  </a:lnTo>
                  <a:lnTo>
                    <a:pt x="3871" y="10773"/>
                  </a:lnTo>
                  <a:lnTo>
                    <a:pt x="4145" y="10857"/>
                  </a:lnTo>
                  <a:lnTo>
                    <a:pt x="4397" y="10920"/>
                  </a:lnTo>
                  <a:lnTo>
                    <a:pt x="4671" y="10962"/>
                  </a:lnTo>
                  <a:lnTo>
                    <a:pt x="4944" y="11004"/>
                  </a:lnTo>
                  <a:lnTo>
                    <a:pt x="5239" y="11025"/>
                  </a:lnTo>
                  <a:lnTo>
                    <a:pt x="5807" y="11025"/>
                  </a:lnTo>
                  <a:lnTo>
                    <a:pt x="6081" y="11004"/>
                  </a:lnTo>
                  <a:lnTo>
                    <a:pt x="6354" y="10962"/>
                  </a:lnTo>
                  <a:lnTo>
                    <a:pt x="6628" y="10920"/>
                  </a:lnTo>
                  <a:lnTo>
                    <a:pt x="6901" y="10857"/>
                  </a:lnTo>
                  <a:lnTo>
                    <a:pt x="7153" y="10773"/>
                  </a:lnTo>
                  <a:lnTo>
                    <a:pt x="7406" y="10689"/>
                  </a:lnTo>
                  <a:lnTo>
                    <a:pt x="7658" y="10583"/>
                  </a:lnTo>
                  <a:lnTo>
                    <a:pt x="7911" y="10478"/>
                  </a:lnTo>
                  <a:lnTo>
                    <a:pt x="8142" y="10352"/>
                  </a:lnTo>
                  <a:lnTo>
                    <a:pt x="8374" y="10226"/>
                  </a:lnTo>
                  <a:lnTo>
                    <a:pt x="8584" y="10078"/>
                  </a:lnTo>
                  <a:lnTo>
                    <a:pt x="8816" y="9931"/>
                  </a:lnTo>
                  <a:lnTo>
                    <a:pt x="9026" y="9763"/>
                  </a:lnTo>
                  <a:lnTo>
                    <a:pt x="9405" y="9405"/>
                  </a:lnTo>
                  <a:lnTo>
                    <a:pt x="9762" y="9026"/>
                  </a:lnTo>
                  <a:lnTo>
                    <a:pt x="9931" y="8816"/>
                  </a:lnTo>
                  <a:lnTo>
                    <a:pt x="10078" y="8585"/>
                  </a:lnTo>
                  <a:lnTo>
                    <a:pt x="10225" y="8374"/>
                  </a:lnTo>
                  <a:lnTo>
                    <a:pt x="10351" y="8143"/>
                  </a:lnTo>
                  <a:lnTo>
                    <a:pt x="10478" y="7911"/>
                  </a:lnTo>
                  <a:lnTo>
                    <a:pt x="10583" y="7659"/>
                  </a:lnTo>
                  <a:lnTo>
                    <a:pt x="10688" y="7407"/>
                  </a:lnTo>
                  <a:lnTo>
                    <a:pt x="10772" y="7154"/>
                  </a:lnTo>
                  <a:lnTo>
                    <a:pt x="10856" y="6902"/>
                  </a:lnTo>
                  <a:lnTo>
                    <a:pt x="10919" y="6628"/>
                  </a:lnTo>
                  <a:lnTo>
                    <a:pt x="10962" y="6355"/>
                  </a:lnTo>
                  <a:lnTo>
                    <a:pt x="11004" y="6081"/>
                  </a:lnTo>
                  <a:lnTo>
                    <a:pt x="11025" y="5808"/>
                  </a:lnTo>
                  <a:lnTo>
                    <a:pt x="11025" y="5513"/>
                  </a:lnTo>
                  <a:lnTo>
                    <a:pt x="11025" y="5240"/>
                  </a:lnTo>
                  <a:lnTo>
                    <a:pt x="11004" y="4945"/>
                  </a:lnTo>
                  <a:lnTo>
                    <a:pt x="10962" y="4671"/>
                  </a:lnTo>
                  <a:lnTo>
                    <a:pt x="10919" y="4398"/>
                  </a:lnTo>
                  <a:lnTo>
                    <a:pt x="10856" y="4145"/>
                  </a:lnTo>
                  <a:lnTo>
                    <a:pt x="10772" y="3872"/>
                  </a:lnTo>
                  <a:lnTo>
                    <a:pt x="10688" y="3620"/>
                  </a:lnTo>
                  <a:lnTo>
                    <a:pt x="10583" y="3367"/>
                  </a:lnTo>
                  <a:lnTo>
                    <a:pt x="10478" y="3136"/>
                  </a:lnTo>
                  <a:lnTo>
                    <a:pt x="10351" y="2883"/>
                  </a:lnTo>
                  <a:lnTo>
                    <a:pt x="10225" y="2652"/>
                  </a:lnTo>
                  <a:lnTo>
                    <a:pt x="10078" y="2441"/>
                  </a:lnTo>
                  <a:lnTo>
                    <a:pt x="9931" y="2231"/>
                  </a:lnTo>
                  <a:lnTo>
                    <a:pt x="9762" y="2021"/>
                  </a:lnTo>
                  <a:lnTo>
                    <a:pt x="9405" y="1621"/>
                  </a:lnTo>
                  <a:lnTo>
                    <a:pt x="9026" y="1263"/>
                  </a:lnTo>
                  <a:lnTo>
                    <a:pt x="8816" y="1095"/>
                  </a:lnTo>
                  <a:lnTo>
                    <a:pt x="8584" y="948"/>
                  </a:lnTo>
                  <a:lnTo>
                    <a:pt x="8374" y="800"/>
                  </a:lnTo>
                  <a:lnTo>
                    <a:pt x="8142" y="674"/>
                  </a:lnTo>
                  <a:lnTo>
                    <a:pt x="7911" y="548"/>
                  </a:lnTo>
                  <a:lnTo>
                    <a:pt x="7658" y="443"/>
                  </a:lnTo>
                  <a:lnTo>
                    <a:pt x="7406" y="337"/>
                  </a:lnTo>
                  <a:lnTo>
                    <a:pt x="7153" y="253"/>
                  </a:lnTo>
                  <a:lnTo>
                    <a:pt x="6901" y="190"/>
                  </a:lnTo>
                  <a:lnTo>
                    <a:pt x="6628" y="127"/>
                  </a:lnTo>
                  <a:lnTo>
                    <a:pt x="6354" y="85"/>
                  </a:lnTo>
                  <a:lnTo>
                    <a:pt x="6081" y="43"/>
                  </a:lnTo>
                  <a:lnTo>
                    <a:pt x="5807" y="22"/>
                  </a:lnTo>
                  <a:lnTo>
                    <a:pt x="5512" y="1"/>
                  </a:lnTo>
                  <a:close/>
                </a:path>
              </a:pathLst>
            </a:custGeom>
            <a:solidFill>
              <a:srgbClr val="202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5182532" y="4428675"/>
              <a:ext cx="203743" cy="203773"/>
            </a:xfrm>
            <a:custGeom>
              <a:rect b="b" l="l" r="r" t="t"/>
              <a:pathLst>
                <a:path extrusionOk="0" h="6713" w="6712">
                  <a:moveTo>
                    <a:pt x="3345" y="1"/>
                  </a:moveTo>
                  <a:lnTo>
                    <a:pt x="3009" y="22"/>
                  </a:lnTo>
                  <a:lnTo>
                    <a:pt x="2672" y="64"/>
                  </a:lnTo>
                  <a:lnTo>
                    <a:pt x="2357" y="148"/>
                  </a:lnTo>
                  <a:lnTo>
                    <a:pt x="2041" y="253"/>
                  </a:lnTo>
                  <a:lnTo>
                    <a:pt x="1747" y="401"/>
                  </a:lnTo>
                  <a:lnTo>
                    <a:pt x="1473" y="569"/>
                  </a:lnTo>
                  <a:lnTo>
                    <a:pt x="1221" y="758"/>
                  </a:lnTo>
                  <a:lnTo>
                    <a:pt x="968" y="969"/>
                  </a:lnTo>
                  <a:lnTo>
                    <a:pt x="758" y="1221"/>
                  </a:lnTo>
                  <a:lnTo>
                    <a:pt x="568" y="1474"/>
                  </a:lnTo>
                  <a:lnTo>
                    <a:pt x="400" y="1747"/>
                  </a:lnTo>
                  <a:lnTo>
                    <a:pt x="253" y="2042"/>
                  </a:lnTo>
                  <a:lnTo>
                    <a:pt x="148" y="2357"/>
                  </a:lnTo>
                  <a:lnTo>
                    <a:pt x="63" y="2673"/>
                  </a:lnTo>
                  <a:lnTo>
                    <a:pt x="21" y="3009"/>
                  </a:lnTo>
                  <a:lnTo>
                    <a:pt x="0" y="3346"/>
                  </a:lnTo>
                  <a:lnTo>
                    <a:pt x="21" y="3683"/>
                  </a:lnTo>
                  <a:lnTo>
                    <a:pt x="63" y="4019"/>
                  </a:lnTo>
                  <a:lnTo>
                    <a:pt x="148" y="4356"/>
                  </a:lnTo>
                  <a:lnTo>
                    <a:pt x="253" y="4650"/>
                  </a:lnTo>
                  <a:lnTo>
                    <a:pt x="400" y="4945"/>
                  </a:lnTo>
                  <a:lnTo>
                    <a:pt x="568" y="5218"/>
                  </a:lnTo>
                  <a:lnTo>
                    <a:pt x="758" y="5492"/>
                  </a:lnTo>
                  <a:lnTo>
                    <a:pt x="968" y="5723"/>
                  </a:lnTo>
                  <a:lnTo>
                    <a:pt x="1221" y="5934"/>
                  </a:lnTo>
                  <a:lnTo>
                    <a:pt x="1473" y="6123"/>
                  </a:lnTo>
                  <a:lnTo>
                    <a:pt x="1747" y="6291"/>
                  </a:lnTo>
                  <a:lnTo>
                    <a:pt x="2041" y="6439"/>
                  </a:lnTo>
                  <a:lnTo>
                    <a:pt x="2357" y="6544"/>
                  </a:lnTo>
                  <a:lnTo>
                    <a:pt x="2672" y="6628"/>
                  </a:lnTo>
                  <a:lnTo>
                    <a:pt x="3009" y="6691"/>
                  </a:lnTo>
                  <a:lnTo>
                    <a:pt x="3345" y="6712"/>
                  </a:lnTo>
                  <a:lnTo>
                    <a:pt x="3682" y="6691"/>
                  </a:lnTo>
                  <a:lnTo>
                    <a:pt x="4019" y="6628"/>
                  </a:lnTo>
                  <a:lnTo>
                    <a:pt x="4355" y="6544"/>
                  </a:lnTo>
                  <a:lnTo>
                    <a:pt x="4650" y="6439"/>
                  </a:lnTo>
                  <a:lnTo>
                    <a:pt x="4944" y="6291"/>
                  </a:lnTo>
                  <a:lnTo>
                    <a:pt x="5218" y="6123"/>
                  </a:lnTo>
                  <a:lnTo>
                    <a:pt x="5491" y="5934"/>
                  </a:lnTo>
                  <a:lnTo>
                    <a:pt x="5723" y="5723"/>
                  </a:lnTo>
                  <a:lnTo>
                    <a:pt x="5933" y="5492"/>
                  </a:lnTo>
                  <a:lnTo>
                    <a:pt x="6123" y="5218"/>
                  </a:lnTo>
                  <a:lnTo>
                    <a:pt x="6291" y="4945"/>
                  </a:lnTo>
                  <a:lnTo>
                    <a:pt x="6438" y="4650"/>
                  </a:lnTo>
                  <a:lnTo>
                    <a:pt x="6543" y="4356"/>
                  </a:lnTo>
                  <a:lnTo>
                    <a:pt x="6628" y="4019"/>
                  </a:lnTo>
                  <a:lnTo>
                    <a:pt x="6691" y="3683"/>
                  </a:lnTo>
                  <a:lnTo>
                    <a:pt x="6712" y="3346"/>
                  </a:lnTo>
                  <a:lnTo>
                    <a:pt x="6691" y="3009"/>
                  </a:lnTo>
                  <a:lnTo>
                    <a:pt x="6628" y="2673"/>
                  </a:lnTo>
                  <a:lnTo>
                    <a:pt x="6543" y="2357"/>
                  </a:lnTo>
                  <a:lnTo>
                    <a:pt x="6438" y="2042"/>
                  </a:lnTo>
                  <a:lnTo>
                    <a:pt x="6291" y="1747"/>
                  </a:lnTo>
                  <a:lnTo>
                    <a:pt x="6123" y="1474"/>
                  </a:lnTo>
                  <a:lnTo>
                    <a:pt x="5933" y="1221"/>
                  </a:lnTo>
                  <a:lnTo>
                    <a:pt x="5723" y="969"/>
                  </a:lnTo>
                  <a:lnTo>
                    <a:pt x="5491" y="758"/>
                  </a:lnTo>
                  <a:lnTo>
                    <a:pt x="5218" y="569"/>
                  </a:lnTo>
                  <a:lnTo>
                    <a:pt x="4944" y="401"/>
                  </a:lnTo>
                  <a:lnTo>
                    <a:pt x="4650" y="253"/>
                  </a:lnTo>
                  <a:lnTo>
                    <a:pt x="4355" y="148"/>
                  </a:lnTo>
                  <a:lnTo>
                    <a:pt x="4019" y="64"/>
                  </a:lnTo>
                  <a:lnTo>
                    <a:pt x="3682" y="22"/>
                  </a:lnTo>
                  <a:lnTo>
                    <a:pt x="3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883540" y="3883282"/>
              <a:ext cx="418960" cy="268885"/>
            </a:xfrm>
            <a:custGeom>
              <a:rect b="b" l="l" r="r" t="t"/>
              <a:pathLst>
                <a:path extrusionOk="0" h="8858" w="13802">
                  <a:moveTo>
                    <a:pt x="13423" y="1"/>
                  </a:moveTo>
                  <a:lnTo>
                    <a:pt x="12161" y="106"/>
                  </a:lnTo>
                  <a:lnTo>
                    <a:pt x="10983" y="232"/>
                  </a:lnTo>
                  <a:lnTo>
                    <a:pt x="9867" y="379"/>
                  </a:lnTo>
                  <a:lnTo>
                    <a:pt x="8837" y="569"/>
                  </a:lnTo>
                  <a:lnTo>
                    <a:pt x="7911" y="737"/>
                  </a:lnTo>
                  <a:lnTo>
                    <a:pt x="7048" y="926"/>
                  </a:lnTo>
                  <a:lnTo>
                    <a:pt x="6270" y="1137"/>
                  </a:lnTo>
                  <a:lnTo>
                    <a:pt x="5554" y="1326"/>
                  </a:lnTo>
                  <a:lnTo>
                    <a:pt x="4944" y="1515"/>
                  </a:lnTo>
                  <a:lnTo>
                    <a:pt x="4397" y="1684"/>
                  </a:lnTo>
                  <a:lnTo>
                    <a:pt x="3577" y="1978"/>
                  </a:lnTo>
                  <a:lnTo>
                    <a:pt x="3093" y="2189"/>
                  </a:lnTo>
                  <a:lnTo>
                    <a:pt x="2925" y="2273"/>
                  </a:lnTo>
                  <a:lnTo>
                    <a:pt x="2672" y="2462"/>
                  </a:lnTo>
                  <a:lnTo>
                    <a:pt x="2441" y="2652"/>
                  </a:lnTo>
                  <a:lnTo>
                    <a:pt x="2230" y="2883"/>
                  </a:lnTo>
                  <a:lnTo>
                    <a:pt x="2020" y="3114"/>
                  </a:lnTo>
                  <a:lnTo>
                    <a:pt x="1831" y="3367"/>
                  </a:lnTo>
                  <a:lnTo>
                    <a:pt x="1641" y="3619"/>
                  </a:lnTo>
                  <a:lnTo>
                    <a:pt x="1473" y="3872"/>
                  </a:lnTo>
                  <a:lnTo>
                    <a:pt x="1326" y="4145"/>
                  </a:lnTo>
                  <a:lnTo>
                    <a:pt x="1052" y="4713"/>
                  </a:lnTo>
                  <a:lnTo>
                    <a:pt x="800" y="5281"/>
                  </a:lnTo>
                  <a:lnTo>
                    <a:pt x="610" y="5870"/>
                  </a:lnTo>
                  <a:lnTo>
                    <a:pt x="442" y="6417"/>
                  </a:lnTo>
                  <a:lnTo>
                    <a:pt x="316" y="6880"/>
                  </a:lnTo>
                  <a:lnTo>
                    <a:pt x="232" y="7322"/>
                  </a:lnTo>
                  <a:lnTo>
                    <a:pt x="84" y="8059"/>
                  </a:lnTo>
                  <a:lnTo>
                    <a:pt x="21" y="8542"/>
                  </a:lnTo>
                  <a:lnTo>
                    <a:pt x="0" y="8732"/>
                  </a:lnTo>
                  <a:lnTo>
                    <a:pt x="13802" y="8858"/>
                  </a:lnTo>
                  <a:lnTo>
                    <a:pt x="13591" y="3977"/>
                  </a:lnTo>
                  <a:lnTo>
                    <a:pt x="13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3883540" y="3883282"/>
              <a:ext cx="418960" cy="268885"/>
            </a:xfrm>
            <a:custGeom>
              <a:rect b="b" l="l" r="r" t="t"/>
              <a:pathLst>
                <a:path extrusionOk="0" fill="none" h="8858" w="13802">
                  <a:moveTo>
                    <a:pt x="13802" y="8858"/>
                  </a:moveTo>
                  <a:lnTo>
                    <a:pt x="0" y="8732"/>
                  </a:lnTo>
                  <a:lnTo>
                    <a:pt x="0" y="8732"/>
                  </a:lnTo>
                  <a:lnTo>
                    <a:pt x="21" y="8542"/>
                  </a:lnTo>
                  <a:lnTo>
                    <a:pt x="84" y="8059"/>
                  </a:lnTo>
                  <a:lnTo>
                    <a:pt x="232" y="7322"/>
                  </a:lnTo>
                  <a:lnTo>
                    <a:pt x="316" y="6880"/>
                  </a:lnTo>
                  <a:lnTo>
                    <a:pt x="442" y="6417"/>
                  </a:lnTo>
                  <a:lnTo>
                    <a:pt x="442" y="6417"/>
                  </a:lnTo>
                  <a:lnTo>
                    <a:pt x="610" y="5870"/>
                  </a:lnTo>
                  <a:lnTo>
                    <a:pt x="800" y="5281"/>
                  </a:lnTo>
                  <a:lnTo>
                    <a:pt x="1052" y="4713"/>
                  </a:lnTo>
                  <a:lnTo>
                    <a:pt x="1326" y="4145"/>
                  </a:lnTo>
                  <a:lnTo>
                    <a:pt x="1473" y="3872"/>
                  </a:lnTo>
                  <a:lnTo>
                    <a:pt x="1641" y="3619"/>
                  </a:lnTo>
                  <a:lnTo>
                    <a:pt x="1831" y="3367"/>
                  </a:lnTo>
                  <a:lnTo>
                    <a:pt x="2020" y="3114"/>
                  </a:lnTo>
                  <a:lnTo>
                    <a:pt x="2230" y="2883"/>
                  </a:lnTo>
                  <a:lnTo>
                    <a:pt x="2441" y="2652"/>
                  </a:lnTo>
                  <a:lnTo>
                    <a:pt x="2672" y="2462"/>
                  </a:lnTo>
                  <a:lnTo>
                    <a:pt x="2925" y="2273"/>
                  </a:lnTo>
                  <a:lnTo>
                    <a:pt x="2925" y="2273"/>
                  </a:lnTo>
                  <a:lnTo>
                    <a:pt x="3093" y="2189"/>
                  </a:lnTo>
                  <a:lnTo>
                    <a:pt x="3577" y="1978"/>
                  </a:lnTo>
                  <a:lnTo>
                    <a:pt x="4397" y="1684"/>
                  </a:lnTo>
                  <a:lnTo>
                    <a:pt x="4944" y="1515"/>
                  </a:lnTo>
                  <a:lnTo>
                    <a:pt x="5554" y="1326"/>
                  </a:lnTo>
                  <a:lnTo>
                    <a:pt x="6270" y="1137"/>
                  </a:lnTo>
                  <a:lnTo>
                    <a:pt x="7048" y="926"/>
                  </a:lnTo>
                  <a:lnTo>
                    <a:pt x="7911" y="737"/>
                  </a:lnTo>
                  <a:lnTo>
                    <a:pt x="8837" y="569"/>
                  </a:lnTo>
                  <a:lnTo>
                    <a:pt x="9867" y="379"/>
                  </a:lnTo>
                  <a:lnTo>
                    <a:pt x="10983" y="232"/>
                  </a:lnTo>
                  <a:lnTo>
                    <a:pt x="12161" y="106"/>
                  </a:lnTo>
                  <a:lnTo>
                    <a:pt x="13423" y="1"/>
                  </a:lnTo>
                  <a:lnTo>
                    <a:pt x="13591" y="3977"/>
                  </a:lnTo>
                  <a:lnTo>
                    <a:pt x="13802" y="88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4356111" y="3878820"/>
              <a:ext cx="788107" cy="269522"/>
            </a:xfrm>
            <a:custGeom>
              <a:rect b="b" l="l" r="r" t="t"/>
              <a:pathLst>
                <a:path extrusionOk="0" h="8879" w="25963">
                  <a:moveTo>
                    <a:pt x="1" y="0"/>
                  </a:moveTo>
                  <a:lnTo>
                    <a:pt x="232" y="3935"/>
                  </a:lnTo>
                  <a:lnTo>
                    <a:pt x="506" y="8879"/>
                  </a:lnTo>
                  <a:lnTo>
                    <a:pt x="25963" y="8753"/>
                  </a:lnTo>
                  <a:lnTo>
                    <a:pt x="25563" y="8479"/>
                  </a:lnTo>
                  <a:lnTo>
                    <a:pt x="25079" y="8163"/>
                  </a:lnTo>
                  <a:lnTo>
                    <a:pt x="24427" y="7743"/>
                  </a:lnTo>
                  <a:lnTo>
                    <a:pt x="23607" y="7238"/>
                  </a:lnTo>
                  <a:lnTo>
                    <a:pt x="22618" y="6670"/>
                  </a:lnTo>
                  <a:lnTo>
                    <a:pt x="21503" y="6060"/>
                  </a:lnTo>
                  <a:lnTo>
                    <a:pt x="20261" y="5407"/>
                  </a:lnTo>
                  <a:lnTo>
                    <a:pt x="19294" y="4923"/>
                  </a:lnTo>
                  <a:lnTo>
                    <a:pt x="18284" y="4419"/>
                  </a:lnTo>
                  <a:lnTo>
                    <a:pt x="17190" y="3935"/>
                  </a:lnTo>
                  <a:lnTo>
                    <a:pt x="16075" y="3451"/>
                  </a:lnTo>
                  <a:lnTo>
                    <a:pt x="14897" y="2967"/>
                  </a:lnTo>
                  <a:lnTo>
                    <a:pt x="13676" y="2504"/>
                  </a:lnTo>
                  <a:lnTo>
                    <a:pt x="12435" y="2083"/>
                  </a:lnTo>
                  <a:lnTo>
                    <a:pt x="11131" y="1662"/>
                  </a:lnTo>
                  <a:lnTo>
                    <a:pt x="9826" y="1284"/>
                  </a:lnTo>
                  <a:lnTo>
                    <a:pt x="8459" y="947"/>
                  </a:lnTo>
                  <a:lnTo>
                    <a:pt x="7785" y="779"/>
                  </a:lnTo>
                  <a:lnTo>
                    <a:pt x="7091" y="653"/>
                  </a:lnTo>
                  <a:lnTo>
                    <a:pt x="6397" y="526"/>
                  </a:lnTo>
                  <a:lnTo>
                    <a:pt x="5703" y="400"/>
                  </a:lnTo>
                  <a:lnTo>
                    <a:pt x="5008" y="295"/>
                  </a:lnTo>
                  <a:lnTo>
                    <a:pt x="4293" y="211"/>
                  </a:lnTo>
                  <a:lnTo>
                    <a:pt x="3578" y="127"/>
                  </a:lnTo>
                  <a:lnTo>
                    <a:pt x="2862" y="63"/>
                  </a:lnTo>
                  <a:lnTo>
                    <a:pt x="2168" y="2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4356111" y="3878820"/>
              <a:ext cx="788107" cy="269522"/>
            </a:xfrm>
            <a:custGeom>
              <a:rect b="b" l="l" r="r" t="t"/>
              <a:pathLst>
                <a:path extrusionOk="0" fill="none" h="8879" w="25963">
                  <a:moveTo>
                    <a:pt x="25963" y="8753"/>
                  </a:moveTo>
                  <a:lnTo>
                    <a:pt x="506" y="8879"/>
                  </a:lnTo>
                  <a:lnTo>
                    <a:pt x="232" y="3935"/>
                  </a:lnTo>
                  <a:lnTo>
                    <a:pt x="1" y="0"/>
                  </a:lnTo>
                  <a:lnTo>
                    <a:pt x="1" y="0"/>
                  </a:lnTo>
                  <a:lnTo>
                    <a:pt x="716" y="0"/>
                  </a:lnTo>
                  <a:lnTo>
                    <a:pt x="1453" y="0"/>
                  </a:lnTo>
                  <a:lnTo>
                    <a:pt x="2168" y="21"/>
                  </a:lnTo>
                  <a:lnTo>
                    <a:pt x="2862" y="63"/>
                  </a:lnTo>
                  <a:lnTo>
                    <a:pt x="3578" y="127"/>
                  </a:lnTo>
                  <a:lnTo>
                    <a:pt x="4293" y="211"/>
                  </a:lnTo>
                  <a:lnTo>
                    <a:pt x="5008" y="295"/>
                  </a:lnTo>
                  <a:lnTo>
                    <a:pt x="5703" y="400"/>
                  </a:lnTo>
                  <a:lnTo>
                    <a:pt x="6397" y="526"/>
                  </a:lnTo>
                  <a:lnTo>
                    <a:pt x="7091" y="653"/>
                  </a:lnTo>
                  <a:lnTo>
                    <a:pt x="7785" y="779"/>
                  </a:lnTo>
                  <a:lnTo>
                    <a:pt x="8459" y="947"/>
                  </a:lnTo>
                  <a:lnTo>
                    <a:pt x="9826" y="1284"/>
                  </a:lnTo>
                  <a:lnTo>
                    <a:pt x="11131" y="1662"/>
                  </a:lnTo>
                  <a:lnTo>
                    <a:pt x="12435" y="2083"/>
                  </a:lnTo>
                  <a:lnTo>
                    <a:pt x="13676" y="2504"/>
                  </a:lnTo>
                  <a:lnTo>
                    <a:pt x="14897" y="2967"/>
                  </a:lnTo>
                  <a:lnTo>
                    <a:pt x="16075" y="3451"/>
                  </a:lnTo>
                  <a:lnTo>
                    <a:pt x="17190" y="3935"/>
                  </a:lnTo>
                  <a:lnTo>
                    <a:pt x="18284" y="4419"/>
                  </a:lnTo>
                  <a:lnTo>
                    <a:pt x="19294" y="4923"/>
                  </a:lnTo>
                  <a:lnTo>
                    <a:pt x="20261" y="5407"/>
                  </a:lnTo>
                  <a:lnTo>
                    <a:pt x="20261" y="5407"/>
                  </a:lnTo>
                  <a:lnTo>
                    <a:pt x="21503" y="6060"/>
                  </a:lnTo>
                  <a:lnTo>
                    <a:pt x="22618" y="6670"/>
                  </a:lnTo>
                  <a:lnTo>
                    <a:pt x="23607" y="7238"/>
                  </a:lnTo>
                  <a:lnTo>
                    <a:pt x="24427" y="7743"/>
                  </a:lnTo>
                  <a:lnTo>
                    <a:pt x="25079" y="8163"/>
                  </a:lnTo>
                  <a:lnTo>
                    <a:pt x="25563" y="8479"/>
                  </a:lnTo>
                  <a:lnTo>
                    <a:pt x="25963" y="87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5335796" y="4207719"/>
              <a:ext cx="235039" cy="101568"/>
            </a:xfrm>
            <a:custGeom>
              <a:rect b="b" l="l" r="r" t="t"/>
              <a:pathLst>
                <a:path extrusionOk="0" h="3346" w="7743">
                  <a:moveTo>
                    <a:pt x="1116" y="0"/>
                  </a:moveTo>
                  <a:lnTo>
                    <a:pt x="569" y="21"/>
                  </a:lnTo>
                  <a:lnTo>
                    <a:pt x="1" y="42"/>
                  </a:lnTo>
                  <a:lnTo>
                    <a:pt x="3135" y="2567"/>
                  </a:lnTo>
                  <a:lnTo>
                    <a:pt x="3556" y="2672"/>
                  </a:lnTo>
                  <a:lnTo>
                    <a:pt x="4629" y="2904"/>
                  </a:lnTo>
                  <a:lnTo>
                    <a:pt x="5344" y="3030"/>
                  </a:lnTo>
                  <a:lnTo>
                    <a:pt x="6123" y="3156"/>
                  </a:lnTo>
                  <a:lnTo>
                    <a:pt x="6922" y="3261"/>
                  </a:lnTo>
                  <a:lnTo>
                    <a:pt x="7743" y="3346"/>
                  </a:lnTo>
                  <a:lnTo>
                    <a:pt x="7680" y="3198"/>
                  </a:lnTo>
                  <a:lnTo>
                    <a:pt x="7575" y="3009"/>
                  </a:lnTo>
                  <a:lnTo>
                    <a:pt x="7406" y="2778"/>
                  </a:lnTo>
                  <a:lnTo>
                    <a:pt x="7196" y="2504"/>
                  </a:lnTo>
                  <a:lnTo>
                    <a:pt x="6922" y="2188"/>
                  </a:lnTo>
                  <a:lnTo>
                    <a:pt x="6607" y="1873"/>
                  </a:lnTo>
                  <a:lnTo>
                    <a:pt x="6207" y="1536"/>
                  </a:lnTo>
                  <a:lnTo>
                    <a:pt x="5976" y="1368"/>
                  </a:lnTo>
                  <a:lnTo>
                    <a:pt x="5723" y="1200"/>
                  </a:lnTo>
                  <a:lnTo>
                    <a:pt x="5450" y="1052"/>
                  </a:lnTo>
                  <a:lnTo>
                    <a:pt x="5176" y="905"/>
                  </a:lnTo>
                  <a:lnTo>
                    <a:pt x="4861" y="758"/>
                  </a:lnTo>
                  <a:lnTo>
                    <a:pt x="4545" y="611"/>
                  </a:lnTo>
                  <a:lnTo>
                    <a:pt x="4187" y="484"/>
                  </a:lnTo>
                  <a:lnTo>
                    <a:pt x="3830" y="379"/>
                  </a:lnTo>
                  <a:lnTo>
                    <a:pt x="3430" y="274"/>
                  </a:lnTo>
                  <a:lnTo>
                    <a:pt x="3009" y="190"/>
                  </a:lnTo>
                  <a:lnTo>
                    <a:pt x="2588" y="127"/>
                  </a:lnTo>
                  <a:lnTo>
                    <a:pt x="2126" y="63"/>
                  </a:lnTo>
                  <a:lnTo>
                    <a:pt x="1621" y="21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3883540" y="4003975"/>
              <a:ext cx="418960" cy="148193"/>
            </a:xfrm>
            <a:custGeom>
              <a:rect b="b" l="l" r="r" t="t"/>
              <a:pathLst>
                <a:path extrusionOk="0" h="4882" w="13802">
                  <a:moveTo>
                    <a:pt x="13591" y="1"/>
                  </a:moveTo>
                  <a:lnTo>
                    <a:pt x="12518" y="127"/>
                  </a:lnTo>
                  <a:lnTo>
                    <a:pt x="11487" y="253"/>
                  </a:lnTo>
                  <a:lnTo>
                    <a:pt x="10478" y="380"/>
                  </a:lnTo>
                  <a:lnTo>
                    <a:pt x="9489" y="527"/>
                  </a:lnTo>
                  <a:lnTo>
                    <a:pt x="7616" y="843"/>
                  </a:lnTo>
                  <a:lnTo>
                    <a:pt x="5870" y="1158"/>
                  </a:lnTo>
                  <a:lnTo>
                    <a:pt x="4271" y="1495"/>
                  </a:lnTo>
                  <a:lnTo>
                    <a:pt x="2840" y="1831"/>
                  </a:lnTo>
                  <a:lnTo>
                    <a:pt x="1557" y="2147"/>
                  </a:lnTo>
                  <a:lnTo>
                    <a:pt x="442" y="2441"/>
                  </a:lnTo>
                  <a:lnTo>
                    <a:pt x="316" y="2904"/>
                  </a:lnTo>
                  <a:lnTo>
                    <a:pt x="232" y="3346"/>
                  </a:lnTo>
                  <a:lnTo>
                    <a:pt x="84" y="4083"/>
                  </a:lnTo>
                  <a:lnTo>
                    <a:pt x="21" y="4566"/>
                  </a:lnTo>
                  <a:lnTo>
                    <a:pt x="0" y="4756"/>
                  </a:lnTo>
                  <a:lnTo>
                    <a:pt x="13802" y="4882"/>
                  </a:lnTo>
                  <a:lnTo>
                    <a:pt x="1359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3883540" y="4003975"/>
              <a:ext cx="418960" cy="148193"/>
            </a:xfrm>
            <a:custGeom>
              <a:rect b="b" l="l" r="r" t="t"/>
              <a:pathLst>
                <a:path extrusionOk="0" fill="none" h="4882" w="13802">
                  <a:moveTo>
                    <a:pt x="13591" y="1"/>
                  </a:moveTo>
                  <a:lnTo>
                    <a:pt x="13591" y="1"/>
                  </a:lnTo>
                  <a:lnTo>
                    <a:pt x="12518" y="127"/>
                  </a:lnTo>
                  <a:lnTo>
                    <a:pt x="11487" y="253"/>
                  </a:lnTo>
                  <a:lnTo>
                    <a:pt x="10478" y="380"/>
                  </a:lnTo>
                  <a:lnTo>
                    <a:pt x="9489" y="527"/>
                  </a:lnTo>
                  <a:lnTo>
                    <a:pt x="7616" y="843"/>
                  </a:lnTo>
                  <a:lnTo>
                    <a:pt x="5870" y="1158"/>
                  </a:lnTo>
                  <a:lnTo>
                    <a:pt x="4271" y="1495"/>
                  </a:lnTo>
                  <a:lnTo>
                    <a:pt x="2840" y="1831"/>
                  </a:lnTo>
                  <a:lnTo>
                    <a:pt x="1557" y="2147"/>
                  </a:lnTo>
                  <a:lnTo>
                    <a:pt x="442" y="2441"/>
                  </a:lnTo>
                  <a:lnTo>
                    <a:pt x="442" y="2441"/>
                  </a:lnTo>
                  <a:lnTo>
                    <a:pt x="442" y="2441"/>
                  </a:lnTo>
                  <a:lnTo>
                    <a:pt x="316" y="2904"/>
                  </a:lnTo>
                  <a:lnTo>
                    <a:pt x="232" y="3346"/>
                  </a:lnTo>
                  <a:lnTo>
                    <a:pt x="84" y="4083"/>
                  </a:lnTo>
                  <a:lnTo>
                    <a:pt x="21" y="4566"/>
                  </a:lnTo>
                  <a:lnTo>
                    <a:pt x="0" y="4756"/>
                  </a:lnTo>
                  <a:lnTo>
                    <a:pt x="13802" y="4882"/>
                  </a:lnTo>
                  <a:lnTo>
                    <a:pt x="135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4363153" y="3992501"/>
              <a:ext cx="781065" cy="155843"/>
            </a:xfrm>
            <a:custGeom>
              <a:rect b="b" l="l" r="r" t="t"/>
              <a:pathLst>
                <a:path extrusionOk="0" h="5134" w="25731">
                  <a:moveTo>
                    <a:pt x="5365" y="0"/>
                  </a:moveTo>
                  <a:lnTo>
                    <a:pt x="3977" y="21"/>
                  </a:lnTo>
                  <a:lnTo>
                    <a:pt x="2630" y="42"/>
                  </a:lnTo>
                  <a:lnTo>
                    <a:pt x="1305" y="105"/>
                  </a:lnTo>
                  <a:lnTo>
                    <a:pt x="0" y="190"/>
                  </a:lnTo>
                  <a:lnTo>
                    <a:pt x="274" y="5134"/>
                  </a:lnTo>
                  <a:lnTo>
                    <a:pt x="25731" y="5008"/>
                  </a:lnTo>
                  <a:lnTo>
                    <a:pt x="25331" y="4734"/>
                  </a:lnTo>
                  <a:lnTo>
                    <a:pt x="24847" y="4418"/>
                  </a:lnTo>
                  <a:lnTo>
                    <a:pt x="24195" y="3998"/>
                  </a:lnTo>
                  <a:lnTo>
                    <a:pt x="23375" y="3493"/>
                  </a:lnTo>
                  <a:lnTo>
                    <a:pt x="22386" y="2925"/>
                  </a:lnTo>
                  <a:lnTo>
                    <a:pt x="21271" y="2315"/>
                  </a:lnTo>
                  <a:lnTo>
                    <a:pt x="20029" y="1662"/>
                  </a:lnTo>
                  <a:lnTo>
                    <a:pt x="19083" y="1431"/>
                  </a:lnTo>
                  <a:lnTo>
                    <a:pt x="18136" y="1242"/>
                  </a:lnTo>
                  <a:lnTo>
                    <a:pt x="17189" y="1052"/>
                  </a:lnTo>
                  <a:lnTo>
                    <a:pt x="16263" y="884"/>
                  </a:lnTo>
                  <a:lnTo>
                    <a:pt x="15317" y="737"/>
                  </a:lnTo>
                  <a:lnTo>
                    <a:pt x="14391" y="589"/>
                  </a:lnTo>
                  <a:lnTo>
                    <a:pt x="13465" y="484"/>
                  </a:lnTo>
                  <a:lnTo>
                    <a:pt x="12540" y="379"/>
                  </a:lnTo>
                  <a:lnTo>
                    <a:pt x="11614" y="274"/>
                  </a:lnTo>
                  <a:lnTo>
                    <a:pt x="10709" y="211"/>
                  </a:lnTo>
                  <a:lnTo>
                    <a:pt x="8900" y="84"/>
                  </a:lnTo>
                  <a:lnTo>
                    <a:pt x="7112" y="21"/>
                  </a:lnTo>
                  <a:lnTo>
                    <a:pt x="536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4363153" y="3992501"/>
              <a:ext cx="781065" cy="155843"/>
            </a:xfrm>
            <a:custGeom>
              <a:rect b="b" l="l" r="r" t="t"/>
              <a:pathLst>
                <a:path extrusionOk="0" fill="none" h="5134" w="25731">
                  <a:moveTo>
                    <a:pt x="5365" y="0"/>
                  </a:moveTo>
                  <a:lnTo>
                    <a:pt x="5365" y="0"/>
                  </a:lnTo>
                  <a:lnTo>
                    <a:pt x="3977" y="21"/>
                  </a:lnTo>
                  <a:lnTo>
                    <a:pt x="2630" y="42"/>
                  </a:lnTo>
                  <a:lnTo>
                    <a:pt x="1305" y="105"/>
                  </a:lnTo>
                  <a:lnTo>
                    <a:pt x="0" y="190"/>
                  </a:lnTo>
                  <a:lnTo>
                    <a:pt x="274" y="5134"/>
                  </a:lnTo>
                  <a:lnTo>
                    <a:pt x="25731" y="5008"/>
                  </a:lnTo>
                  <a:lnTo>
                    <a:pt x="25731" y="5008"/>
                  </a:lnTo>
                  <a:lnTo>
                    <a:pt x="25331" y="4734"/>
                  </a:lnTo>
                  <a:lnTo>
                    <a:pt x="24847" y="4418"/>
                  </a:lnTo>
                  <a:lnTo>
                    <a:pt x="24195" y="3998"/>
                  </a:lnTo>
                  <a:lnTo>
                    <a:pt x="23375" y="3493"/>
                  </a:lnTo>
                  <a:lnTo>
                    <a:pt x="22386" y="2925"/>
                  </a:lnTo>
                  <a:lnTo>
                    <a:pt x="21271" y="2315"/>
                  </a:lnTo>
                  <a:lnTo>
                    <a:pt x="20029" y="1662"/>
                  </a:lnTo>
                  <a:lnTo>
                    <a:pt x="20029" y="1662"/>
                  </a:lnTo>
                  <a:lnTo>
                    <a:pt x="20029" y="1662"/>
                  </a:lnTo>
                  <a:lnTo>
                    <a:pt x="19083" y="1431"/>
                  </a:lnTo>
                  <a:lnTo>
                    <a:pt x="18136" y="1242"/>
                  </a:lnTo>
                  <a:lnTo>
                    <a:pt x="17189" y="1052"/>
                  </a:lnTo>
                  <a:lnTo>
                    <a:pt x="16263" y="884"/>
                  </a:lnTo>
                  <a:lnTo>
                    <a:pt x="15317" y="737"/>
                  </a:lnTo>
                  <a:lnTo>
                    <a:pt x="14391" y="589"/>
                  </a:lnTo>
                  <a:lnTo>
                    <a:pt x="13465" y="484"/>
                  </a:lnTo>
                  <a:lnTo>
                    <a:pt x="12540" y="379"/>
                  </a:lnTo>
                  <a:lnTo>
                    <a:pt x="11614" y="274"/>
                  </a:lnTo>
                  <a:lnTo>
                    <a:pt x="10709" y="211"/>
                  </a:lnTo>
                  <a:lnTo>
                    <a:pt x="8900" y="84"/>
                  </a:lnTo>
                  <a:lnTo>
                    <a:pt x="7112" y="21"/>
                  </a:lnTo>
                  <a:lnTo>
                    <a:pt x="536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913646" y="4094039"/>
              <a:ext cx="160973" cy="100293"/>
            </a:xfrm>
            <a:custGeom>
              <a:rect b="b" l="l" r="r" t="t"/>
              <a:pathLst>
                <a:path extrusionOk="0" h="3304" w="5303">
                  <a:moveTo>
                    <a:pt x="1158" y="0"/>
                  </a:moveTo>
                  <a:lnTo>
                    <a:pt x="927" y="43"/>
                  </a:lnTo>
                  <a:lnTo>
                    <a:pt x="695" y="106"/>
                  </a:lnTo>
                  <a:lnTo>
                    <a:pt x="506" y="211"/>
                  </a:lnTo>
                  <a:lnTo>
                    <a:pt x="338" y="358"/>
                  </a:lnTo>
                  <a:lnTo>
                    <a:pt x="190" y="526"/>
                  </a:lnTo>
                  <a:lnTo>
                    <a:pt x="85" y="716"/>
                  </a:lnTo>
                  <a:lnTo>
                    <a:pt x="22" y="947"/>
                  </a:lnTo>
                  <a:lnTo>
                    <a:pt x="1" y="1179"/>
                  </a:lnTo>
                  <a:lnTo>
                    <a:pt x="1" y="2146"/>
                  </a:lnTo>
                  <a:lnTo>
                    <a:pt x="22" y="2378"/>
                  </a:lnTo>
                  <a:lnTo>
                    <a:pt x="85" y="2588"/>
                  </a:lnTo>
                  <a:lnTo>
                    <a:pt x="190" y="2778"/>
                  </a:lnTo>
                  <a:lnTo>
                    <a:pt x="338" y="2967"/>
                  </a:lnTo>
                  <a:lnTo>
                    <a:pt x="506" y="3093"/>
                  </a:lnTo>
                  <a:lnTo>
                    <a:pt x="695" y="3198"/>
                  </a:lnTo>
                  <a:lnTo>
                    <a:pt x="927" y="3283"/>
                  </a:lnTo>
                  <a:lnTo>
                    <a:pt x="1158" y="3304"/>
                  </a:lnTo>
                  <a:lnTo>
                    <a:pt x="4146" y="3304"/>
                  </a:lnTo>
                  <a:lnTo>
                    <a:pt x="4377" y="3283"/>
                  </a:lnTo>
                  <a:lnTo>
                    <a:pt x="4608" y="3198"/>
                  </a:lnTo>
                  <a:lnTo>
                    <a:pt x="4798" y="3093"/>
                  </a:lnTo>
                  <a:lnTo>
                    <a:pt x="4966" y="2967"/>
                  </a:lnTo>
                  <a:lnTo>
                    <a:pt x="5113" y="2778"/>
                  </a:lnTo>
                  <a:lnTo>
                    <a:pt x="5219" y="2588"/>
                  </a:lnTo>
                  <a:lnTo>
                    <a:pt x="5282" y="2378"/>
                  </a:lnTo>
                  <a:lnTo>
                    <a:pt x="5303" y="2146"/>
                  </a:lnTo>
                  <a:lnTo>
                    <a:pt x="5303" y="1179"/>
                  </a:lnTo>
                  <a:lnTo>
                    <a:pt x="5282" y="947"/>
                  </a:lnTo>
                  <a:lnTo>
                    <a:pt x="5219" y="716"/>
                  </a:lnTo>
                  <a:lnTo>
                    <a:pt x="5113" y="526"/>
                  </a:lnTo>
                  <a:lnTo>
                    <a:pt x="4966" y="358"/>
                  </a:lnTo>
                  <a:lnTo>
                    <a:pt x="4798" y="211"/>
                  </a:lnTo>
                  <a:lnTo>
                    <a:pt x="4608" y="106"/>
                  </a:lnTo>
                  <a:lnTo>
                    <a:pt x="4377" y="43"/>
                  </a:lnTo>
                  <a:lnTo>
                    <a:pt x="4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0"/>
          <p:cNvSpPr txBox="1"/>
          <p:nvPr>
            <p:ph type="title"/>
          </p:nvPr>
        </p:nvSpPr>
        <p:spPr>
          <a:xfrm>
            <a:off x="457200" y="1887450"/>
            <a:ext cx="8229600" cy="6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Demo</a:t>
            </a:r>
            <a:endParaRPr sz="3320"/>
          </a:p>
        </p:txBody>
      </p:sp>
      <p:sp>
        <p:nvSpPr>
          <p:cNvPr id="464" name="Google Shape;464;p20"/>
          <p:cNvSpPr txBox="1"/>
          <p:nvPr/>
        </p:nvSpPr>
        <p:spPr>
          <a:xfrm>
            <a:off x="232500" y="4149375"/>
            <a:ext cx="84543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3556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</a:rPr>
              <a:t>Taxi infographics templates</a:t>
            </a:r>
            <a:r>
              <a:rPr lang="en" sz="1000">
                <a:solidFill>
                  <a:schemeClr val="dk1"/>
                </a:solidFill>
              </a:rPr>
              <a:t>. Slidesgo. (n.d.). Retrieved February 22, 2022, from https://slidesgo.com/theme/taxi-infographics#search-taxi&amp;position-1&amp;results-1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