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38" d="100"/>
          <a:sy n="38" d="100"/>
        </p:scale>
        <p:origin x="54" y="6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E9ABC-6647-4790-8E32-2D90495948B8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B3EC-1EBF-41A9-9273-3477F1892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WordCloud1447959067750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Max Votes by Episode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Max Stars by Episode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Episodes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Seasons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PBI_CV_9053509D_D461_463A_B485_CE9F6AB0F13D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Directors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Duration of an Episode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Max Votes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Min Votes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PBI_CV_9053509D_D461_463A_B485_CE9F6AB0F13D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AD9D-CE4F-43CF-9C4F-C1694DE1E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72B69-043C-41C8-8B47-3DBA260A4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AF11-47E8-47D1-8B99-FB7F3590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7673-5CED-4EDF-BCA1-8550CF21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A6B8-FFD0-4A05-A0FD-D316D304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F846-5376-48D2-9128-4D07A5F7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D1A4-50AD-491E-8FE6-256F7AAF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6749-7656-47C4-B72A-3B344843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DECC-30C8-4735-B7A9-B15EAFA4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9891-A4D0-4B83-95F9-CC201DDE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9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105-11E5-4CDC-8A03-486222EC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195C-97FD-4D66-BAE3-37ED764C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2678-ADE3-4BC8-898B-79ADDEAA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236B-F834-41A0-BA5A-94D5483A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FEF2-6604-456D-8C81-EA5292A3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3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E0EF-26DC-4D7F-9530-A3CBF81A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3AEA-6043-44C8-8C65-C8BBD528B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4EA1C-E626-4334-94CB-436B27571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2BE39-DE1F-47C6-8CB4-FED10738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CB7C-E727-4EF6-BD4B-0933F6DF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7778C-5A6E-4E7C-A729-7D626C46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3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DCB5-E391-4F66-98CF-A47CCE4F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917C8-CB3D-4904-BAE4-0E946388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47FE1-766E-4F62-80C1-B4EA2DDA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ABE11-B3F5-48D1-9324-2433CBCE2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79A0F-E062-4F3D-91C8-1D4AA8990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E94BE-FBC9-4D00-910D-EF76AC4B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74480-2FE2-4EDA-8B05-723319D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CE28F-AD35-480D-884C-650EF118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DE8-829B-4F27-88AB-F818BEEF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853E6-34C0-44AB-A872-B8A1F63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D2A7B-021B-4A73-86AF-211A7BC0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DE5D1-9EE3-45FD-9AB2-0BEB3AAE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44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4658C-7D0A-414F-B6A2-72BB376E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1C064-54CD-4433-97F0-DCAD3F3B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B16F4-21E9-494D-8AF0-E8E39199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5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6879-B459-4C68-9D7C-377CD6D3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A77E-AD6A-4FA0-9A08-1ED3018F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EE611-5E55-473D-ADF4-D2B028CD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2AB55-BFA4-4BA4-A506-764ED6E7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B1C36-46F0-45FC-A091-276DBD53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97A0F-0844-4D56-8963-F9470235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0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D8E9-7A96-444B-82F7-C389B3AD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E2320-FBAF-4F4E-962D-0EECFF44F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A3D8E-1B37-4F48-811C-04D064760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91172-A8DC-407D-B039-F2D86AA9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046EB-2988-4AC8-85E5-AD779E19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CC356-1570-4352-86D6-2EA21185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6994-0D79-4A8A-8F0D-AB4DDC40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E404B-ADA4-462F-A313-C1A308B6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93F4-44E8-4E2B-8D8E-8CC90887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24DB3-CB83-495E-93E8-356A63AE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F8DD-DD9C-40CA-A51C-E86F6D77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67485-DC0A-4251-8E68-6B2F0EFF2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68E2-63B3-40BA-B40C-0AA3293A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3C5DD-E8EE-4834-8B60-1CDCD134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B3AD-556B-4109-8A6A-6A23D414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2990-8C27-456C-B895-9B185A8E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06BE7-F07D-4828-A6D9-EB529615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001A-CDDE-495D-ACF7-FEFA680D3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3462-0BB4-464D-8005-5288A79F0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09.01.2022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A1D1B-3888-4B30-B3F8-765E04DBC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849EB-4C20-4705-8346-9CF7B82E6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7ffe1fa-3711-47f4-bb9f-5218d9c3b60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WordCloud1447959067750 ,Summary ,tableEx ,barChart ,barChart ,Max Votes by Episode ,Max Stars by Episode ,image ,Episodes ,Seasons ,PBI_CV_9053509D_D461_463A_B485_CE9F6AB0F13D ,Directors ,Avg Duration of an Episode ,Max Votes ,Min Votes ,PBI_CV_9053509D_D461_463A_B485_CE9F6AB0F13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Friends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A4C44E8-33B9-41FE-BE65-B43CD88AB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1" t="-1" r="3750" b="21596"/>
          <a:stretch/>
        </p:blipFill>
        <p:spPr>
          <a:xfrm>
            <a:off x="2916382" y="582637"/>
            <a:ext cx="6816436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237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113</Words>
  <Application>Microsoft Office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Office Theme</vt:lpstr>
      <vt:lpstr>Friends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Anita Trpenoska Kovaceska</cp:lastModifiedBy>
  <cp:revision>5</cp:revision>
  <dcterms:created xsi:type="dcterms:W3CDTF">2016-09-04T11:54:55Z</dcterms:created>
  <dcterms:modified xsi:type="dcterms:W3CDTF">2022-01-09T23:21:14Z</dcterms:modified>
</cp:coreProperties>
</file>