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Complaint Report Settings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Return To Complaints Overview</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Reports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Details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Reports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Details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Satisfaction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Channel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Sources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Reports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Details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stackedAreaChart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Reports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Details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Reports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Details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8d74cfc-090d-400a-9851-4dc39b1108b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7c62aa3111094bf2" /><Relationship Type="http://schemas.openxmlformats.org/officeDocument/2006/relationships/slideLayout" Target="/ppt/slideLayouts/slideLayout8.xml" Id="Rc60f6690229a464d" /><Relationship Type="http://schemas.openxmlformats.org/officeDocument/2006/relationships/hyperlink" Target="https://app.powerbi.com/groups/me/reports/78d74cfc-090d-400a-9851-4dc39b1108b2/?pbi_source=PowerPoint" TargetMode="External" Id="RelId0" /><Relationship Type="http://schemas.openxmlformats.org/officeDocument/2006/relationships/image" Target="/ppt/media/image4.png" Id="imgId1123571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fb07532520e74459" /><Relationship Type="http://schemas.openxmlformats.org/officeDocument/2006/relationships/slideLayout" Target="/ppt/slideLayouts/slideLayout8.xml" Id="R1506c2d51de74a7f" /><Relationship Type="http://schemas.openxmlformats.org/officeDocument/2006/relationships/hyperlink" Target="https://app.powerbi.com/groups/me/reports/78d74cfc-090d-400a-9851-4dc39b1108b2/?pbi_source=PowerPoint" TargetMode="External" Id="RelId1" /><Relationship Type="http://schemas.openxmlformats.org/officeDocument/2006/relationships/image" Target="/ppt/media/image5.png" Id="imgId11235713"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cab6b29ae4994981" /><Relationship Type="http://schemas.openxmlformats.org/officeDocument/2006/relationships/slideLayout" Target="/ppt/slideLayouts/slideLayout8.xml" Id="Rdbb55202d2a64f95" /><Relationship Type="http://schemas.openxmlformats.org/officeDocument/2006/relationships/hyperlink" Target="https://app.powerbi.com/groups/me/reports/78d74cfc-090d-400a-9851-4dc39b1108b2/?pbi_source=PowerPoint" TargetMode="External" Id="RelId2" /><Relationship Type="http://schemas.openxmlformats.org/officeDocument/2006/relationships/image" Target="/ppt/media/image6.png" Id="imgId11235714"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b45188f56c8e4241" /><Relationship Type="http://schemas.openxmlformats.org/officeDocument/2006/relationships/slideLayout" Target="/ppt/slideLayouts/slideLayout8.xml" Id="Re45184f06f014c75" /><Relationship Type="http://schemas.openxmlformats.org/officeDocument/2006/relationships/hyperlink" Target="https://app.powerbi.com/groups/me/reports/78d74cfc-090d-400a-9851-4dc39b1108b2/?pbi_source=PowerPoint" TargetMode="External" Id="RelId3" /><Relationship Type="http://schemas.openxmlformats.org/officeDocument/2006/relationships/image" Target="/ppt/media/image7.png" Id="imgId11235715"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6f5c9f53ed584c4a" /><Relationship Type="http://schemas.openxmlformats.org/officeDocument/2006/relationships/slideLayout" Target="/ppt/slideLayouts/slideLayout8.xml" Id="R37f24c4002f24fc8" /><Relationship Type="http://schemas.openxmlformats.org/officeDocument/2006/relationships/hyperlink" Target="https://app.powerbi.com/groups/me/reports/78d74cfc-090d-400a-9851-4dc39b1108b2/?pbi_source=PowerPoint" TargetMode="External" Id="RelId4" /><Relationship Type="http://schemas.openxmlformats.org/officeDocument/2006/relationships/image" Target="/ppt/media/image8.png" Id="imgId11235716"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0cafb0ef4bc54129" /><Relationship Type="http://schemas.openxmlformats.org/officeDocument/2006/relationships/slideLayout" Target="/ppt/slideLayouts/slideLayout8.xml" Id="R06adc67fa9114350" /><Relationship Type="http://schemas.openxmlformats.org/officeDocument/2006/relationships/hyperlink" Target="https://app.powerbi.com/groups/me/reports/78d74cfc-090d-400a-9851-4dc39b1108b2/?pbi_source=PowerPoint" TargetMode="External" Id="RelId5" /><Relationship Type="http://schemas.openxmlformats.org/officeDocument/2006/relationships/image" Target="/ppt/media/image9.png" Id="imgId11235717"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e71f7d539de441f0" /><Relationship Type="http://schemas.openxmlformats.org/officeDocument/2006/relationships/slideLayout" Target="/ppt/slideLayouts/slideLayout8.xml" Id="Re253e236984c4f21" /><Relationship Type="http://schemas.openxmlformats.org/officeDocument/2006/relationships/hyperlink" Target="https://app.powerbi.com/groups/me/reports/78d74cfc-090d-400a-9851-4dc39b1108b2/?pbi_source=PowerPoint" TargetMode="External" Id="RelId6" /><Relationship Type="http://schemas.openxmlformats.org/officeDocument/2006/relationships/image" Target="/ppt/media/imagea.png" Id="imgId1123572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Insurance Complaints Portfolio</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12/24/2021 5:49:53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12/24/2021 5:46:52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omplaint Report Settings ,basicShape ,basicShape ,Return To Complaints Overview ,shape ,slicer ,image ,image ,image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1235712"/>
          <a:stretch xmlns:a="http://schemas.openxmlformats.org/drawingml/2006/main">
            <a:fillRect/>
          </a:stretch>
        </p:blipFill>
        <p:spPr>
          <a:xfrm xmlns:a="http://schemas.openxmlformats.org/drawingml/2006/main">
            <a:off x="4191000" y="1428750"/>
            <a:ext cx="3810000" cy="40005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Settings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basicShape ,image ,image ,image ,image ,textbox ,textbox ,card ,textbox ,image ,basicShape ,textbox ,textbox ,textbox ,image ,textbox ,textbox ,Reports ,Actions ,Details ,shape ,textbox ,barChart ,card ,donutChart ,card ,donutChart ,card ,areaChart ,card ,clusteredBarChart ,shapeMap ,slicer ,basicShape ,textbox ,image ,textbox ,image ,textbox ,shape ,shape ,image ,image ,card.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123571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Complaints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basicShape ,image ,image ,image ,image ,textbox ,textbox ,Reports ,Actions ,Details ,shape ,textbox ,shapeMap ,card ,image ,basicShape ,textbox ,textbox ,textbox ,textbox ,shape ,shape ,slicer ,slicer ,slicer ,slicer ,tableEx ,Satisfaction Level ,Channel ,Sources ,shape ,slicer ,basicShap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123571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Brokers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basicShape ,image ,image ,image ,image ,textbox ,textbox ,Reports ,Actions ,Details ,shape ,textbox ,shapeMap ,card ,image ,basicShape ,textbox ,textbox ,textbox ,textbox ,shape ,shape ,shape ,slicer ,basicShape ,donutChart ,barChart ,tableEx ,tableEx ,donutChart ,stackedAreaChart.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123571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Customers</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basicShape ,image ,image ,image ,image ,textbox ,textbox ,Reports ,Actions ,Details ,shape ,textbox ,shapeMap ,card ,image ,basicShape ,textbox ,slicer ,tableEx ,image ,card ,card ,textbox ,textbox ,card ,image.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1123571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Actions</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basicShape ,image ,image ,image ,image ,textbox ,textbox ,Reports ,Actions ,Details ,shape ,textbox ,image ,basicShape ,textbox ,textbox ,textbox ,textbox ,shape ,shape ,shape ,slicer ,basicShape ,slicer ,slicer ,slicer ,slicer ,slicer ,slicer ,slicer ,card ,shapeMap ,tableEx.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1123571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Details</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textbox.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1123572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Info</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