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63" d="100"/>
          <a:sy n="63" d="100"/>
        </p:scale>
        <p:origin x="222"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995F90-3423-4E8D-9145-5518F22E37A6}" type="datetimeFigureOut">
              <a:rPr lang="en-US" smtClean="0"/>
              <a:t>24.12.2021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A7EF2F-F728-4097-A20E-EDE3739B9593}" type="slidenum">
              <a:rPr lang="en-US" smtClean="0"/>
              <a:t>‹#›</a:t>
            </a:fld>
            <a:endParaRPr lang="en-US"/>
          </a:p>
        </p:txBody>
      </p:sp>
    </p:spTree>
    <p:extLst>
      <p:ext uri="{BB962C8B-B14F-4D97-AF65-F5344CB8AC3E}">
        <p14:creationId xmlns:p14="http://schemas.microsoft.com/office/powerpoint/2010/main" val="3860883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Complaint Report Settings</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Return To Complaints Overview</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Reports</a:t>
            </a:r>
            <a:endParaRPr dirty="0"/>
          </a:p>
          <a:p>
            <a:r>
              <a:rPr b="0" dirty="0"/>
              <a:t>No alt text provided</a:t>
            </a:r>
            <a:endParaRPr dirty="0"/>
          </a:p>
          <a:p>
            <a:endParaRPr dirty="0"/>
          </a:p>
          <a:p>
            <a:r>
              <a:rPr b="1" dirty="0"/>
              <a:t>Actions</a:t>
            </a:r>
            <a:endParaRPr dirty="0"/>
          </a:p>
          <a:p>
            <a:r>
              <a:rPr b="0" dirty="0"/>
              <a:t>No alt text provided</a:t>
            </a:r>
            <a:endParaRPr dirty="0"/>
          </a:p>
          <a:p>
            <a:endParaRPr dirty="0"/>
          </a:p>
          <a:p>
            <a:r>
              <a:rPr b="1" dirty="0"/>
              <a:t>Details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shapeMap</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Reports</a:t>
            </a:r>
            <a:endParaRPr dirty="0"/>
          </a:p>
          <a:p>
            <a:r>
              <a:rPr b="0" dirty="0"/>
              <a:t>No alt text provided</a:t>
            </a:r>
            <a:endParaRPr dirty="0"/>
          </a:p>
          <a:p>
            <a:endParaRPr dirty="0"/>
          </a:p>
          <a:p>
            <a:r>
              <a:rPr b="1" dirty="0"/>
              <a:t>Actions</a:t>
            </a:r>
            <a:endParaRPr dirty="0"/>
          </a:p>
          <a:p>
            <a:r>
              <a:rPr b="0" dirty="0"/>
              <a:t>No alt text provided</a:t>
            </a:r>
            <a:endParaRPr dirty="0"/>
          </a:p>
          <a:p>
            <a:endParaRPr dirty="0"/>
          </a:p>
          <a:p>
            <a:r>
              <a:rPr b="1" dirty="0"/>
              <a:t>Details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shapeMap</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Satisfaction Level</a:t>
            </a:r>
            <a:endParaRPr dirty="0"/>
          </a:p>
          <a:p>
            <a:r>
              <a:rPr b="0" dirty="0"/>
              <a:t>No alt text provided</a:t>
            </a:r>
            <a:endParaRPr dirty="0"/>
          </a:p>
          <a:p>
            <a:endParaRPr dirty="0"/>
          </a:p>
          <a:p>
            <a:r>
              <a:rPr b="1" dirty="0"/>
              <a:t>Channel</a:t>
            </a:r>
            <a:endParaRPr dirty="0"/>
          </a:p>
          <a:p>
            <a:r>
              <a:rPr b="0" dirty="0"/>
              <a:t>No alt text provided</a:t>
            </a:r>
            <a:endParaRPr dirty="0"/>
          </a:p>
          <a:p>
            <a:endParaRPr dirty="0"/>
          </a:p>
          <a:p>
            <a:r>
              <a:rPr b="1" dirty="0"/>
              <a:t>Sources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Reports</a:t>
            </a:r>
            <a:endParaRPr dirty="0"/>
          </a:p>
          <a:p>
            <a:r>
              <a:rPr b="0" dirty="0"/>
              <a:t>No alt text provided</a:t>
            </a:r>
            <a:endParaRPr dirty="0"/>
          </a:p>
          <a:p>
            <a:endParaRPr dirty="0"/>
          </a:p>
          <a:p>
            <a:r>
              <a:rPr b="1" dirty="0"/>
              <a:t>Actions</a:t>
            </a:r>
            <a:endParaRPr dirty="0"/>
          </a:p>
          <a:p>
            <a:r>
              <a:rPr b="0" dirty="0"/>
              <a:t>No alt text provided</a:t>
            </a:r>
            <a:endParaRPr dirty="0"/>
          </a:p>
          <a:p>
            <a:endParaRPr dirty="0"/>
          </a:p>
          <a:p>
            <a:r>
              <a:rPr b="1" dirty="0"/>
              <a:t>Details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shapeMap</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stackedAreaChart</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Reports</a:t>
            </a:r>
            <a:endParaRPr dirty="0"/>
          </a:p>
          <a:p>
            <a:r>
              <a:rPr b="0" dirty="0"/>
              <a:t>No alt text provided</a:t>
            </a:r>
            <a:endParaRPr dirty="0"/>
          </a:p>
          <a:p>
            <a:endParaRPr dirty="0"/>
          </a:p>
          <a:p>
            <a:r>
              <a:rPr b="1" dirty="0"/>
              <a:t>Actions</a:t>
            </a:r>
            <a:endParaRPr dirty="0"/>
          </a:p>
          <a:p>
            <a:r>
              <a:rPr b="0" dirty="0"/>
              <a:t>No alt text provided</a:t>
            </a:r>
            <a:endParaRPr dirty="0"/>
          </a:p>
          <a:p>
            <a:endParaRPr dirty="0"/>
          </a:p>
          <a:p>
            <a:r>
              <a:rPr b="1" dirty="0"/>
              <a:t>Details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shapeMap</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Reports</a:t>
            </a:r>
            <a:endParaRPr dirty="0"/>
          </a:p>
          <a:p>
            <a:r>
              <a:rPr b="0" dirty="0"/>
              <a:t>No alt text provided</a:t>
            </a:r>
            <a:endParaRPr dirty="0"/>
          </a:p>
          <a:p>
            <a:endParaRPr dirty="0"/>
          </a:p>
          <a:p>
            <a:r>
              <a:rPr b="1" dirty="0"/>
              <a:t>Actions</a:t>
            </a:r>
            <a:endParaRPr dirty="0"/>
          </a:p>
          <a:p>
            <a:r>
              <a:rPr b="0" dirty="0"/>
              <a:t>No alt text provided</a:t>
            </a:r>
            <a:endParaRPr dirty="0"/>
          </a:p>
          <a:p>
            <a:endParaRPr dirty="0"/>
          </a:p>
          <a:p>
            <a:r>
              <a:rPr b="1" dirty="0"/>
              <a:t>Details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shapeMap</a:t>
            </a:r>
            <a:endParaRPr dirty="0"/>
          </a:p>
          <a:p>
            <a:r>
              <a:rPr b="0" dirty="0"/>
              <a:t>No alt text provided</a:t>
            </a:r>
            <a:endParaRPr dirty="0"/>
          </a:p>
          <a:p>
            <a:endParaRPr dirty="0"/>
          </a:p>
          <a:p>
            <a:r>
              <a:rPr b="1" dirty="0"/>
              <a:t>tableEx</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24.12.2021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24.12.2021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926406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24.12.2021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908961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24.12.2021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81860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24.12.2021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11283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24.12.2021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041197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24.12.2021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6799776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27ED9C8-F09A-4D9E-BEC0-4725162E21FF}" type="datetimeFigureOut">
              <a:rPr lang="en-US" smtClean="0"/>
              <a:t>24.12.2021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427610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295183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0768931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183328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6702211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8C7D807A-D3EC-4DEA-86E2-120E4093F1A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6050436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392466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7ED9C8-F09A-4D9E-BEC0-4725162E21FF}" type="datetimeFigureOut">
              <a:rPr lang="en-US" smtClean="0"/>
              <a:t>24.12.2021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061186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7ED9C8-F09A-4D9E-BEC0-4725162E21FF}" type="datetimeFigureOut">
              <a:rPr lang="en-US" smtClean="0"/>
              <a:t>24.12.2021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428405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24.12.2021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6604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27ED9C8-F09A-4D9E-BEC0-4725162E21FF}" type="datetimeFigureOut">
              <a:rPr lang="en-US" smtClean="0"/>
              <a:t>24.12.2021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3292818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24.12.2021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24.12.2021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24.12.2021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24.12.2021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24.12.2021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24.12.2021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7ED9C8-F09A-4D9E-BEC0-4725162E21FF}" type="datetimeFigureOut">
              <a:rPr lang="en-US" smtClean="0"/>
              <a:t>24.12.2021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284157107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78d74cfc-090d-400a-9851-4dc39b1108b2?pbi_source=PowerPoint" TargetMode="External"/><Relationship Id="rId2" Type="http://schemas.openxmlformats.org/officeDocument/2006/relationships/image" Target="../media/image4.png"/><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78d74cfc-090d-400a-9851-4dc39b1108b2/?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78d74cfc-090d-400a-9851-4dc39b1108b2/?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78d74cfc-090d-400a-9851-4dc39b1108b2/?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78d74cfc-090d-400a-9851-4dc39b1108b2/?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78d74cfc-090d-400a-9851-4dc39b1108b2/?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78d74cfc-090d-400a-9851-4dc39b1108b2/?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78d74cfc-090d-400a-9851-4dc39b1108b2/?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0" y="2982913"/>
            <a:ext cx="6313488"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Insurance Complaints Portfolio</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12/24/2021 5:49:53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12/24/2021 5:46:52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omplaint Report Settings ,basicShape ,basicShape ,Return To Complaints Overview ,shape ,slicer ,image ,image ,image ,slicer. Please refer to the notes on this slide for details">
            <a:hlinkClick r:id="rId3"/>
          </p:cNvPr>
          <p:cNvPicPr>
            <a:picLocks noChangeAspect="1"/>
          </p:cNvPicPr>
          <p:nvPr/>
        </p:nvPicPr>
        <p:blipFill>
          <a:blip r:embed="rId4"/>
          <a:stretch>
            <a:fillRect/>
          </a:stretch>
        </p:blipFill>
        <p:spPr>
          <a:xfrm>
            <a:off x="4191000" y="1428750"/>
            <a:ext cx="3810000" cy="4000500"/>
          </a:xfrm>
          <a:prstGeom prst="rect">
            <a:avLst/>
          </a:prstGeom>
          <a:noFill/>
        </p:spPr>
      </p:pic>
      <p:sp>
        <p:nvSpPr>
          <p:cNvPr id="4" name="Title" hidden="1"/>
          <p:cNvSpPr>
            <a:spLocks noGrp="1"/>
          </p:cNvSpPr>
          <p:nvPr>
            <p:ph type="title"/>
          </p:nvPr>
        </p:nvSpPr>
        <p:spPr/>
        <p:txBody>
          <a:bodyPr/>
          <a:lstStyle/>
          <a:p>
            <a:r>
              <a:t>Settings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asicShape ,image ,image ,image ,image ,textbox ,textbox ,card ,textbox ,image ,basicShape ,textbox ,textbox ,textbox ,image ,textbox ,textbox ,Reports ,Actions ,Details ,shape ,textbox ,barChart ,card ,donutChart ,card ,donutChart ,card ,areaChart ,card ,clusteredBarChart ,shapeMap ,slicer ,basicShape ,textbox ,image ,textbox ,image ,textbox ,shape ,shape ,image ,image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Complaints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asicShape ,image ,image ,image ,image ,textbox ,textbox ,Reports ,Actions ,Details ,shape ,textbox ,shapeMap ,card ,image ,basicShape ,textbox ,textbox ,textbox ,textbox ,shape ,shape ,slicer ,slicer ,slicer ,slicer ,tableEx ,Satisfaction Level ,Channel ,Sources ,shape ,slicer ,basic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Brokers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asicShape ,image ,image ,image ,image ,textbox ,textbox ,Reports ,Actions ,Details ,shape ,textbox ,shapeMap ,card ,image ,basicShape ,textbox ,textbox ,textbox ,textbox ,shape ,shape ,shape ,slicer ,basicShape ,donutChart ,barChart ,tableEx ,tableEx ,donutChart ,stackedArea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Customers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asicShape ,image ,image ,image ,image ,textbox ,textbox ,Reports ,Actions ,Details ,shape ,textbox ,shapeMap ,card ,image ,basicShape ,textbox ,slicer ,tableEx ,image ,card ,card ,textbox ,textbox ,card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asicShape ,image ,image ,image ,image ,textbox ,textbox ,Reports ,Actions ,Details ,shape ,textbox ,image ,basicShape ,textbox ,textbox ,textbox ,textbox ,shape ,shape ,shape ,slicer ,basicShape ,slicer ,slicer ,slicer ,slicer ,slicer ,slicer ,slicer ,card ,shapeMap ,tableE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Details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Info</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TotalTime>
  <Words>925</Words>
  <Application>Microsoft Office PowerPoint</Application>
  <PresentationFormat>Widescreen</PresentationFormat>
  <Paragraphs>540</Paragraphs>
  <Slides>8</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Calibri Light</vt:lpstr>
      <vt:lpstr>Segoe UI</vt:lpstr>
      <vt:lpstr>Segoe UI Light</vt:lpstr>
      <vt:lpstr>Segoe UI Semibold</vt:lpstr>
      <vt:lpstr>Trebuchet MS</vt:lpstr>
      <vt:lpstr>Custom Design</vt:lpstr>
      <vt:lpstr>Berlin</vt:lpstr>
      <vt:lpstr>Insurance Complaints Portfolio</vt:lpstr>
      <vt:lpstr>Settings</vt:lpstr>
      <vt:lpstr>Complaints</vt:lpstr>
      <vt:lpstr>Brokers</vt:lpstr>
      <vt:lpstr>Customers</vt:lpstr>
      <vt:lpstr>Actions</vt:lpstr>
      <vt:lpstr>Details</vt:lpstr>
      <vt:lpstr>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Anita Trpenoska Kovaceska</cp:lastModifiedBy>
  <cp:revision>5</cp:revision>
  <dcterms:created xsi:type="dcterms:W3CDTF">2016-09-04T11:54:55Z</dcterms:created>
  <dcterms:modified xsi:type="dcterms:W3CDTF">2021-12-24T17:57:27Z</dcterms:modified>
</cp:coreProperties>
</file>