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76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5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2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4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5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03CA-5859-451B-8E76-F741022DD0D1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3121-5FD3-42B4-91DA-678ACDC4A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4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356598"/>
            <a:ext cx="11022676" cy="4501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0" y="786937"/>
                <a:ext cx="12102058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>
                    <a:solidFill>
                      <a:schemeClr val="tx1"/>
                    </a:solidFill>
                  </a:rPr>
                  <a:t>Determine the 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4800" b="1" dirty="0" smtClean="0">
                    <a:solidFill>
                      <a:schemeClr val="tx1"/>
                    </a:solidFill>
                  </a:rPr>
                  <a:t>, the series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sz="4800" b="1" dirty="0" smtClean="0">
                    <a:solidFill>
                      <a:schemeClr val="tx1"/>
                    </a:solidFill>
                  </a:rPr>
                  <a:t> and the Zener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US" sz="4800" b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6937"/>
                <a:ext cx="1210205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267" t="-8527" b="-19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7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5" y="2452786"/>
            <a:ext cx="10918415" cy="44182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786937"/>
            <a:ext cx="121020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err="1" smtClean="0"/>
              <a:t>zener</a:t>
            </a:r>
            <a:r>
              <a:rPr lang="en-US" sz="3600" b="1" dirty="0" smtClean="0"/>
              <a:t> diode has a breakdown voltage of 10 V and a </a:t>
            </a:r>
            <a:r>
              <a:rPr lang="en-US" sz="3600" b="1" dirty="0" err="1" smtClean="0"/>
              <a:t>zener</a:t>
            </a:r>
            <a:r>
              <a:rPr lang="en-US" sz="3600" b="1" dirty="0" smtClean="0"/>
              <a:t> resistance of 8.5 </a:t>
            </a:r>
            <a:r>
              <a:rPr lang="el-GR" sz="3600" b="1" dirty="0" smtClean="0"/>
              <a:t>Ω</a:t>
            </a:r>
            <a:r>
              <a:rPr lang="en-US" sz="3600" b="1" dirty="0" smtClean="0"/>
              <a:t>. Use the second approximation to calculate the load voltage when the </a:t>
            </a:r>
            <a:r>
              <a:rPr lang="en-US" sz="3600" b="1" dirty="0" err="1" smtClean="0"/>
              <a:t>zener</a:t>
            </a:r>
            <a:r>
              <a:rPr lang="en-US" sz="3600" b="1" dirty="0" smtClean="0"/>
              <a:t> current is 20 mA.</a:t>
            </a:r>
          </a:p>
        </p:txBody>
      </p:sp>
    </p:spTree>
    <p:extLst>
      <p:ext uri="{BB962C8B-B14F-4D97-AF65-F5344CB8AC3E}">
        <p14:creationId xmlns:p14="http://schemas.microsoft.com/office/powerpoint/2010/main" val="9465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0" y="786937"/>
                <a:ext cx="12102058" cy="6186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Let’s us consider a half-wave rectifier. The diode has a potential barrier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 smtClean="0"/>
                  <a:t> and a bulk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FR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3600" b="1" dirty="0" smtClean="0"/>
                  <a:t>. The source voltage is a periodic sine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fr-FR" sz="36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sub>
                    </m:sSub>
                    <m:r>
                      <a:rPr lang="fr-FR" sz="3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1" i="0" smtClean="0">
                        <a:latin typeface="Cambria Math" panose="02040503050406030204" pitchFamily="18" charset="0"/>
                      </a:rPr>
                      <m:t>𝐀𝐬𝐢𝐧</m:t>
                    </m:r>
                    <m:r>
                      <a:rPr lang="fr-FR" sz="36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fr-F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3600" b="1" dirty="0" smtClean="0"/>
                  <a:t>).</a:t>
                </a:r>
              </a:p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A: diode with second degree approximation</a:t>
                </a:r>
              </a:p>
              <a:p>
                <a:r>
                  <a:rPr lang="en-US" sz="3600" b="1" dirty="0" smtClean="0"/>
                  <a:t>1. draw a schematics of the load voltage.</a:t>
                </a:r>
              </a:p>
              <a:p>
                <a:r>
                  <a:rPr lang="en-US" sz="3600" b="1" dirty="0" smtClean="0"/>
                  <a:t>2. Determine the analytical expression of the load voltage.</a:t>
                </a:r>
              </a:p>
              <a:p>
                <a:r>
                  <a:rPr lang="en-US" sz="3600" b="1" dirty="0" smtClean="0"/>
                  <a:t>3. What is the average value of the load voltage?</a:t>
                </a:r>
              </a:p>
              <a:p>
                <a:r>
                  <a:rPr lang="en-US" sz="3600" b="1" dirty="0" smtClean="0"/>
                  <a:t>4. Determine the period and the frequency of the load voltage.</a:t>
                </a:r>
              </a:p>
              <a:p>
                <a:r>
                  <a:rPr lang="en-US" sz="3600" b="1" dirty="0" smtClean="0"/>
                  <a:t>5. Determine the average power dissipated through the load resistance.</a:t>
                </a:r>
              </a:p>
              <a:p>
                <a:endParaRPr lang="en-US" sz="3600" b="1" dirty="0" smtClean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6937"/>
                <a:ext cx="12102058" cy="6186309"/>
              </a:xfrm>
              <a:prstGeom prst="rect">
                <a:avLst/>
              </a:prstGeom>
              <a:blipFill rotWithShape="0">
                <a:blip r:embed="rId2"/>
                <a:stretch>
                  <a:fillRect l="-1511" t="-1478" r="-14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786937"/>
            <a:ext cx="1210205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B: diode with 3rd degree approximation</a:t>
            </a:r>
          </a:p>
          <a:p>
            <a:r>
              <a:rPr lang="en-US" sz="3600" b="1" dirty="0" smtClean="0"/>
              <a:t>1. draw a schematics of the load voltage.</a:t>
            </a:r>
          </a:p>
          <a:p>
            <a:r>
              <a:rPr lang="en-US" sz="3600" b="1" dirty="0" smtClean="0"/>
              <a:t>2. Determine the analytical expression of the load voltage.</a:t>
            </a:r>
          </a:p>
          <a:p>
            <a:r>
              <a:rPr lang="en-US" sz="3600" b="1" dirty="0" smtClean="0"/>
              <a:t>3. What is the average value of the load voltage?</a:t>
            </a:r>
          </a:p>
          <a:p>
            <a:r>
              <a:rPr lang="en-US" sz="3600" b="1" dirty="0" smtClean="0"/>
              <a:t>4. Determine the period and the frequency of the load voltage.</a:t>
            </a:r>
          </a:p>
          <a:p>
            <a:r>
              <a:rPr lang="en-US" sz="3600" b="1" dirty="0" smtClean="0"/>
              <a:t>5. Determine the average power dissipated through the load resistance.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3762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880" y="703812"/>
                <a:ext cx="11917680" cy="747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/>
                  <a:t>C</a:t>
                </a:r>
                <a:r>
                  <a:rPr lang="en-US" sz="4000" b="1" dirty="0" smtClean="0"/>
                  <a:t>onsider a full-wave rectifier. The diode has a potential barrier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b="1" dirty="0" smtClean="0"/>
                  <a:t> and a bulk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FR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4000" b="1" dirty="0" smtClean="0"/>
                  <a:t>. The source voltage is a periodic sine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fr-FR" sz="40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sub>
                    </m:sSub>
                    <m:r>
                      <a:rPr lang="fr-FR" sz="4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4000" b="1" i="0" smtClean="0">
                        <a:latin typeface="Cambria Math" panose="02040503050406030204" pitchFamily="18" charset="0"/>
                      </a:rPr>
                      <m:t>𝐀𝐬𝐢𝐧</m:t>
                    </m:r>
                    <m:r>
                      <a:rPr lang="fr-FR" sz="4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𝛚</m:t>
                    </m:r>
                    <m:r>
                      <a:rPr lang="fr-FR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4000" b="1" dirty="0" smtClean="0"/>
                  <a:t>).</a:t>
                </a:r>
              </a:p>
              <a:p>
                <a:r>
                  <a:rPr lang="en-US" sz="4000" b="1" dirty="0" smtClean="0">
                    <a:solidFill>
                      <a:srgbClr val="FF0000"/>
                    </a:solidFill>
                  </a:rPr>
                  <a:t>A: diode with second degree approximation</a:t>
                </a:r>
              </a:p>
              <a:p>
                <a:r>
                  <a:rPr lang="en-US" sz="4000" b="1" dirty="0" smtClean="0"/>
                  <a:t>1. draw a schematic of the load voltage.</a:t>
                </a:r>
              </a:p>
              <a:p>
                <a:r>
                  <a:rPr lang="en-US" sz="4000" b="1" dirty="0" smtClean="0"/>
                  <a:t>2. Determine the analytical expression of the load voltage.</a:t>
                </a:r>
              </a:p>
              <a:p>
                <a:r>
                  <a:rPr lang="en-US" sz="4000" b="1" dirty="0" smtClean="0"/>
                  <a:t>3. What is the average value of the load voltage?</a:t>
                </a:r>
              </a:p>
              <a:p>
                <a:r>
                  <a:rPr lang="en-US" sz="4000" b="1" dirty="0" smtClean="0"/>
                  <a:t>4. Determine the period and the frequency of the load voltage.</a:t>
                </a:r>
              </a:p>
              <a:p>
                <a:r>
                  <a:rPr lang="en-US" sz="4000" b="1" dirty="0" smtClean="0"/>
                  <a:t>5. Determine the average power dissipated through the load resistance.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703812"/>
                <a:ext cx="11917680" cy="7478970"/>
              </a:xfrm>
              <a:prstGeom prst="rect">
                <a:avLst/>
              </a:prstGeom>
              <a:blipFill rotWithShape="0">
                <a:blip r:embed="rId2"/>
                <a:stretch>
                  <a:fillRect l="-1790" t="-1467" r="-2302" b="-2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" y="1181120"/>
            <a:ext cx="119176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Let’s us consider a half-wave rectifier where a capacitor is in parallel with the load resistance. </a:t>
            </a:r>
          </a:p>
          <a:p>
            <a:r>
              <a:rPr lang="en-US" sz="4000" b="1" dirty="0" smtClean="0"/>
              <a:t>1. Draw and explain the voltage of the load resistance.</a:t>
            </a:r>
          </a:p>
          <a:p>
            <a:r>
              <a:rPr lang="en-US" sz="4000" b="1" dirty="0" smtClean="0"/>
              <a:t>2. What is the RMS value of the load voltage?</a:t>
            </a:r>
          </a:p>
          <a:p>
            <a:r>
              <a:rPr lang="en-US" sz="4000" b="1" dirty="0" smtClean="0"/>
              <a:t>3. Compute de ripple rate.</a:t>
            </a:r>
          </a:p>
        </p:txBody>
      </p:sp>
    </p:spTree>
    <p:extLst>
      <p:ext uri="{BB962C8B-B14F-4D97-AF65-F5344CB8AC3E}">
        <p14:creationId xmlns:p14="http://schemas.microsoft.com/office/powerpoint/2010/main" val="26103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" y="690230"/>
            <a:ext cx="1191768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 smtClean="0"/>
              <a:t>Let’s us consider a full-wave rectifier where a capacitor is in parallel with the load resistance. </a:t>
            </a:r>
          </a:p>
          <a:p>
            <a:r>
              <a:rPr lang="en-US" sz="3800" b="1" dirty="0" smtClean="0"/>
              <a:t>1. Draw and explain the voltage of the load resistance.</a:t>
            </a:r>
          </a:p>
          <a:p>
            <a:r>
              <a:rPr lang="en-US" sz="3800" b="1" dirty="0" smtClean="0"/>
              <a:t>2. What is the RMS value of the load voltage?</a:t>
            </a:r>
          </a:p>
          <a:p>
            <a:r>
              <a:rPr lang="en-US" sz="3800" b="1" dirty="0" smtClean="0"/>
              <a:t>3. Compute de ripple rate.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3523558"/>
            <a:ext cx="10525225" cy="33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42" y="21995"/>
            <a:ext cx="11890024" cy="68181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Initial </a:t>
            </a:r>
            <a:r>
              <a:rPr lang="fr-FR" sz="4200" b="1" kern="0" dirty="0" err="1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tutorials</a:t>
            </a:r>
            <a:r>
              <a:rPr lang="fr-FR" sz="4200" b="1" kern="0" dirty="0" smtClean="0">
                <a:solidFill>
                  <a:srgbClr val="0070C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  <a:latin typeface="Arial Black" panose="020B0A04020102020204" pitchFamily="34" charset="0"/>
              </a:rPr>
              <a:t> on diodes </a:t>
            </a:r>
            <a:endParaRPr lang="fr-FR" sz="4200" b="1" kern="0" dirty="0">
              <a:solidFill>
                <a:srgbClr val="0070C0"/>
              </a:solidFill>
              <a:effectLst>
                <a:glow rad="63500">
                  <a:srgbClr val="4BACC6">
                    <a:satMod val="175000"/>
                    <a:alpha val="40000"/>
                  </a:srgb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" y="507348"/>
            <a:ext cx="1191768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 smtClean="0"/>
              <a:t>Let’s us consider a full-wave rectifier where a capacitor is in parallel with the load resistance. </a:t>
            </a:r>
          </a:p>
          <a:p>
            <a:r>
              <a:rPr lang="en-US" sz="3800" b="1" dirty="0" smtClean="0"/>
              <a:t>1. Draw and explain the voltage of the load resistance.</a:t>
            </a:r>
          </a:p>
          <a:p>
            <a:r>
              <a:rPr lang="en-US" sz="3800" b="1" dirty="0" smtClean="0"/>
              <a:t>2. What is the RMS value of the load voltage?</a:t>
            </a:r>
          </a:p>
          <a:p>
            <a:r>
              <a:rPr lang="en-US" sz="3800" b="1" dirty="0" smtClean="0"/>
              <a:t>3. Compute de ripple rate.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3458243"/>
            <a:ext cx="10525225" cy="33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304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BELOBO BELOBO</dc:creator>
  <cp:lastModifiedBy>didier BELOBO BELOBO</cp:lastModifiedBy>
  <cp:revision>22</cp:revision>
  <dcterms:created xsi:type="dcterms:W3CDTF">2020-03-01T12:01:53Z</dcterms:created>
  <dcterms:modified xsi:type="dcterms:W3CDTF">2021-02-25T18:40:53Z</dcterms:modified>
</cp:coreProperties>
</file>