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639"/>
  </p:normalViewPr>
  <p:slideViewPr>
    <p:cSldViewPr snapToGrid="0" snapToObjects="1">
      <p:cViewPr varScale="1">
        <p:scale>
          <a:sx n="131" d="100"/>
          <a:sy n="131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6352A-6A6B-ED4B-8B53-3ABE4CDA569F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70CF-58B9-DA4B-ABD2-4581B1C3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6591" y="85446"/>
            <a:ext cx="4376771" cy="2812422"/>
            <a:chOff x="204957" y="85446"/>
            <a:chExt cx="7785100" cy="50025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4957" y="85446"/>
              <a:ext cx="5775364" cy="500254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964" y="638422"/>
              <a:ext cx="1634093" cy="410094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870735" y="0"/>
            <a:ext cx="5018933" cy="2826445"/>
            <a:chOff x="1031671" y="85446"/>
            <a:chExt cx="8560466" cy="48208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31671" y="85446"/>
              <a:ext cx="8560466" cy="482088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1841745" y="2163012"/>
              <a:ext cx="405944" cy="6659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8602635" y="1781400"/>
              <a:ext cx="414522" cy="6120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6118698" y="1070043"/>
            <a:ext cx="1478604" cy="12354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4340" y="1770434"/>
            <a:ext cx="644538" cy="638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86453" y="910393"/>
            <a:ext cx="644538" cy="11810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4760" y="749030"/>
            <a:ext cx="644538" cy="398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0483" y="717341"/>
            <a:ext cx="1266058" cy="564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55414" y="1608474"/>
            <a:ext cx="3542279" cy="12354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</dc:creator>
  <cp:lastModifiedBy>agr</cp:lastModifiedBy>
  <cp:revision>2</cp:revision>
  <cp:lastPrinted>2017-10-07T00:10:54Z</cp:lastPrinted>
  <dcterms:created xsi:type="dcterms:W3CDTF">2017-10-07T00:08:07Z</dcterms:created>
  <dcterms:modified xsi:type="dcterms:W3CDTF">2017-10-07T00:11:18Z</dcterms:modified>
</cp:coreProperties>
</file>