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C3B-9790-442E-B55A-5C7FDC2E0C6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D59A-EE77-423F-B8D5-52D3F63A0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5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C3B-9790-442E-B55A-5C7FDC2E0C6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D59A-EE77-423F-B8D5-52D3F63A0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C3B-9790-442E-B55A-5C7FDC2E0C6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D59A-EE77-423F-B8D5-52D3F63A0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4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C3B-9790-442E-B55A-5C7FDC2E0C6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D59A-EE77-423F-B8D5-52D3F63A0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1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C3B-9790-442E-B55A-5C7FDC2E0C6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D59A-EE77-423F-B8D5-52D3F63A0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3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C3B-9790-442E-B55A-5C7FDC2E0C6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D59A-EE77-423F-B8D5-52D3F63A0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0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C3B-9790-442E-B55A-5C7FDC2E0C6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D59A-EE77-423F-B8D5-52D3F63A0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8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C3B-9790-442E-B55A-5C7FDC2E0C6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D59A-EE77-423F-B8D5-52D3F63A0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3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C3B-9790-442E-B55A-5C7FDC2E0C6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D59A-EE77-423F-B8D5-52D3F63A0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2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C3B-9790-442E-B55A-5C7FDC2E0C6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D59A-EE77-423F-B8D5-52D3F63A0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7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C3B-9790-442E-B55A-5C7FDC2E0C6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D59A-EE77-423F-B8D5-52D3F63A0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5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0BC3B-9790-442E-B55A-5C7FDC2E0C6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D59A-EE77-423F-B8D5-52D3F63A0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0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6049" y="1281389"/>
            <a:ext cx="9144000" cy="2387600"/>
          </a:xfrm>
        </p:spPr>
        <p:txBody>
          <a:bodyPr/>
          <a:lstStyle/>
          <a:p>
            <a:r>
              <a:rPr lang="ko-KR" altLang="ko-KR" b="1" dirty="0"/>
              <a:t>컴퓨터 부품 판매 </a:t>
            </a:r>
            <a:r>
              <a:rPr lang="ko-KR" altLang="ko-KR" b="1" dirty="0" smtClean="0"/>
              <a:t>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정보 표시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결제페이지</a:t>
            </a:r>
            <a:r>
              <a:rPr lang="ko-KR" altLang="en-US" dirty="0" smtClean="0"/>
              <a:t> 전 단계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4293"/>
            <a:ext cx="3933032" cy="2520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32" y="2644293"/>
            <a:ext cx="4074085" cy="30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5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/>
              <a:t>결제 완료 </a:t>
            </a:r>
            <a:r>
              <a:rPr lang="ko-KR" altLang="ko-KR" dirty="0" smtClean="0"/>
              <a:t>목록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배송조회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 descr="c_s7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9710"/>
            <a:ext cx="4000000" cy="28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255" y="2669710"/>
            <a:ext cx="2620347" cy="336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6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/>
              <a:t>방문 날짜 예약 </a:t>
            </a:r>
            <a:r>
              <a:rPr lang="ko-KR" altLang="ko-KR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동종 타 사이트와 차별되는 기능</a:t>
            </a:r>
            <a:endParaRPr lang="en-US" altLang="ko-KR" dirty="0" smtClean="0"/>
          </a:p>
          <a:p>
            <a:r>
              <a:rPr lang="ko-KR" altLang="en-US" dirty="0" smtClean="0"/>
              <a:t>달력디자인이 포함된 관련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나 코드 긁어와서 구현하면 더 좋을 듯 함</a:t>
            </a:r>
            <a:endParaRPr lang="ko-KR" altLang="en-US" dirty="0"/>
          </a:p>
        </p:txBody>
      </p:sp>
      <p:pic>
        <p:nvPicPr>
          <p:cNvPr id="2050" name="Picture 2" descr="https://blog.kakaocdn.net/dn/zBjuj/btq4WVAyc3l/O5JyTI393gYp9OSLM3sHM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78" y="3236392"/>
            <a:ext cx="4114275" cy="294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831" y="3236392"/>
            <a:ext cx="4903228" cy="255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0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b="1" dirty="0"/>
              <a:t>정의</a:t>
            </a:r>
          </a:p>
          <a:p>
            <a:pPr marL="0" indent="0">
              <a:buNone/>
            </a:pPr>
            <a:r>
              <a:rPr lang="ko-KR" altLang="ko-KR" sz="2000" dirty="0"/>
              <a:t>컴퓨터 부품을 판매하는 웹사이트</a:t>
            </a:r>
          </a:p>
          <a:p>
            <a:r>
              <a:rPr lang="ko-KR" altLang="ko-KR" sz="2000" b="1" dirty="0"/>
              <a:t>차별성</a:t>
            </a:r>
          </a:p>
          <a:p>
            <a:pPr marL="0" indent="0">
              <a:buNone/>
            </a:pPr>
            <a:r>
              <a:rPr lang="ko-KR" altLang="ko-KR" sz="2000" dirty="0"/>
              <a:t>컴퓨터 부품 구매 시 일정 금액 이상일 경우 무료로 방문 장착</a:t>
            </a:r>
            <a:r>
              <a:rPr lang="en-US" altLang="ko-KR" sz="2000" dirty="0"/>
              <a:t>(</a:t>
            </a:r>
            <a:r>
              <a:rPr lang="ko-KR" altLang="ko-KR" sz="2000" dirty="0"/>
              <a:t>조립</a:t>
            </a:r>
            <a:r>
              <a:rPr lang="en-US" altLang="ko-KR" sz="2000" dirty="0"/>
              <a:t>)</a:t>
            </a:r>
            <a:endParaRPr lang="ko-KR" altLang="ko-KR" sz="2000" dirty="0"/>
          </a:p>
          <a:p>
            <a:r>
              <a:rPr lang="ko-KR" altLang="ko-KR" sz="2000" b="1" dirty="0"/>
              <a:t>전략</a:t>
            </a:r>
          </a:p>
          <a:p>
            <a:pPr marL="0" indent="0">
              <a:buNone/>
            </a:pPr>
            <a:r>
              <a:rPr lang="ko-KR" altLang="ko-KR" sz="2000" dirty="0"/>
              <a:t>완전 조립 </a:t>
            </a:r>
            <a:r>
              <a:rPr lang="en-US" altLang="ko-KR" sz="2000" dirty="0"/>
              <a:t>PC </a:t>
            </a:r>
            <a:r>
              <a:rPr lang="ko-KR" altLang="ko-KR" sz="2000" dirty="0"/>
              <a:t>보다는 고가의 단일 부품</a:t>
            </a:r>
            <a:r>
              <a:rPr lang="en-US" altLang="ko-KR" sz="2000" dirty="0"/>
              <a:t>(</a:t>
            </a:r>
            <a:r>
              <a:rPr lang="ko-KR" altLang="ko-KR" sz="2000" dirty="0"/>
              <a:t>그래픽카드</a:t>
            </a:r>
            <a:r>
              <a:rPr lang="en-US" altLang="ko-KR" sz="2000" dirty="0"/>
              <a:t>,CPU,</a:t>
            </a:r>
            <a:r>
              <a:rPr lang="ko-KR" altLang="ko-KR" sz="2000" dirty="0"/>
              <a:t>대용량</a:t>
            </a:r>
            <a:r>
              <a:rPr lang="en-US" altLang="ko-KR" sz="2000" dirty="0"/>
              <a:t>SSD)</a:t>
            </a:r>
            <a:r>
              <a:rPr lang="ko-KR" altLang="ko-KR" sz="2000" dirty="0"/>
              <a:t>을 교체하고자 하는 고객들을 타겟으로 판매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r>
              <a:rPr lang="ko-KR" altLang="ko-KR" sz="2000" dirty="0"/>
              <a:t>단일 부품 장착은 대부분 간단하지만 컴맹 사용자에게는 고장의 위험 때문에 부담스러움</a:t>
            </a:r>
          </a:p>
          <a:p>
            <a:pPr marL="0" indent="0">
              <a:buNone/>
            </a:pPr>
            <a:r>
              <a:rPr lang="ko-KR" altLang="ko-KR" sz="2000" dirty="0"/>
              <a:t>따라서 부품 방문 장착을 차별성으로 내세워 고가의 단일 부품을 위주로 </a:t>
            </a:r>
            <a:r>
              <a:rPr lang="ko-KR" altLang="ko-KR" sz="2000" dirty="0" smtClean="0"/>
              <a:t>판매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01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16048" y="191749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예상 필요 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673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/>
              <a:t>로그인</a:t>
            </a:r>
            <a:r>
              <a:rPr lang="en-US" altLang="ko-KR" dirty="0"/>
              <a:t>, </a:t>
            </a:r>
            <a:r>
              <a:rPr lang="ko-KR" altLang="ko-KR" dirty="0" smtClean="0"/>
              <a:t>로그아웃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249" y="1825625"/>
            <a:ext cx="3154659" cy="39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회원정보 확인 및 </a:t>
            </a:r>
            <a:r>
              <a:rPr lang="ko-KR" altLang="ko-KR" dirty="0" smtClean="0"/>
              <a:t>수정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363" y="1825625"/>
            <a:ext cx="24292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판매</a:t>
            </a:r>
            <a:r>
              <a:rPr lang="ko-KR" altLang="en-US" dirty="0"/>
              <a:t> </a:t>
            </a:r>
            <a:r>
              <a:rPr lang="ko-KR" altLang="en-US" dirty="0" smtClean="0"/>
              <a:t>목록</a:t>
            </a:r>
            <a:r>
              <a:rPr lang="ko-KR" altLang="ko-KR" dirty="0" smtClean="0"/>
              <a:t> </a:t>
            </a:r>
            <a:r>
              <a:rPr lang="ko-KR" altLang="ko-KR" dirty="0"/>
              <a:t>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종류 별 개별 페이지로 출력 </a:t>
            </a:r>
            <a:r>
              <a:rPr lang="en-US" altLang="ko-KR" dirty="0"/>
              <a:t>+ </a:t>
            </a:r>
            <a:r>
              <a:rPr lang="ko-KR" altLang="ko-KR" dirty="0"/>
              <a:t>제조사 등 </a:t>
            </a:r>
            <a:r>
              <a:rPr lang="ko-KR" altLang="ko-KR" dirty="0" err="1"/>
              <a:t>필터링</a:t>
            </a:r>
            <a:r>
              <a:rPr lang="ko-KR" altLang="ko-KR" dirty="0"/>
              <a:t> </a:t>
            </a:r>
            <a:r>
              <a:rPr lang="ko-KR" altLang="ko-KR" dirty="0" smtClean="0"/>
              <a:t>기능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51" y="2282024"/>
            <a:ext cx="3584670" cy="4298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863" y="2282024"/>
            <a:ext cx="6454937" cy="432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06684" cy="21738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65" y="1690688"/>
            <a:ext cx="5346238" cy="365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0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문의 게시판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기존에 배운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답글 가능한 게시판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구현 가능함</a:t>
            </a:r>
            <a:endParaRPr lang="en-US" altLang="ko-KR" dirty="0" smtClean="0"/>
          </a:p>
          <a:p>
            <a:pPr lvl="0"/>
            <a:r>
              <a:rPr lang="ko-KR" altLang="ko-KR" dirty="0" smtClean="0"/>
              <a:t>실시간 </a:t>
            </a:r>
            <a:r>
              <a:rPr lang="ko-KR" altLang="ko-KR" dirty="0"/>
              <a:t>채팅 </a:t>
            </a:r>
            <a:r>
              <a:rPr lang="ko-KR" altLang="ko-KR" dirty="0" smtClean="0"/>
              <a:t>기능으로</a:t>
            </a:r>
            <a:r>
              <a:rPr lang="ko-KR" altLang="en-US" dirty="0"/>
              <a:t> </a:t>
            </a:r>
            <a:r>
              <a:rPr lang="ko-KR" altLang="en-US" dirty="0" smtClean="0"/>
              <a:t>구현 가능할 경우 더 </a:t>
            </a:r>
            <a:r>
              <a:rPr lang="ko-KR" altLang="en-US" dirty="0" err="1" smtClean="0"/>
              <a:t>좋을듯함</a:t>
            </a:r>
            <a:endParaRPr lang="ko-KR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61" y="2858907"/>
            <a:ext cx="5078139" cy="32229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661" y="2952186"/>
            <a:ext cx="4752666" cy="303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8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리뷰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판매 페이지 하단에 게시판 형태로 </a:t>
            </a:r>
            <a:r>
              <a:rPr lang="ko-KR" altLang="ko-KR" dirty="0" smtClean="0"/>
              <a:t>삽입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47" y="2297756"/>
            <a:ext cx="4346029" cy="407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159</Words>
  <Application>Microsoft Office PowerPoint</Application>
  <PresentationFormat>와이드스크린</PresentationFormat>
  <Paragraphs>27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컴퓨터 부품 판매 사이트</vt:lpstr>
      <vt:lpstr>개요</vt:lpstr>
      <vt:lpstr>PowerPoint 프레젠테이션</vt:lpstr>
      <vt:lpstr>로그인, 로그아웃</vt:lpstr>
      <vt:lpstr>회원정보 확인 및 수정</vt:lpstr>
      <vt:lpstr>판매 목록 페이지</vt:lpstr>
      <vt:lpstr>상세 페이지</vt:lpstr>
      <vt:lpstr>문의 게시판</vt:lpstr>
      <vt:lpstr>리뷰 페이지</vt:lpstr>
      <vt:lpstr>장바구니</vt:lpstr>
      <vt:lpstr>결제 완료 목록(배송조회)</vt:lpstr>
      <vt:lpstr>방문 날짜 예약 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부품 판매 사이트</dc:title>
  <dc:creator>i7A-56</dc:creator>
  <cp:lastModifiedBy>i7A-56</cp:lastModifiedBy>
  <cp:revision>5</cp:revision>
  <dcterms:created xsi:type="dcterms:W3CDTF">2022-10-25T07:15:16Z</dcterms:created>
  <dcterms:modified xsi:type="dcterms:W3CDTF">2022-10-25T07:51:35Z</dcterms:modified>
</cp:coreProperties>
</file>