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1" r:id="rId9"/>
    <p:sldId id="259" r:id="rId10"/>
    <p:sldId id="265" r:id="rId11"/>
    <p:sldId id="266" r:id="rId12"/>
    <p:sldId id="258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5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23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438527-6D38-974E-B976-3A9E4F77B5B8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35D22F-79D9-DC4E-8D43-4F2C704C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Nidhi Parmar,  Kyle Austin, Rika </a:t>
            </a:r>
            <a:r>
              <a:rPr lang="en-US" dirty="0" err="1" smtClean="0"/>
              <a:t>Siddiquee</a:t>
            </a:r>
            <a:r>
              <a:rPr lang="en-US" dirty="0" smtClean="0"/>
              <a:t>, Wiley Jackson, </a:t>
            </a:r>
            <a:r>
              <a:rPr lang="en-US" dirty="0" err="1" smtClean="0"/>
              <a:t>Tahsina</a:t>
            </a:r>
            <a:r>
              <a:rPr lang="en-US" dirty="0" smtClean="0"/>
              <a:t> Sultana, Norris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in and check out date</a:t>
            </a:r>
          </a:p>
          <a:p>
            <a:r>
              <a:rPr lang="en-US" dirty="0" smtClean="0"/>
              <a:t>Access to room specific amenities </a:t>
            </a:r>
          </a:p>
          <a:p>
            <a:r>
              <a:rPr lang="en-US" dirty="0" smtClean="0"/>
              <a:t>Access to hotel </a:t>
            </a:r>
            <a:r>
              <a:rPr lang="en-US" dirty="0" smtClean="0"/>
              <a:t>amenities </a:t>
            </a:r>
            <a:endParaRPr lang="en-US" dirty="0" smtClean="0"/>
          </a:p>
          <a:p>
            <a:r>
              <a:rPr lang="en-US" dirty="0" smtClean="0"/>
              <a:t>Reserve 1-5 rooms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Pool </a:t>
            </a:r>
          </a:p>
          <a:p>
            <a:r>
              <a:rPr lang="en-US" dirty="0" smtClean="0"/>
              <a:t>Gym</a:t>
            </a:r>
          </a:p>
          <a:p>
            <a:r>
              <a:rPr lang="en-US" dirty="0" smtClean="0"/>
              <a:t>Bar </a:t>
            </a:r>
          </a:p>
          <a:p>
            <a:r>
              <a:rPr lang="en-US" dirty="0" smtClean="0"/>
              <a:t>Spa</a:t>
            </a:r>
          </a:p>
          <a:p>
            <a:r>
              <a:rPr lang="en-US" dirty="0" smtClean="0"/>
              <a:t>Landry </a:t>
            </a:r>
          </a:p>
          <a:p>
            <a:r>
              <a:rPr lang="en-US" dirty="0" smtClean="0"/>
              <a:t>Sports court </a:t>
            </a:r>
          </a:p>
          <a:p>
            <a:r>
              <a:rPr lang="en-US" dirty="0" smtClean="0"/>
              <a:t>Game Room </a:t>
            </a:r>
          </a:p>
        </p:txBody>
      </p:sp>
    </p:spTree>
    <p:extLst>
      <p:ext uri="{BB962C8B-B14F-4D97-AF65-F5344CB8AC3E}">
        <p14:creationId xmlns:p14="http://schemas.microsoft.com/office/powerpoint/2010/main" val="18279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Rooms</a:t>
            </a:r>
          </a:p>
          <a:p>
            <a:r>
              <a:rPr lang="en-US" dirty="0" smtClean="0"/>
              <a:t>Check in and checkout date</a:t>
            </a:r>
          </a:p>
          <a:p>
            <a:r>
              <a:rPr lang="en-US" dirty="0" smtClean="0"/>
              <a:t>Able to take in a persons name </a:t>
            </a:r>
            <a:r>
              <a:rPr lang="en-US" dirty="0" smtClean="0"/>
              <a:t> into a database</a:t>
            </a:r>
            <a:endParaRPr lang="en-US" dirty="0" smtClean="0"/>
          </a:p>
          <a:p>
            <a:r>
              <a:rPr lang="en-US" dirty="0" smtClean="0"/>
              <a:t>Able to choose between a  three specific types of room </a:t>
            </a:r>
          </a:p>
          <a:p>
            <a:pPr lvl="1"/>
            <a:r>
              <a:rPr lang="en-US" dirty="0" smtClean="0"/>
              <a:t>Regular room </a:t>
            </a:r>
          </a:p>
          <a:p>
            <a:pPr lvl="1"/>
            <a:r>
              <a:rPr lang="en-US" dirty="0" smtClean="0"/>
              <a:t>Suite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that allows the user to take enter the following elements:</a:t>
            </a:r>
          </a:p>
          <a:p>
            <a:pPr lvl="1"/>
            <a:r>
              <a:rPr lang="en-US" dirty="0" smtClean="0"/>
              <a:t>Check in </a:t>
            </a:r>
          </a:p>
          <a:p>
            <a:pPr lvl="1"/>
            <a:r>
              <a:rPr lang="en-US" dirty="0" smtClean="0"/>
              <a:t>Check out </a:t>
            </a:r>
          </a:p>
          <a:p>
            <a:pPr lvl="1"/>
            <a:r>
              <a:rPr lang="en-US" dirty="0" smtClean="0"/>
              <a:t>Room Type </a:t>
            </a:r>
          </a:p>
          <a:p>
            <a:pPr lvl="1"/>
            <a:r>
              <a:rPr lang="en-US" dirty="0" smtClean="0"/>
              <a:t>Number of rooms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632" y="0"/>
            <a:ext cx="7729728" cy="1188720"/>
          </a:xfrm>
        </p:spPr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prototype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308100"/>
            <a:ext cx="4838700" cy="5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58" y="2305535"/>
            <a:ext cx="7729728" cy="3101983"/>
          </a:xfrm>
        </p:spPr>
        <p:txBody>
          <a:bodyPr/>
          <a:lstStyle/>
          <a:p>
            <a:r>
              <a:rPr lang="en-US" dirty="0" smtClean="0"/>
              <a:t>Using SQLite we created a date base table that contains first and last name of guest.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49" y="3342574"/>
            <a:ext cx="3607955" cy="30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7616" y="498763"/>
            <a:ext cx="3253839" cy="6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257" y="554183"/>
            <a:ext cx="2244437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9958" y="2810494"/>
            <a:ext cx="2244437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39345" y="2810494"/>
            <a:ext cx="2244437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06197" y="554183"/>
            <a:ext cx="2244437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Amenities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1"/>
            <a:endCxn id="5" idx="3"/>
          </p:cNvCxnSpPr>
          <p:nvPr/>
        </p:nvCxnSpPr>
        <p:spPr>
          <a:xfrm flipH="1">
            <a:off x="2505694" y="813459"/>
            <a:ext cx="1721922" cy="12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10" idx="1"/>
          </p:cNvCxnSpPr>
          <p:nvPr/>
        </p:nvCxnSpPr>
        <p:spPr>
          <a:xfrm>
            <a:off x="7481455" y="813459"/>
            <a:ext cx="2024742" cy="12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8" idx="0"/>
          </p:cNvCxnSpPr>
          <p:nvPr/>
        </p:nvCxnSpPr>
        <p:spPr>
          <a:xfrm flipH="1">
            <a:off x="3412177" y="1128155"/>
            <a:ext cx="2442359" cy="168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5854536" y="1128155"/>
            <a:ext cx="1807028" cy="168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designed to implement a hotel management system that will allow a costumer to check in to a room for an allotted time and be able to enjoy all the luxuries that our hotel offers.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rooms </a:t>
            </a:r>
          </a:p>
          <a:p>
            <a:r>
              <a:rPr lang="en-US" dirty="0" smtClean="0"/>
              <a:t>Hotel Staff </a:t>
            </a:r>
          </a:p>
          <a:p>
            <a:r>
              <a:rPr lang="en-US" dirty="0" smtClean="0"/>
              <a:t>Amenities </a:t>
            </a:r>
          </a:p>
          <a:p>
            <a:r>
              <a:rPr lang="en-US" dirty="0" smtClean="0"/>
              <a:t>Customers privileges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200 rooms in our hotel for which a guest will be able to check into </a:t>
            </a:r>
          </a:p>
          <a:p>
            <a:r>
              <a:rPr lang="en-US" dirty="0" smtClean="0"/>
              <a:t>3 types </a:t>
            </a:r>
          </a:p>
          <a:p>
            <a:pPr lvl="1"/>
            <a:r>
              <a:rPr lang="en-US" dirty="0" smtClean="0"/>
              <a:t>Suites </a:t>
            </a:r>
          </a:p>
          <a:p>
            <a:pPr lvl="1"/>
            <a:r>
              <a:rPr lang="en-US" dirty="0" smtClean="0"/>
              <a:t>Standard </a:t>
            </a:r>
          </a:p>
          <a:p>
            <a:pPr lvl="1"/>
            <a:r>
              <a:rPr lang="en-US" dirty="0" smtClean="0"/>
              <a:t>Handicapped</a:t>
            </a:r>
          </a:p>
        </p:txBody>
      </p:sp>
    </p:spTree>
    <p:extLst>
      <p:ext uri="{BB962C8B-B14F-4D97-AF65-F5344CB8AC3E}">
        <p14:creationId xmlns:p14="http://schemas.microsoft.com/office/powerpoint/2010/main" val="3261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 Room Privileges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standard room will have these given amenities: </a:t>
            </a:r>
          </a:p>
          <a:p>
            <a:pPr lvl="1"/>
            <a:r>
              <a:rPr lang="en-US" dirty="0" smtClean="0"/>
              <a:t>Television </a:t>
            </a:r>
            <a:endParaRPr lang="en-US" dirty="0" smtClean="0"/>
          </a:p>
          <a:p>
            <a:pPr lvl="1"/>
            <a:r>
              <a:rPr lang="en-US" dirty="0" smtClean="0"/>
              <a:t>Iron </a:t>
            </a:r>
          </a:p>
          <a:p>
            <a:pPr lvl="1"/>
            <a:r>
              <a:rPr lang="en-US" dirty="0" smtClean="0"/>
              <a:t>Fridge </a:t>
            </a:r>
          </a:p>
          <a:p>
            <a:pPr lvl="1"/>
            <a:r>
              <a:rPr lang="en-US" dirty="0" smtClean="0"/>
              <a:t>Couch </a:t>
            </a:r>
          </a:p>
          <a:p>
            <a:pPr lvl="1"/>
            <a:r>
              <a:rPr lang="en-US" dirty="0" smtClean="0"/>
              <a:t>Telephone </a:t>
            </a:r>
          </a:p>
          <a:p>
            <a:pPr lvl="1"/>
            <a:r>
              <a:rPr lang="en-US" dirty="0" smtClean="0"/>
              <a:t>Microwave</a:t>
            </a:r>
          </a:p>
          <a:p>
            <a:pPr lvl="1"/>
            <a:r>
              <a:rPr lang="en-US" dirty="0" smtClean="0"/>
              <a:t>Safe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in Room Privileges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suite will have all amenities that are included in a standard as well as the some additional items that are only available for a suite</a:t>
            </a:r>
          </a:p>
          <a:p>
            <a:pPr lvl="1"/>
            <a:r>
              <a:rPr lang="en-US" dirty="0" smtClean="0"/>
              <a:t>Coffee Maker </a:t>
            </a:r>
          </a:p>
          <a:p>
            <a:pPr lvl="1"/>
            <a:r>
              <a:rPr lang="en-US" dirty="0" smtClean="0"/>
              <a:t>Stereo System </a:t>
            </a:r>
          </a:p>
          <a:p>
            <a:pPr lvl="1"/>
            <a:r>
              <a:rPr lang="en-US" dirty="0" smtClean="0"/>
              <a:t>Mini-bar</a:t>
            </a:r>
          </a:p>
        </p:txBody>
      </p:sp>
    </p:spTree>
    <p:extLst>
      <p:ext uri="{BB962C8B-B14F-4D97-AF65-F5344CB8AC3E}">
        <p14:creationId xmlns:p14="http://schemas.microsoft.com/office/powerpoint/2010/main" val="20021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Handicap Room Privileges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Handicap room </a:t>
            </a:r>
            <a:r>
              <a:rPr lang="en-US" dirty="0"/>
              <a:t>will have all amenities that are included in a standard as well as the some additional items that are only available for a </a:t>
            </a:r>
            <a:r>
              <a:rPr lang="en-US" dirty="0" smtClean="0"/>
              <a:t>Handicap</a:t>
            </a:r>
          </a:p>
          <a:p>
            <a:pPr lvl="1"/>
            <a:r>
              <a:rPr lang="en-US" dirty="0" smtClean="0"/>
              <a:t>Fire alarm pull system </a:t>
            </a:r>
          </a:p>
          <a:p>
            <a:pPr lvl="1"/>
            <a:r>
              <a:rPr lang="en-US" dirty="0" smtClean="0"/>
              <a:t>Walk-in showers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Manager </a:t>
            </a:r>
          </a:p>
          <a:p>
            <a:r>
              <a:rPr lang="en-US" dirty="0" smtClean="0"/>
              <a:t>House Keeper</a:t>
            </a:r>
          </a:p>
          <a:p>
            <a:r>
              <a:rPr lang="en-US" dirty="0" smtClean="0"/>
              <a:t>Porter</a:t>
            </a:r>
          </a:p>
          <a:p>
            <a:r>
              <a:rPr lang="en-US" dirty="0" smtClean="0"/>
              <a:t>Event Planner </a:t>
            </a:r>
          </a:p>
          <a:p>
            <a:r>
              <a:rPr lang="en-US" dirty="0" smtClean="0"/>
              <a:t>Executive chef </a:t>
            </a:r>
          </a:p>
          <a:p>
            <a:r>
              <a:rPr lang="en-US" dirty="0" smtClean="0"/>
              <a:t>Maintenance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3098</TotalTime>
  <Words>305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Arial</vt:lpstr>
      <vt:lpstr>Parcel</vt:lpstr>
      <vt:lpstr>Hotel management System</vt:lpstr>
      <vt:lpstr>PowerPoint Presentation</vt:lpstr>
      <vt:lpstr>Objective of Program </vt:lpstr>
      <vt:lpstr>Hotel </vt:lpstr>
      <vt:lpstr>Rooms </vt:lpstr>
      <vt:lpstr>Standard In Room Privileges </vt:lpstr>
      <vt:lpstr>Suite in Room Privileges </vt:lpstr>
      <vt:lpstr>Handicap Room Privileges </vt:lpstr>
      <vt:lpstr>Staff </vt:lpstr>
      <vt:lpstr>Customer </vt:lpstr>
      <vt:lpstr>Amenities </vt:lpstr>
      <vt:lpstr>First Build </vt:lpstr>
      <vt:lpstr>UI</vt:lpstr>
      <vt:lpstr>Ui prototype </vt:lpstr>
      <vt:lpstr>PowerPoint Presentation</vt:lpstr>
      <vt:lpstr>Database Of Names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austin</dc:creator>
  <cp:lastModifiedBy>kyle austin</cp:lastModifiedBy>
  <cp:revision>27</cp:revision>
  <dcterms:created xsi:type="dcterms:W3CDTF">2018-02-14T07:17:28Z</dcterms:created>
  <dcterms:modified xsi:type="dcterms:W3CDTF">2018-02-16T22:19:42Z</dcterms:modified>
</cp:coreProperties>
</file>