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6"/>
  </p:notesMasterIdLst>
  <p:sldIdLst>
    <p:sldId id="256" r:id="rId2"/>
    <p:sldId id="276" r:id="rId3"/>
    <p:sldId id="260" r:id="rId4"/>
    <p:sldId id="267" r:id="rId5"/>
    <p:sldId id="261" r:id="rId6"/>
    <p:sldId id="265" r:id="rId7"/>
    <p:sldId id="270" r:id="rId8"/>
    <p:sldId id="258" r:id="rId9"/>
    <p:sldId id="264" r:id="rId10"/>
    <p:sldId id="266" r:id="rId11"/>
    <p:sldId id="272" r:id="rId12"/>
    <p:sldId id="277" r:id="rId13"/>
    <p:sldId id="278" r:id="rId14"/>
    <p:sldId id="275" r:id="rId1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7"/>
      <p:bold r:id="rId18"/>
      <p:italic r:id="rId19"/>
      <p:boldItalic r:id="rId20"/>
    </p:embeddedFont>
    <p:embeddedFont>
      <p:font typeface="Roboto Medium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51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1BCE64-8E70-488A-885E-24F6EFCA8B47}">
  <a:tblStyle styleId="{161BCE64-8E70-488A-885E-24F6EFCA8B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B348244-AEBC-4372-B154-60A164C7932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8" d="100"/>
          <a:sy n="98" d="100"/>
        </p:scale>
        <p:origin x="955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bg-B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Продажби</c:v>
                </c:pt>
              </c:strCache>
            </c:strRef>
          </c:tx>
          <c:spPr>
            <a:solidFill>
              <a:schemeClr val="bg2"/>
            </a:solidFill>
          </c:spPr>
          <c:dPt>
            <c:idx val="0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60F-4A0F-B7A6-8491834F8638}"/>
              </c:ext>
            </c:extLst>
          </c:dPt>
          <c:dPt>
            <c:idx val="1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860F-4A0F-B7A6-8491834F8638}"/>
              </c:ext>
            </c:extLst>
          </c:dPt>
          <c:cat>
            <c:strRef>
              <c:f>Лист1!$A$2:$A$5</c:f>
              <c:strCache>
                <c:ptCount val="2"/>
                <c:pt idx="0">
                  <c:v>Да</c:v>
                </c:pt>
                <c:pt idx="1">
                  <c:v>Не</c:v>
                </c:pt>
              </c:strCache>
            </c:strRef>
          </c:cat>
          <c:val>
            <c:numRef>
              <c:f>Лист1!$B$2:$B$5</c:f>
              <c:numCache>
                <c:formatCode>0%</c:formatCode>
                <c:ptCount val="2"/>
                <c:pt idx="0">
                  <c:v>0.73</c:v>
                </c:pt>
                <c:pt idx="1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0F-4A0F-B7A6-8491834F86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7" name="Google Shape;1447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2932f86bbf8_0_19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2932f86bbf8_0_19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6" name="Google Shape;1206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7" name="Google Shape;1447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g216241d4a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6" name="Google Shape;1616;g216241d4a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6" name="Google Shape;1206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92725" y="1161475"/>
            <a:ext cx="5238000" cy="22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9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92725" y="3415350"/>
            <a:ext cx="5238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81094" y="1722676"/>
            <a:ext cx="448225" cy="448223"/>
            <a:chOff x="281094" y="1722676"/>
            <a:chExt cx="448225" cy="448223"/>
          </a:xfrm>
        </p:grpSpPr>
        <p:sp>
          <p:nvSpPr>
            <p:cNvPr id="12" name="Google Shape;12;p2"/>
            <p:cNvSpPr/>
            <p:nvPr/>
          </p:nvSpPr>
          <p:spPr>
            <a:xfrm>
              <a:off x="281094" y="1722676"/>
              <a:ext cx="448225" cy="448223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23" y="246"/>
                  </a:moveTo>
                  <a:lnTo>
                    <a:pt x="169" y="246"/>
                  </a:lnTo>
                  <a:cubicBezTo>
                    <a:pt x="211" y="246"/>
                    <a:pt x="246" y="212"/>
                    <a:pt x="246" y="170"/>
                  </a:cubicBezTo>
                  <a:lnTo>
                    <a:pt x="246" y="76"/>
                  </a:lnTo>
                  <a:cubicBezTo>
                    <a:pt x="246" y="34"/>
                    <a:pt x="211" y="0"/>
                    <a:pt x="169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170"/>
                  </a:lnTo>
                  <a:cubicBezTo>
                    <a:pt x="0" y="212"/>
                    <a:pt x="34" y="246"/>
                    <a:pt x="76" y="246"/>
                  </a:cubicBezTo>
                  <a:lnTo>
                    <a:pt x="123" y="24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3550" rIns="90000" bIns="43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30503" y="1901237"/>
              <a:ext cx="158519" cy="18220"/>
            </a:xfrm>
            <a:custGeom>
              <a:avLst/>
              <a:gdLst/>
              <a:ahLst/>
              <a:cxnLst/>
              <a:rect l="l" t="t" r="r" b="b"/>
              <a:pathLst>
                <a:path w="87" h="10" extrusionOk="0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30503" y="1941322"/>
              <a:ext cx="158519" cy="18220"/>
            </a:xfrm>
            <a:custGeom>
              <a:avLst/>
              <a:gdLst/>
              <a:ahLst/>
              <a:cxnLst/>
              <a:rect l="l" t="t" r="r" b="b"/>
              <a:pathLst>
                <a:path w="87" h="10" extrusionOk="0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0503" y="1981407"/>
              <a:ext cx="158519" cy="18220"/>
            </a:xfrm>
            <a:custGeom>
              <a:avLst/>
              <a:gdLst/>
              <a:ahLst/>
              <a:cxnLst/>
              <a:rect l="l" t="t" r="r" b="b"/>
              <a:pathLst>
                <a:path w="87" h="10" extrusionOk="0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1042712" y="-336237"/>
            <a:ext cx="8514088" cy="5580922"/>
            <a:chOff x="1042712" y="-336237"/>
            <a:chExt cx="8514088" cy="5580922"/>
          </a:xfrm>
        </p:grpSpPr>
        <p:grpSp>
          <p:nvGrpSpPr>
            <p:cNvPr id="17" name="Google Shape;17;p2"/>
            <p:cNvGrpSpPr/>
            <p:nvPr/>
          </p:nvGrpSpPr>
          <p:grpSpPr>
            <a:xfrm>
              <a:off x="8430772" y="3448146"/>
              <a:ext cx="1126028" cy="1796538"/>
              <a:chOff x="8430772" y="3448146"/>
              <a:chExt cx="1126028" cy="1796538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8430772" y="4116838"/>
                <a:ext cx="1126028" cy="1127846"/>
              </a:xfrm>
              <a:custGeom>
                <a:avLst/>
                <a:gdLst/>
                <a:ahLst/>
                <a:cxnLst/>
                <a:rect l="l" t="t" r="r" b="b"/>
                <a:pathLst>
                  <a:path w="618" h="619" extrusionOk="0">
                    <a:moveTo>
                      <a:pt x="564" y="269"/>
                    </a:moveTo>
                    <a:cubicBezTo>
                      <a:pt x="568" y="292"/>
                      <a:pt x="568" y="315"/>
                      <a:pt x="566" y="337"/>
                    </a:cubicBezTo>
                    <a:lnTo>
                      <a:pt x="618" y="372"/>
                    </a:lnTo>
                    <a:lnTo>
                      <a:pt x="581" y="470"/>
                    </a:lnTo>
                    <a:lnTo>
                      <a:pt x="518" y="461"/>
                    </a:lnTo>
                    <a:cubicBezTo>
                      <a:pt x="505" y="479"/>
                      <a:pt x="489" y="496"/>
                      <a:pt x="471" y="511"/>
                    </a:cubicBezTo>
                    <a:lnTo>
                      <a:pt x="483" y="573"/>
                    </a:lnTo>
                    <a:lnTo>
                      <a:pt x="387" y="615"/>
                    </a:lnTo>
                    <a:lnTo>
                      <a:pt x="350" y="564"/>
                    </a:lnTo>
                    <a:cubicBezTo>
                      <a:pt x="327" y="568"/>
                      <a:pt x="304" y="569"/>
                      <a:pt x="281" y="566"/>
                    </a:cubicBezTo>
                    <a:lnTo>
                      <a:pt x="246" y="619"/>
                    </a:lnTo>
                    <a:lnTo>
                      <a:pt x="148" y="581"/>
                    </a:lnTo>
                    <a:lnTo>
                      <a:pt x="157" y="518"/>
                    </a:lnTo>
                    <a:cubicBezTo>
                      <a:pt x="139" y="505"/>
                      <a:pt x="122" y="489"/>
                      <a:pt x="108" y="471"/>
                    </a:cubicBezTo>
                    <a:lnTo>
                      <a:pt x="46" y="484"/>
                    </a:lnTo>
                    <a:lnTo>
                      <a:pt x="3" y="388"/>
                    </a:lnTo>
                    <a:lnTo>
                      <a:pt x="54" y="350"/>
                    </a:lnTo>
                    <a:cubicBezTo>
                      <a:pt x="50" y="327"/>
                      <a:pt x="50" y="304"/>
                      <a:pt x="52" y="281"/>
                    </a:cubicBezTo>
                    <a:lnTo>
                      <a:pt x="0" y="246"/>
                    </a:lnTo>
                    <a:lnTo>
                      <a:pt x="37" y="148"/>
                    </a:lnTo>
                    <a:lnTo>
                      <a:pt x="100" y="157"/>
                    </a:lnTo>
                    <a:cubicBezTo>
                      <a:pt x="113" y="139"/>
                      <a:pt x="129" y="122"/>
                      <a:pt x="147" y="108"/>
                    </a:cubicBezTo>
                    <a:lnTo>
                      <a:pt x="135" y="46"/>
                    </a:lnTo>
                    <a:lnTo>
                      <a:pt x="231" y="3"/>
                    </a:lnTo>
                    <a:lnTo>
                      <a:pt x="268" y="54"/>
                    </a:lnTo>
                    <a:cubicBezTo>
                      <a:pt x="291" y="50"/>
                      <a:pt x="314" y="50"/>
                      <a:pt x="337" y="52"/>
                    </a:cubicBezTo>
                    <a:lnTo>
                      <a:pt x="372" y="0"/>
                    </a:lnTo>
                    <a:lnTo>
                      <a:pt x="470" y="37"/>
                    </a:lnTo>
                    <a:lnTo>
                      <a:pt x="461" y="100"/>
                    </a:lnTo>
                    <a:cubicBezTo>
                      <a:pt x="479" y="113"/>
                      <a:pt x="496" y="129"/>
                      <a:pt x="510" y="147"/>
                    </a:cubicBezTo>
                    <a:lnTo>
                      <a:pt x="572" y="135"/>
                    </a:lnTo>
                    <a:lnTo>
                      <a:pt x="615" y="231"/>
                    </a:lnTo>
                    <a:lnTo>
                      <a:pt x="564" y="269"/>
                    </a:lnTo>
                    <a:moveTo>
                      <a:pt x="414" y="268"/>
                    </a:moveTo>
                    <a:cubicBezTo>
                      <a:pt x="388" y="211"/>
                      <a:pt x="322" y="186"/>
                      <a:pt x="265" y="211"/>
                    </a:cubicBezTo>
                    <a:cubicBezTo>
                      <a:pt x="208" y="236"/>
                      <a:pt x="183" y="303"/>
                      <a:pt x="208" y="359"/>
                    </a:cubicBezTo>
                    <a:cubicBezTo>
                      <a:pt x="233" y="416"/>
                      <a:pt x="300" y="442"/>
                      <a:pt x="356" y="417"/>
                    </a:cubicBezTo>
                    <a:cubicBezTo>
                      <a:pt x="413" y="391"/>
                      <a:pt x="439" y="325"/>
                      <a:pt x="414" y="2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" name="Google Shape;19;p2"/>
              <p:cNvGrpSpPr/>
              <p:nvPr/>
            </p:nvGrpSpPr>
            <p:grpSpPr>
              <a:xfrm>
                <a:off x="8892173" y="3448146"/>
                <a:ext cx="417250" cy="417248"/>
                <a:chOff x="8892173" y="3448146"/>
                <a:chExt cx="417250" cy="417248"/>
              </a:xfrm>
            </p:grpSpPr>
            <p:sp>
              <p:nvSpPr>
                <p:cNvPr id="20" name="Google Shape;20;p2"/>
                <p:cNvSpPr/>
                <p:nvPr/>
              </p:nvSpPr>
              <p:spPr>
                <a:xfrm>
                  <a:off x="9019717" y="3581155"/>
                  <a:ext cx="154874" cy="153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84" extrusionOk="0">
                      <a:moveTo>
                        <a:pt x="59" y="80"/>
                      </a:moveTo>
                      <a:cubicBezTo>
                        <a:pt x="59" y="80"/>
                        <a:pt x="59" y="81"/>
                        <a:pt x="57" y="81"/>
                      </a:cubicBezTo>
                      <a:cubicBezTo>
                        <a:pt x="56" y="82"/>
                        <a:pt x="53" y="83"/>
                        <a:pt x="50" y="84"/>
                      </a:cubicBezTo>
                      <a:cubicBezTo>
                        <a:pt x="44" y="85"/>
                        <a:pt x="33" y="85"/>
                        <a:pt x="23" y="80"/>
                      </a:cubicBezTo>
                      <a:cubicBezTo>
                        <a:pt x="12" y="74"/>
                        <a:pt x="2" y="62"/>
                        <a:pt x="0" y="46"/>
                      </a:cubicBezTo>
                      <a:cubicBezTo>
                        <a:pt x="0" y="38"/>
                        <a:pt x="1" y="29"/>
                        <a:pt x="6" y="22"/>
                      </a:cubicBezTo>
                      <a:cubicBezTo>
                        <a:pt x="10" y="14"/>
                        <a:pt x="17" y="8"/>
                        <a:pt x="25" y="4"/>
                      </a:cubicBezTo>
                      <a:cubicBezTo>
                        <a:pt x="34" y="0"/>
                        <a:pt x="43" y="-1"/>
                        <a:pt x="52" y="1"/>
                      </a:cubicBezTo>
                      <a:cubicBezTo>
                        <a:pt x="60" y="3"/>
                        <a:pt x="68" y="7"/>
                        <a:pt x="73" y="13"/>
                      </a:cubicBezTo>
                      <a:cubicBezTo>
                        <a:pt x="85" y="25"/>
                        <a:pt x="87" y="41"/>
                        <a:pt x="84" y="52"/>
                      </a:cubicBezTo>
                      <a:cubicBezTo>
                        <a:pt x="81" y="64"/>
                        <a:pt x="74" y="72"/>
                        <a:pt x="68" y="75"/>
                      </a:cubicBezTo>
                      <a:cubicBezTo>
                        <a:pt x="66" y="77"/>
                        <a:pt x="64" y="79"/>
                        <a:pt x="62" y="79"/>
                      </a:cubicBezTo>
                      <a:cubicBezTo>
                        <a:pt x="60" y="80"/>
                        <a:pt x="59" y="80"/>
                        <a:pt x="59" y="80"/>
                      </a:cubicBezTo>
                      <a:cubicBezTo>
                        <a:pt x="59" y="80"/>
                        <a:pt x="63" y="79"/>
                        <a:pt x="68" y="74"/>
                      </a:cubicBezTo>
                      <a:cubicBezTo>
                        <a:pt x="72" y="70"/>
                        <a:pt x="79" y="63"/>
                        <a:pt x="81" y="52"/>
                      </a:cubicBezTo>
                      <a:cubicBezTo>
                        <a:pt x="84" y="41"/>
                        <a:pt x="82" y="26"/>
                        <a:pt x="71" y="15"/>
                      </a:cubicBezTo>
                      <a:cubicBezTo>
                        <a:pt x="66" y="10"/>
                        <a:pt x="59" y="6"/>
                        <a:pt x="51" y="4"/>
                      </a:cubicBezTo>
                      <a:cubicBezTo>
                        <a:pt x="43" y="3"/>
                        <a:pt x="35" y="4"/>
                        <a:pt x="27" y="7"/>
                      </a:cubicBezTo>
                      <a:cubicBezTo>
                        <a:pt x="19" y="10"/>
                        <a:pt x="13" y="16"/>
                        <a:pt x="9" y="23"/>
                      </a:cubicBezTo>
                      <a:cubicBezTo>
                        <a:pt x="5" y="30"/>
                        <a:pt x="3" y="38"/>
                        <a:pt x="4" y="45"/>
                      </a:cubicBezTo>
                      <a:cubicBezTo>
                        <a:pt x="4" y="60"/>
                        <a:pt x="14" y="72"/>
                        <a:pt x="24" y="78"/>
                      </a:cubicBezTo>
                      <a:cubicBezTo>
                        <a:pt x="34" y="83"/>
                        <a:pt x="43" y="83"/>
                        <a:pt x="50" y="82"/>
                      </a:cubicBezTo>
                      <a:cubicBezTo>
                        <a:pt x="56" y="81"/>
                        <a:pt x="59" y="80"/>
                        <a:pt x="59" y="8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8892173" y="3448146"/>
                  <a:ext cx="417250" cy="417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" h="229" extrusionOk="0">
                      <a:moveTo>
                        <a:pt x="129" y="208"/>
                      </a:moveTo>
                      <a:cubicBezTo>
                        <a:pt x="129" y="208"/>
                        <a:pt x="130" y="208"/>
                        <a:pt x="130" y="209"/>
                      </a:cubicBezTo>
                      <a:cubicBezTo>
                        <a:pt x="131" y="210"/>
                        <a:pt x="132" y="211"/>
                        <a:pt x="133" y="212"/>
                      </a:cubicBezTo>
                      <a:cubicBezTo>
                        <a:pt x="135" y="216"/>
                        <a:pt x="139" y="220"/>
                        <a:pt x="143" y="226"/>
                      </a:cubicBezTo>
                      <a:lnTo>
                        <a:pt x="143" y="226"/>
                      </a:lnTo>
                      <a:cubicBezTo>
                        <a:pt x="152" y="222"/>
                        <a:pt x="163" y="217"/>
                        <a:pt x="178" y="210"/>
                      </a:cubicBezTo>
                      <a:lnTo>
                        <a:pt x="177" y="211"/>
                      </a:lnTo>
                      <a:cubicBezTo>
                        <a:pt x="176" y="204"/>
                        <a:pt x="174" y="197"/>
                        <a:pt x="172" y="189"/>
                      </a:cubicBezTo>
                      <a:lnTo>
                        <a:pt x="172" y="188"/>
                      </a:lnTo>
                      <a:lnTo>
                        <a:pt x="173" y="188"/>
                      </a:lnTo>
                      <a:cubicBezTo>
                        <a:pt x="179" y="183"/>
                        <a:pt x="185" y="177"/>
                        <a:pt x="190" y="170"/>
                      </a:cubicBezTo>
                      <a:lnTo>
                        <a:pt x="190" y="169"/>
                      </a:lnTo>
                      <a:lnTo>
                        <a:pt x="191" y="169"/>
                      </a:lnTo>
                      <a:cubicBezTo>
                        <a:pt x="198" y="170"/>
                        <a:pt x="205" y="171"/>
                        <a:pt x="213" y="172"/>
                      </a:cubicBezTo>
                      <a:lnTo>
                        <a:pt x="212" y="173"/>
                      </a:lnTo>
                      <a:cubicBezTo>
                        <a:pt x="216" y="162"/>
                        <a:pt x="221" y="150"/>
                        <a:pt x="226" y="138"/>
                      </a:cubicBezTo>
                      <a:lnTo>
                        <a:pt x="226" y="139"/>
                      </a:lnTo>
                      <a:cubicBezTo>
                        <a:pt x="220" y="135"/>
                        <a:pt x="214" y="131"/>
                        <a:pt x="207" y="126"/>
                      </a:cubicBezTo>
                      <a:lnTo>
                        <a:pt x="206" y="126"/>
                      </a:lnTo>
                      <a:lnTo>
                        <a:pt x="206" y="125"/>
                      </a:lnTo>
                      <a:cubicBezTo>
                        <a:pt x="207" y="117"/>
                        <a:pt x="207" y="109"/>
                        <a:pt x="206" y="101"/>
                      </a:cubicBezTo>
                      <a:lnTo>
                        <a:pt x="206" y="100"/>
                      </a:lnTo>
                      <a:lnTo>
                        <a:pt x="206" y="99"/>
                      </a:lnTo>
                      <a:cubicBezTo>
                        <a:pt x="212" y="95"/>
                        <a:pt x="218" y="90"/>
                        <a:pt x="225" y="85"/>
                      </a:cubicBezTo>
                      <a:lnTo>
                        <a:pt x="224" y="87"/>
                      </a:lnTo>
                      <a:cubicBezTo>
                        <a:pt x="220" y="76"/>
                        <a:pt x="214" y="64"/>
                        <a:pt x="209" y="52"/>
                      </a:cubicBezTo>
                      <a:lnTo>
                        <a:pt x="211" y="53"/>
                      </a:lnTo>
                      <a:cubicBezTo>
                        <a:pt x="204" y="55"/>
                        <a:pt x="196" y="56"/>
                        <a:pt x="188" y="58"/>
                      </a:cubicBezTo>
                      <a:lnTo>
                        <a:pt x="187" y="58"/>
                      </a:lnTo>
                      <a:lnTo>
                        <a:pt x="187" y="57"/>
                      </a:lnTo>
                      <a:cubicBezTo>
                        <a:pt x="182" y="51"/>
                        <a:pt x="176" y="45"/>
                        <a:pt x="169" y="40"/>
                      </a:cubicBezTo>
                      <a:lnTo>
                        <a:pt x="168" y="40"/>
                      </a:lnTo>
                      <a:lnTo>
                        <a:pt x="168" y="39"/>
                      </a:lnTo>
                      <a:cubicBezTo>
                        <a:pt x="169" y="32"/>
                        <a:pt x="170" y="24"/>
                        <a:pt x="171" y="16"/>
                      </a:cubicBezTo>
                      <a:lnTo>
                        <a:pt x="172" y="18"/>
                      </a:lnTo>
                      <a:cubicBezTo>
                        <a:pt x="161" y="13"/>
                        <a:pt x="149" y="9"/>
                        <a:pt x="137" y="4"/>
                      </a:cubicBezTo>
                      <a:lnTo>
                        <a:pt x="139" y="3"/>
                      </a:lnTo>
                      <a:cubicBezTo>
                        <a:pt x="135" y="9"/>
                        <a:pt x="130" y="16"/>
                        <a:pt x="126" y="23"/>
                      </a:cubicBezTo>
                      <a:lnTo>
                        <a:pt x="125" y="23"/>
                      </a:lnTo>
                      <a:lnTo>
                        <a:pt x="124" y="23"/>
                      </a:lnTo>
                      <a:cubicBezTo>
                        <a:pt x="117" y="22"/>
                        <a:pt x="108" y="23"/>
                        <a:pt x="100" y="24"/>
                      </a:cubicBezTo>
                      <a:lnTo>
                        <a:pt x="100" y="24"/>
                      </a:lnTo>
                      <a:cubicBezTo>
                        <a:pt x="99" y="24"/>
                        <a:pt x="102" y="24"/>
                        <a:pt x="98" y="23"/>
                      </a:cubicBez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7" y="22"/>
                      </a:lnTo>
                      <a:lnTo>
                        <a:pt x="97" y="21"/>
                      </a:lnTo>
                      <a:lnTo>
                        <a:pt x="95" y="19"/>
                      </a:lnTo>
                      <a:lnTo>
                        <a:pt x="91" y="14"/>
                      </a:lnTo>
                      <a:cubicBezTo>
                        <a:pt x="89" y="11"/>
                        <a:pt x="87" y="8"/>
                        <a:pt x="85" y="5"/>
                      </a:cubicBezTo>
                      <a:lnTo>
                        <a:pt x="87" y="5"/>
                      </a:lnTo>
                      <a:cubicBezTo>
                        <a:pt x="75" y="10"/>
                        <a:pt x="63" y="16"/>
                        <a:pt x="52" y="21"/>
                      </a:cubicBezTo>
                      <a:lnTo>
                        <a:pt x="53" y="19"/>
                      </a:lnTo>
                      <a:cubicBezTo>
                        <a:pt x="54" y="26"/>
                        <a:pt x="56" y="34"/>
                        <a:pt x="57" y="41"/>
                      </a:cubicBezTo>
                      <a:lnTo>
                        <a:pt x="57" y="42"/>
                      </a:lnTo>
                      <a:lnTo>
                        <a:pt x="57" y="43"/>
                      </a:lnTo>
                      <a:cubicBezTo>
                        <a:pt x="50" y="48"/>
                        <a:pt x="44" y="54"/>
                        <a:pt x="40" y="61"/>
                      </a:cubicBezTo>
                      <a:lnTo>
                        <a:pt x="39" y="61"/>
                      </a:lnTo>
                      <a:lnTo>
                        <a:pt x="38" y="61"/>
                      </a:lnTo>
                      <a:cubicBezTo>
                        <a:pt x="30" y="60"/>
                        <a:pt x="23" y="59"/>
                        <a:pt x="15" y="58"/>
                      </a:cubicBezTo>
                      <a:lnTo>
                        <a:pt x="17" y="57"/>
                      </a:lnTo>
                      <a:cubicBezTo>
                        <a:pt x="12" y="69"/>
                        <a:pt x="8" y="81"/>
                        <a:pt x="3" y="93"/>
                      </a:cubicBezTo>
                      <a:lnTo>
                        <a:pt x="3" y="91"/>
                      </a:lnTo>
                      <a:cubicBezTo>
                        <a:pt x="9" y="95"/>
                        <a:pt x="16" y="99"/>
                        <a:pt x="22" y="104"/>
                      </a:cubicBezTo>
                      <a:lnTo>
                        <a:pt x="23" y="104"/>
                      </a:lnTo>
                      <a:lnTo>
                        <a:pt x="22" y="105"/>
                      </a:lnTo>
                      <a:cubicBezTo>
                        <a:pt x="22" y="113"/>
                        <a:pt x="22" y="122"/>
                        <a:pt x="23" y="129"/>
                      </a:cubicBezTo>
                      <a:lnTo>
                        <a:pt x="23" y="130"/>
                      </a:lnTo>
                      <a:lnTo>
                        <a:pt x="22" y="131"/>
                      </a:lnTo>
                      <a:cubicBezTo>
                        <a:pt x="16" y="136"/>
                        <a:pt x="10" y="140"/>
                        <a:pt x="4" y="145"/>
                      </a:cubicBezTo>
                      <a:lnTo>
                        <a:pt x="4" y="143"/>
                      </a:lnTo>
                      <a:cubicBezTo>
                        <a:pt x="10" y="155"/>
                        <a:pt x="15" y="167"/>
                        <a:pt x="20" y="178"/>
                      </a:cubicBezTo>
                      <a:lnTo>
                        <a:pt x="18" y="177"/>
                      </a:lnTo>
                      <a:cubicBezTo>
                        <a:pt x="26" y="176"/>
                        <a:pt x="34" y="174"/>
                        <a:pt x="41" y="173"/>
                      </a:cubicBezTo>
                      <a:lnTo>
                        <a:pt x="42" y="173"/>
                      </a:lnTo>
                      <a:lnTo>
                        <a:pt x="42" y="173"/>
                      </a:lnTo>
                      <a:cubicBezTo>
                        <a:pt x="48" y="180"/>
                        <a:pt x="54" y="186"/>
                        <a:pt x="60" y="190"/>
                      </a:cubicBezTo>
                      <a:lnTo>
                        <a:pt x="60" y="191"/>
                      </a:lnTo>
                      <a:lnTo>
                        <a:pt x="60" y="191"/>
                      </a:lnTo>
                      <a:cubicBezTo>
                        <a:pt x="59" y="200"/>
                        <a:pt x="58" y="207"/>
                        <a:pt x="57" y="214"/>
                      </a:cubicBezTo>
                      <a:lnTo>
                        <a:pt x="56" y="213"/>
                      </a:lnTo>
                      <a:cubicBezTo>
                        <a:pt x="70" y="219"/>
                        <a:pt x="82" y="223"/>
                        <a:pt x="92" y="227"/>
                      </a:cubicBezTo>
                      <a:lnTo>
                        <a:pt x="91" y="227"/>
                      </a:lnTo>
                      <a:cubicBezTo>
                        <a:pt x="96" y="220"/>
                        <a:pt x="100" y="213"/>
                        <a:pt x="104" y="208"/>
                      </a:cubicBezTo>
                      <a:lnTo>
                        <a:pt x="104" y="208"/>
                      </a:lnTo>
                      <a:lnTo>
                        <a:pt x="104" y="208"/>
                      </a:lnTo>
                      <a:cubicBezTo>
                        <a:pt x="113" y="209"/>
                        <a:pt x="119" y="209"/>
                        <a:pt x="123" y="208"/>
                      </a:cubicBezTo>
                      <a:cubicBezTo>
                        <a:pt x="125" y="208"/>
                        <a:pt x="126" y="208"/>
                        <a:pt x="128" y="208"/>
                      </a:cubicBezTo>
                      <a:cubicBezTo>
                        <a:pt x="129" y="208"/>
                        <a:pt x="129" y="208"/>
                        <a:pt x="129" y="208"/>
                      </a:cubicBezTo>
                      <a:lnTo>
                        <a:pt x="128" y="208"/>
                      </a:lnTo>
                      <a:cubicBezTo>
                        <a:pt x="127" y="209"/>
                        <a:pt x="125" y="209"/>
                        <a:pt x="123" y="209"/>
                      </a:cubicBezTo>
                      <a:cubicBezTo>
                        <a:pt x="119" y="209"/>
                        <a:pt x="113" y="210"/>
                        <a:pt x="104" y="209"/>
                      </a:cubicBezTo>
                      <a:lnTo>
                        <a:pt x="105" y="209"/>
                      </a:lnTo>
                      <a:cubicBezTo>
                        <a:pt x="101" y="214"/>
                        <a:pt x="97" y="221"/>
                        <a:pt x="92" y="228"/>
                      </a:cubicBezTo>
                      <a:lnTo>
                        <a:pt x="92" y="229"/>
                      </a:lnTo>
                      <a:lnTo>
                        <a:pt x="91" y="228"/>
                      </a:lnTo>
                      <a:cubicBezTo>
                        <a:pt x="81" y="225"/>
                        <a:pt x="69" y="220"/>
                        <a:pt x="56" y="215"/>
                      </a:cubicBezTo>
                      <a:lnTo>
                        <a:pt x="55" y="215"/>
                      </a:lnTo>
                      <a:lnTo>
                        <a:pt x="55" y="214"/>
                      </a:lnTo>
                      <a:cubicBezTo>
                        <a:pt x="56" y="207"/>
                        <a:pt x="57" y="199"/>
                        <a:pt x="58" y="191"/>
                      </a:cubicBezTo>
                      <a:lnTo>
                        <a:pt x="59" y="192"/>
                      </a:lnTo>
                      <a:cubicBezTo>
                        <a:pt x="52" y="187"/>
                        <a:pt x="46" y="182"/>
                        <a:pt x="40" y="175"/>
                      </a:cubicBezTo>
                      <a:lnTo>
                        <a:pt x="41" y="175"/>
                      </a:lnTo>
                      <a:cubicBezTo>
                        <a:pt x="34" y="177"/>
                        <a:pt x="27" y="178"/>
                        <a:pt x="19" y="180"/>
                      </a:cubicBezTo>
                      <a:lnTo>
                        <a:pt x="18" y="180"/>
                      </a:lnTo>
                      <a:lnTo>
                        <a:pt x="17" y="179"/>
                      </a:lnTo>
                      <a:cubicBezTo>
                        <a:pt x="12" y="168"/>
                        <a:pt x="7" y="156"/>
                        <a:pt x="2" y="144"/>
                      </a:cubicBezTo>
                      <a:lnTo>
                        <a:pt x="1" y="143"/>
                      </a:lnTo>
                      <a:lnTo>
                        <a:pt x="2" y="142"/>
                      </a:lnTo>
                      <a:cubicBezTo>
                        <a:pt x="8" y="138"/>
                        <a:pt x="14" y="133"/>
                        <a:pt x="21" y="129"/>
                      </a:cubicBezTo>
                      <a:lnTo>
                        <a:pt x="20" y="130"/>
                      </a:lnTo>
                      <a:cubicBezTo>
                        <a:pt x="19" y="122"/>
                        <a:pt x="18" y="113"/>
                        <a:pt x="19" y="105"/>
                      </a:cubicBezTo>
                      <a:lnTo>
                        <a:pt x="20" y="106"/>
                      </a:lnTo>
                      <a:cubicBezTo>
                        <a:pt x="14" y="102"/>
                        <a:pt x="7" y="98"/>
                        <a:pt x="1" y="93"/>
                      </a:cubicBezTo>
                      <a:lnTo>
                        <a:pt x="0" y="93"/>
                      </a:lnTo>
                      <a:lnTo>
                        <a:pt x="0" y="92"/>
                      </a:lnTo>
                      <a:cubicBezTo>
                        <a:pt x="5" y="80"/>
                        <a:pt x="9" y="68"/>
                        <a:pt x="14" y="56"/>
                      </a:cubicBezTo>
                      <a:lnTo>
                        <a:pt x="14" y="55"/>
                      </a:lnTo>
                      <a:lnTo>
                        <a:pt x="16" y="55"/>
                      </a:lnTo>
                      <a:cubicBezTo>
                        <a:pt x="23" y="56"/>
                        <a:pt x="31" y="57"/>
                        <a:pt x="39" y="58"/>
                      </a:cubicBezTo>
                      <a:lnTo>
                        <a:pt x="37" y="59"/>
                      </a:lnTo>
                      <a:cubicBezTo>
                        <a:pt x="42" y="52"/>
                        <a:pt x="48" y="46"/>
                        <a:pt x="54" y="40"/>
                      </a:cubicBezTo>
                      <a:lnTo>
                        <a:pt x="54" y="42"/>
                      </a:lnTo>
                      <a:cubicBezTo>
                        <a:pt x="52" y="35"/>
                        <a:pt x="51" y="27"/>
                        <a:pt x="49" y="19"/>
                      </a:cubicBezTo>
                      <a:lnTo>
                        <a:pt x="49" y="18"/>
                      </a:lnTo>
                      <a:lnTo>
                        <a:pt x="50" y="18"/>
                      </a:lnTo>
                      <a:cubicBezTo>
                        <a:pt x="62" y="13"/>
                        <a:pt x="74" y="7"/>
                        <a:pt x="85" y="2"/>
                      </a:cubicBezTo>
                      <a:lnTo>
                        <a:pt x="87" y="2"/>
                      </a:lnTo>
                      <a:lnTo>
                        <a:pt x="87" y="3"/>
                      </a:lnTo>
                      <a:cubicBezTo>
                        <a:pt x="90" y="6"/>
                        <a:pt x="92" y="9"/>
                        <a:pt x="94" y="12"/>
                      </a:cubicBezTo>
                      <a:lnTo>
                        <a:pt x="98" y="17"/>
                      </a:lnTo>
                      <a:lnTo>
                        <a:pt x="99" y="19"/>
                      </a:lnTo>
                      <a:lnTo>
                        <a:pt x="100" y="20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cubicBezTo>
                        <a:pt x="98" y="20"/>
                        <a:pt x="100" y="21"/>
                        <a:pt x="99" y="21"/>
                      </a:cubicBezTo>
                      <a:lnTo>
                        <a:pt x="99" y="21"/>
                      </a:lnTo>
                      <a:cubicBezTo>
                        <a:pt x="108" y="19"/>
                        <a:pt x="117" y="19"/>
                        <a:pt x="125" y="20"/>
                      </a:cubicBezTo>
                      <a:lnTo>
                        <a:pt x="123" y="21"/>
                      </a:lnTo>
                      <a:cubicBezTo>
                        <a:pt x="128" y="14"/>
                        <a:pt x="132" y="8"/>
                        <a:pt x="136" y="2"/>
                      </a:cubicBezTo>
                      <a:lnTo>
                        <a:pt x="137" y="0"/>
                      </a:lnTo>
                      <a:lnTo>
                        <a:pt x="138" y="1"/>
                      </a:lnTo>
                      <a:cubicBezTo>
                        <a:pt x="150" y="6"/>
                        <a:pt x="162" y="10"/>
                        <a:pt x="174" y="15"/>
                      </a:cubicBezTo>
                      <a:lnTo>
                        <a:pt x="175" y="15"/>
                      </a:lnTo>
                      <a:lnTo>
                        <a:pt x="175" y="16"/>
                      </a:lnTo>
                      <a:cubicBezTo>
                        <a:pt x="174" y="24"/>
                        <a:pt x="172" y="32"/>
                        <a:pt x="171" y="39"/>
                      </a:cubicBezTo>
                      <a:lnTo>
                        <a:pt x="171" y="38"/>
                      </a:lnTo>
                      <a:cubicBezTo>
                        <a:pt x="178" y="43"/>
                        <a:pt x="184" y="49"/>
                        <a:pt x="189" y="55"/>
                      </a:cubicBezTo>
                      <a:lnTo>
                        <a:pt x="187" y="55"/>
                      </a:lnTo>
                      <a:cubicBezTo>
                        <a:pt x="195" y="53"/>
                        <a:pt x="203" y="52"/>
                        <a:pt x="210" y="50"/>
                      </a:cubicBezTo>
                      <a:lnTo>
                        <a:pt x="211" y="50"/>
                      </a:lnTo>
                      <a:lnTo>
                        <a:pt x="212" y="51"/>
                      </a:lnTo>
                      <a:cubicBezTo>
                        <a:pt x="217" y="63"/>
                        <a:pt x="222" y="75"/>
                        <a:pt x="227" y="86"/>
                      </a:cubicBezTo>
                      <a:lnTo>
                        <a:pt x="228" y="87"/>
                      </a:lnTo>
                      <a:lnTo>
                        <a:pt x="227" y="88"/>
                      </a:lnTo>
                      <a:cubicBezTo>
                        <a:pt x="220" y="93"/>
                        <a:pt x="214" y="97"/>
                        <a:pt x="208" y="102"/>
                      </a:cubicBezTo>
                      <a:lnTo>
                        <a:pt x="209" y="100"/>
                      </a:lnTo>
                      <a:cubicBezTo>
                        <a:pt x="210" y="109"/>
                        <a:pt x="210" y="118"/>
                        <a:pt x="209" y="125"/>
                      </a:cubicBezTo>
                      <a:lnTo>
                        <a:pt x="209" y="124"/>
                      </a:lnTo>
                      <a:cubicBezTo>
                        <a:pt x="216" y="129"/>
                        <a:pt x="222" y="133"/>
                        <a:pt x="228" y="137"/>
                      </a:cubicBezTo>
                      <a:lnTo>
                        <a:pt x="229" y="138"/>
                      </a:lnTo>
                      <a:lnTo>
                        <a:pt x="229" y="139"/>
                      </a:lnTo>
                      <a:cubicBezTo>
                        <a:pt x="224" y="151"/>
                        <a:pt x="219" y="163"/>
                        <a:pt x="215" y="174"/>
                      </a:cubicBezTo>
                      <a:lnTo>
                        <a:pt x="214" y="175"/>
                      </a:lnTo>
                      <a:lnTo>
                        <a:pt x="213" y="175"/>
                      </a:lnTo>
                      <a:cubicBezTo>
                        <a:pt x="205" y="174"/>
                        <a:pt x="198" y="173"/>
                        <a:pt x="191" y="172"/>
                      </a:cubicBezTo>
                      <a:lnTo>
                        <a:pt x="192" y="171"/>
                      </a:lnTo>
                      <a:cubicBezTo>
                        <a:pt x="186" y="178"/>
                        <a:pt x="180" y="184"/>
                        <a:pt x="174" y="189"/>
                      </a:cubicBezTo>
                      <a:lnTo>
                        <a:pt x="175" y="188"/>
                      </a:lnTo>
                      <a:cubicBezTo>
                        <a:pt x="176" y="196"/>
                        <a:pt x="178" y="204"/>
                        <a:pt x="179" y="211"/>
                      </a:cubicBezTo>
                      <a:lnTo>
                        <a:pt x="179" y="212"/>
                      </a:lnTo>
                      <a:lnTo>
                        <a:pt x="178" y="212"/>
                      </a:lnTo>
                      <a:cubicBezTo>
                        <a:pt x="164" y="218"/>
                        <a:pt x="152" y="223"/>
                        <a:pt x="143" y="227"/>
                      </a:cubicBezTo>
                      <a:lnTo>
                        <a:pt x="143" y="227"/>
                      </a:lnTo>
                      <a:lnTo>
                        <a:pt x="143" y="227"/>
                      </a:lnTo>
                      <a:cubicBezTo>
                        <a:pt x="138" y="221"/>
                        <a:pt x="135" y="216"/>
                        <a:pt x="133" y="213"/>
                      </a:cubicBezTo>
                      <a:cubicBezTo>
                        <a:pt x="132" y="212"/>
                        <a:pt x="131" y="210"/>
                        <a:pt x="130" y="209"/>
                      </a:cubicBezTo>
                      <a:lnTo>
                        <a:pt x="129" y="2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37425" rIns="90000" bIns="374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2" name="Google Shape;22;p2"/>
            <p:cNvSpPr/>
            <p:nvPr/>
          </p:nvSpPr>
          <p:spPr>
            <a:xfrm>
              <a:off x="1042712" y="-336237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2013865" y="139317"/>
              <a:ext cx="278774" cy="278773"/>
              <a:chOff x="2013865" y="139317"/>
              <a:chExt cx="278774" cy="278773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2015687" y="139317"/>
                <a:ext cx="275130" cy="276951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52" extrusionOk="0">
                    <a:moveTo>
                      <a:pt x="85" y="139"/>
                    </a:moveTo>
                    <a:cubicBezTo>
                      <a:pt x="80" y="140"/>
                      <a:pt x="74" y="140"/>
                      <a:pt x="69" y="139"/>
                    </a:cubicBezTo>
                    <a:lnTo>
                      <a:pt x="60" y="152"/>
                    </a:lnTo>
                    <a:lnTo>
                      <a:pt x="36" y="143"/>
                    </a:lnTo>
                    <a:lnTo>
                      <a:pt x="38" y="128"/>
                    </a:lnTo>
                    <a:cubicBezTo>
                      <a:pt x="34" y="124"/>
                      <a:pt x="30" y="120"/>
                      <a:pt x="26" y="116"/>
                    </a:cubicBezTo>
                    <a:lnTo>
                      <a:pt x="11" y="119"/>
                    </a:lnTo>
                    <a:lnTo>
                      <a:pt x="0" y="96"/>
                    </a:lnTo>
                    <a:lnTo>
                      <a:pt x="13" y="86"/>
                    </a:lnTo>
                    <a:cubicBezTo>
                      <a:pt x="12" y="81"/>
                      <a:pt x="12" y="75"/>
                      <a:pt x="13" y="69"/>
                    </a:cubicBezTo>
                    <a:lnTo>
                      <a:pt x="0" y="61"/>
                    </a:lnTo>
                    <a:lnTo>
                      <a:pt x="9" y="37"/>
                    </a:lnTo>
                    <a:lnTo>
                      <a:pt x="24" y="39"/>
                    </a:lnTo>
                    <a:cubicBezTo>
                      <a:pt x="27" y="35"/>
                      <a:pt x="31" y="30"/>
                      <a:pt x="36" y="27"/>
                    </a:cubicBezTo>
                    <a:lnTo>
                      <a:pt x="33" y="12"/>
                    </a:lnTo>
                    <a:lnTo>
                      <a:pt x="56" y="1"/>
                    </a:lnTo>
                    <a:lnTo>
                      <a:pt x="66" y="14"/>
                    </a:lnTo>
                    <a:cubicBezTo>
                      <a:pt x="71" y="13"/>
                      <a:pt x="77" y="13"/>
                      <a:pt x="82" y="13"/>
                    </a:cubicBezTo>
                    <a:lnTo>
                      <a:pt x="91" y="0"/>
                    </a:lnTo>
                    <a:lnTo>
                      <a:pt x="115" y="10"/>
                    </a:lnTo>
                    <a:lnTo>
                      <a:pt x="113" y="25"/>
                    </a:lnTo>
                    <a:cubicBezTo>
                      <a:pt x="117" y="28"/>
                      <a:pt x="121" y="32"/>
                      <a:pt x="125" y="37"/>
                    </a:cubicBezTo>
                    <a:lnTo>
                      <a:pt x="140" y="34"/>
                    </a:lnTo>
                    <a:lnTo>
                      <a:pt x="151" y="57"/>
                    </a:lnTo>
                    <a:lnTo>
                      <a:pt x="138" y="66"/>
                    </a:lnTo>
                    <a:cubicBezTo>
                      <a:pt x="139" y="72"/>
                      <a:pt x="139" y="78"/>
                      <a:pt x="138" y="83"/>
                    </a:cubicBezTo>
                    <a:lnTo>
                      <a:pt x="151" y="92"/>
                    </a:lnTo>
                    <a:lnTo>
                      <a:pt x="142" y="116"/>
                    </a:lnTo>
                    <a:lnTo>
                      <a:pt x="127" y="114"/>
                    </a:lnTo>
                    <a:cubicBezTo>
                      <a:pt x="124" y="118"/>
                      <a:pt x="120" y="122"/>
                      <a:pt x="115" y="126"/>
                    </a:cubicBezTo>
                    <a:lnTo>
                      <a:pt x="118" y="141"/>
                    </a:lnTo>
                    <a:lnTo>
                      <a:pt x="95" y="151"/>
                    </a:lnTo>
                    <a:lnTo>
                      <a:pt x="85" y="139"/>
                    </a:lnTo>
                    <a:moveTo>
                      <a:pt x="86" y="102"/>
                    </a:moveTo>
                    <a:cubicBezTo>
                      <a:pt x="99" y="96"/>
                      <a:pt x="106" y="79"/>
                      <a:pt x="100" y="66"/>
                    </a:cubicBezTo>
                    <a:cubicBezTo>
                      <a:pt x="93" y="52"/>
                      <a:pt x="77" y="45"/>
                      <a:pt x="63" y="52"/>
                    </a:cubicBezTo>
                    <a:cubicBezTo>
                      <a:pt x="49" y="58"/>
                      <a:pt x="43" y="74"/>
                      <a:pt x="49" y="88"/>
                    </a:cubicBezTo>
                    <a:cubicBezTo>
                      <a:pt x="55" y="102"/>
                      <a:pt x="72" y="108"/>
                      <a:pt x="86" y="10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9700" rIns="90000" bIns="9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099501" y="226775"/>
                <a:ext cx="102035" cy="103857"/>
              </a:xfrm>
              <a:custGeom>
                <a:avLst/>
                <a:gdLst/>
                <a:ahLst/>
                <a:cxnLst/>
                <a:rect l="l" t="t" r="r" b="b"/>
                <a:pathLst>
                  <a:path w="56" h="57" extrusionOk="0">
                    <a:moveTo>
                      <a:pt x="40" y="54"/>
                    </a:moveTo>
                    <a:cubicBezTo>
                      <a:pt x="40" y="54"/>
                      <a:pt x="38" y="55"/>
                      <a:pt x="33" y="56"/>
                    </a:cubicBezTo>
                    <a:cubicBezTo>
                      <a:pt x="29" y="57"/>
                      <a:pt x="22" y="57"/>
                      <a:pt x="15" y="53"/>
                    </a:cubicBezTo>
                    <a:cubicBezTo>
                      <a:pt x="11" y="52"/>
                      <a:pt x="8" y="49"/>
                      <a:pt x="5" y="45"/>
                    </a:cubicBezTo>
                    <a:cubicBezTo>
                      <a:pt x="2" y="41"/>
                      <a:pt x="0" y="36"/>
                      <a:pt x="0" y="31"/>
                    </a:cubicBezTo>
                    <a:cubicBezTo>
                      <a:pt x="0" y="28"/>
                      <a:pt x="0" y="25"/>
                      <a:pt x="1" y="23"/>
                    </a:cubicBezTo>
                    <a:cubicBezTo>
                      <a:pt x="1" y="20"/>
                      <a:pt x="2" y="17"/>
                      <a:pt x="4" y="15"/>
                    </a:cubicBezTo>
                    <a:cubicBezTo>
                      <a:pt x="7" y="10"/>
                      <a:pt x="11" y="5"/>
                      <a:pt x="17" y="3"/>
                    </a:cubicBezTo>
                    <a:cubicBezTo>
                      <a:pt x="22" y="0"/>
                      <a:pt x="29" y="0"/>
                      <a:pt x="34" y="1"/>
                    </a:cubicBezTo>
                    <a:cubicBezTo>
                      <a:pt x="37" y="2"/>
                      <a:pt x="40" y="3"/>
                      <a:pt x="42" y="4"/>
                    </a:cubicBezTo>
                    <a:cubicBezTo>
                      <a:pt x="45" y="5"/>
                      <a:pt x="47" y="7"/>
                      <a:pt x="49" y="9"/>
                    </a:cubicBezTo>
                    <a:cubicBezTo>
                      <a:pt x="53" y="13"/>
                      <a:pt x="55" y="18"/>
                      <a:pt x="56" y="22"/>
                    </a:cubicBezTo>
                    <a:cubicBezTo>
                      <a:pt x="57" y="27"/>
                      <a:pt x="57" y="31"/>
                      <a:pt x="56" y="35"/>
                    </a:cubicBezTo>
                    <a:cubicBezTo>
                      <a:pt x="54" y="43"/>
                      <a:pt x="49" y="48"/>
                      <a:pt x="46" y="51"/>
                    </a:cubicBezTo>
                    <a:cubicBezTo>
                      <a:pt x="42" y="53"/>
                      <a:pt x="40" y="54"/>
                      <a:pt x="40" y="54"/>
                    </a:cubicBezTo>
                    <a:cubicBezTo>
                      <a:pt x="39" y="54"/>
                      <a:pt x="42" y="53"/>
                      <a:pt x="45" y="50"/>
                    </a:cubicBezTo>
                    <a:cubicBezTo>
                      <a:pt x="48" y="48"/>
                      <a:pt x="53" y="43"/>
                      <a:pt x="55" y="35"/>
                    </a:cubicBezTo>
                    <a:cubicBezTo>
                      <a:pt x="55" y="31"/>
                      <a:pt x="56" y="27"/>
                      <a:pt x="55" y="23"/>
                    </a:cubicBezTo>
                    <a:cubicBezTo>
                      <a:pt x="53" y="18"/>
                      <a:pt x="51" y="14"/>
                      <a:pt x="48" y="10"/>
                    </a:cubicBezTo>
                    <a:cubicBezTo>
                      <a:pt x="46" y="8"/>
                      <a:pt x="44" y="7"/>
                      <a:pt x="42" y="6"/>
                    </a:cubicBezTo>
                    <a:cubicBezTo>
                      <a:pt x="39" y="4"/>
                      <a:pt x="37" y="3"/>
                      <a:pt x="34" y="3"/>
                    </a:cubicBezTo>
                    <a:cubicBezTo>
                      <a:pt x="29" y="1"/>
                      <a:pt x="23" y="2"/>
                      <a:pt x="17" y="4"/>
                    </a:cubicBezTo>
                    <a:cubicBezTo>
                      <a:pt x="12" y="7"/>
                      <a:pt x="8" y="11"/>
                      <a:pt x="5" y="16"/>
                    </a:cubicBezTo>
                    <a:cubicBezTo>
                      <a:pt x="4" y="18"/>
                      <a:pt x="3" y="20"/>
                      <a:pt x="2" y="23"/>
                    </a:cubicBezTo>
                    <a:cubicBezTo>
                      <a:pt x="2" y="26"/>
                      <a:pt x="1" y="28"/>
                      <a:pt x="2" y="31"/>
                    </a:cubicBezTo>
                    <a:cubicBezTo>
                      <a:pt x="2" y="36"/>
                      <a:pt x="4" y="40"/>
                      <a:pt x="6" y="44"/>
                    </a:cubicBezTo>
                    <a:cubicBezTo>
                      <a:pt x="9" y="48"/>
                      <a:pt x="12" y="51"/>
                      <a:pt x="15" y="53"/>
                    </a:cubicBezTo>
                    <a:cubicBezTo>
                      <a:pt x="22" y="56"/>
                      <a:pt x="29" y="56"/>
                      <a:pt x="33" y="56"/>
                    </a:cubicBezTo>
                    <a:cubicBezTo>
                      <a:pt x="37" y="55"/>
                      <a:pt x="40" y="54"/>
                      <a:pt x="40" y="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013865" y="139317"/>
                <a:ext cx="278774" cy="278773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53" extrusionOk="0">
                    <a:moveTo>
                      <a:pt x="86" y="139"/>
                    </a:moveTo>
                    <a:cubicBezTo>
                      <a:pt x="86" y="139"/>
                      <a:pt x="87" y="139"/>
                      <a:pt x="87" y="140"/>
                    </a:cubicBezTo>
                    <a:lnTo>
                      <a:pt x="89" y="142"/>
                    </a:lnTo>
                    <a:cubicBezTo>
                      <a:pt x="90" y="144"/>
                      <a:pt x="93" y="147"/>
                      <a:pt x="96" y="151"/>
                    </a:cubicBezTo>
                    <a:lnTo>
                      <a:pt x="96" y="151"/>
                    </a:lnTo>
                    <a:cubicBezTo>
                      <a:pt x="102" y="148"/>
                      <a:pt x="109" y="145"/>
                      <a:pt x="119" y="141"/>
                    </a:cubicBezTo>
                    <a:lnTo>
                      <a:pt x="119" y="141"/>
                    </a:lnTo>
                    <a:cubicBezTo>
                      <a:pt x="118" y="136"/>
                      <a:pt x="117" y="131"/>
                      <a:pt x="116" y="126"/>
                    </a:cubicBezTo>
                    <a:lnTo>
                      <a:pt x="116" y="125"/>
                    </a:lnTo>
                    <a:lnTo>
                      <a:pt x="116" y="125"/>
                    </a:lnTo>
                    <a:cubicBezTo>
                      <a:pt x="120" y="122"/>
                      <a:pt x="124" y="118"/>
                      <a:pt x="127" y="113"/>
                    </a:cubicBezTo>
                    <a:lnTo>
                      <a:pt x="128" y="113"/>
                    </a:lnTo>
                    <a:lnTo>
                      <a:pt x="128" y="113"/>
                    </a:lnTo>
                    <a:cubicBezTo>
                      <a:pt x="133" y="114"/>
                      <a:pt x="138" y="114"/>
                      <a:pt x="143" y="115"/>
                    </a:cubicBezTo>
                    <a:lnTo>
                      <a:pt x="143" y="116"/>
                    </a:lnTo>
                    <a:cubicBezTo>
                      <a:pt x="146" y="108"/>
                      <a:pt x="149" y="100"/>
                      <a:pt x="152" y="92"/>
                    </a:cubicBezTo>
                    <a:lnTo>
                      <a:pt x="152" y="92"/>
                    </a:lnTo>
                    <a:cubicBezTo>
                      <a:pt x="148" y="90"/>
                      <a:pt x="144" y="87"/>
                      <a:pt x="139" y="84"/>
                    </a:cubicBezTo>
                    <a:lnTo>
                      <a:pt x="139" y="83"/>
                    </a:lnTo>
                    <a:lnTo>
                      <a:pt x="139" y="83"/>
                    </a:lnTo>
                    <a:cubicBezTo>
                      <a:pt x="139" y="78"/>
                      <a:pt x="139" y="72"/>
                      <a:pt x="138" y="67"/>
                    </a:cubicBezTo>
                    <a:lnTo>
                      <a:pt x="138" y="66"/>
                    </a:lnTo>
                    <a:lnTo>
                      <a:pt x="139" y="66"/>
                    </a:lnTo>
                    <a:cubicBezTo>
                      <a:pt x="143" y="63"/>
                      <a:pt x="147" y="60"/>
                      <a:pt x="151" y="57"/>
                    </a:cubicBezTo>
                    <a:lnTo>
                      <a:pt x="151" y="57"/>
                    </a:lnTo>
                    <a:cubicBezTo>
                      <a:pt x="148" y="50"/>
                      <a:pt x="144" y="42"/>
                      <a:pt x="141" y="34"/>
                    </a:cubicBezTo>
                    <a:lnTo>
                      <a:pt x="141" y="34"/>
                    </a:lnTo>
                    <a:cubicBezTo>
                      <a:pt x="137" y="35"/>
                      <a:pt x="131" y="36"/>
                      <a:pt x="126" y="37"/>
                    </a:cubicBezTo>
                    <a:lnTo>
                      <a:pt x="126" y="37"/>
                    </a:lnTo>
                    <a:lnTo>
                      <a:pt x="125" y="37"/>
                    </a:lnTo>
                    <a:cubicBezTo>
                      <a:pt x="122" y="33"/>
                      <a:pt x="118" y="29"/>
                      <a:pt x="113" y="26"/>
                    </a:cubicBezTo>
                    <a:lnTo>
                      <a:pt x="113" y="26"/>
                    </a:lnTo>
                    <a:lnTo>
                      <a:pt x="113" y="25"/>
                    </a:lnTo>
                    <a:cubicBezTo>
                      <a:pt x="114" y="20"/>
                      <a:pt x="115" y="15"/>
                      <a:pt x="115" y="10"/>
                    </a:cubicBezTo>
                    <a:lnTo>
                      <a:pt x="116" y="11"/>
                    </a:lnTo>
                    <a:cubicBezTo>
                      <a:pt x="108" y="8"/>
                      <a:pt x="100" y="4"/>
                      <a:pt x="92" y="1"/>
                    </a:cubicBezTo>
                    <a:lnTo>
                      <a:pt x="93" y="1"/>
                    </a:lnTo>
                    <a:cubicBezTo>
                      <a:pt x="90" y="5"/>
                      <a:pt x="87" y="9"/>
                      <a:pt x="84" y="14"/>
                    </a:cubicBezTo>
                    <a:lnTo>
                      <a:pt x="84" y="14"/>
                    </a:lnTo>
                    <a:lnTo>
                      <a:pt x="83" y="14"/>
                    </a:lnTo>
                    <a:cubicBezTo>
                      <a:pt x="78" y="14"/>
                      <a:pt x="72" y="14"/>
                      <a:pt x="67" y="15"/>
                    </a:cubicBezTo>
                    <a:lnTo>
                      <a:pt x="67" y="15"/>
                    </a:lnTo>
                    <a:cubicBezTo>
                      <a:pt x="66" y="14"/>
                      <a:pt x="68" y="15"/>
                      <a:pt x="66" y="14"/>
                    </a:cubicBezTo>
                    <a:lnTo>
                      <a:pt x="66" y="14"/>
                    </a:lnTo>
                    <a:lnTo>
                      <a:pt x="66" y="14"/>
                    </a:lnTo>
                    <a:lnTo>
                      <a:pt x="66" y="14"/>
                    </a:lnTo>
                    <a:lnTo>
                      <a:pt x="65" y="14"/>
                    </a:lnTo>
                    <a:lnTo>
                      <a:pt x="65" y="13"/>
                    </a:lnTo>
                    <a:lnTo>
                      <a:pt x="64" y="11"/>
                    </a:lnTo>
                    <a:lnTo>
                      <a:pt x="61" y="8"/>
                    </a:lnTo>
                    <a:cubicBezTo>
                      <a:pt x="60" y="6"/>
                      <a:pt x="58" y="4"/>
                      <a:pt x="57" y="2"/>
                    </a:cubicBezTo>
                    <a:lnTo>
                      <a:pt x="58" y="2"/>
                    </a:lnTo>
                    <a:cubicBezTo>
                      <a:pt x="50" y="6"/>
                      <a:pt x="42" y="9"/>
                      <a:pt x="34" y="13"/>
                    </a:cubicBezTo>
                    <a:lnTo>
                      <a:pt x="35" y="12"/>
                    </a:lnTo>
                    <a:cubicBezTo>
                      <a:pt x="36" y="17"/>
                      <a:pt x="37" y="22"/>
                      <a:pt x="38" y="27"/>
                    </a:cubicBezTo>
                    <a:lnTo>
                      <a:pt x="38" y="27"/>
                    </a:lnTo>
                    <a:lnTo>
                      <a:pt x="37" y="28"/>
                    </a:lnTo>
                    <a:cubicBezTo>
                      <a:pt x="33" y="31"/>
                      <a:pt x="29" y="35"/>
                      <a:pt x="26" y="40"/>
                    </a:cubicBezTo>
                    <a:lnTo>
                      <a:pt x="26" y="40"/>
                    </a:lnTo>
                    <a:lnTo>
                      <a:pt x="25" y="40"/>
                    </a:lnTo>
                    <a:cubicBezTo>
                      <a:pt x="20" y="39"/>
                      <a:pt x="15" y="39"/>
                      <a:pt x="10" y="38"/>
                    </a:cubicBezTo>
                    <a:lnTo>
                      <a:pt x="11" y="37"/>
                    </a:lnTo>
                    <a:cubicBezTo>
                      <a:pt x="8" y="46"/>
                      <a:pt x="4" y="53"/>
                      <a:pt x="1" y="61"/>
                    </a:cubicBezTo>
                    <a:lnTo>
                      <a:pt x="1" y="60"/>
                    </a:lnTo>
                    <a:cubicBezTo>
                      <a:pt x="6" y="63"/>
                      <a:pt x="10" y="66"/>
                      <a:pt x="14" y="69"/>
                    </a:cubicBezTo>
                    <a:lnTo>
                      <a:pt x="14" y="69"/>
                    </a:lnTo>
                    <a:lnTo>
                      <a:pt x="14" y="70"/>
                    </a:lnTo>
                    <a:cubicBezTo>
                      <a:pt x="14" y="75"/>
                      <a:pt x="14" y="81"/>
                      <a:pt x="15" y="86"/>
                    </a:cubicBezTo>
                    <a:lnTo>
                      <a:pt x="15" y="87"/>
                    </a:lnTo>
                    <a:lnTo>
                      <a:pt x="14" y="87"/>
                    </a:lnTo>
                    <a:cubicBezTo>
                      <a:pt x="10" y="90"/>
                      <a:pt x="6" y="93"/>
                      <a:pt x="2" y="96"/>
                    </a:cubicBezTo>
                    <a:lnTo>
                      <a:pt x="2" y="96"/>
                    </a:lnTo>
                    <a:cubicBezTo>
                      <a:pt x="6" y="104"/>
                      <a:pt x="9" y="112"/>
                      <a:pt x="13" y="119"/>
                    </a:cubicBezTo>
                    <a:lnTo>
                      <a:pt x="12" y="119"/>
                    </a:lnTo>
                    <a:cubicBezTo>
                      <a:pt x="17" y="118"/>
                      <a:pt x="22" y="117"/>
                      <a:pt x="27" y="116"/>
                    </a:cubicBezTo>
                    <a:lnTo>
                      <a:pt x="27" y="116"/>
                    </a:lnTo>
                    <a:lnTo>
                      <a:pt x="28" y="116"/>
                    </a:lnTo>
                    <a:cubicBezTo>
                      <a:pt x="31" y="121"/>
                      <a:pt x="35" y="124"/>
                      <a:pt x="40" y="127"/>
                    </a:cubicBezTo>
                    <a:lnTo>
                      <a:pt x="40" y="128"/>
                    </a:lnTo>
                    <a:lnTo>
                      <a:pt x="40" y="128"/>
                    </a:lnTo>
                    <a:cubicBezTo>
                      <a:pt x="39" y="134"/>
                      <a:pt x="38" y="139"/>
                      <a:pt x="38" y="143"/>
                    </a:cubicBezTo>
                    <a:lnTo>
                      <a:pt x="37" y="143"/>
                    </a:lnTo>
                    <a:cubicBezTo>
                      <a:pt x="47" y="146"/>
                      <a:pt x="55" y="150"/>
                      <a:pt x="61" y="152"/>
                    </a:cubicBezTo>
                    <a:lnTo>
                      <a:pt x="61" y="152"/>
                    </a:lnTo>
                    <a:cubicBezTo>
                      <a:pt x="64" y="147"/>
                      <a:pt x="67" y="143"/>
                      <a:pt x="70" y="139"/>
                    </a:cubicBezTo>
                    <a:lnTo>
                      <a:pt x="70" y="139"/>
                    </a:lnTo>
                    <a:lnTo>
                      <a:pt x="70" y="139"/>
                    </a:lnTo>
                    <a:cubicBezTo>
                      <a:pt x="75" y="140"/>
                      <a:pt x="80" y="140"/>
                      <a:pt x="82" y="140"/>
                    </a:cubicBezTo>
                    <a:lnTo>
                      <a:pt x="85" y="139"/>
                    </a:lnTo>
                    <a:cubicBezTo>
                      <a:pt x="86" y="139"/>
                      <a:pt x="87" y="139"/>
                      <a:pt x="87" y="139"/>
                    </a:cubicBezTo>
                    <a:cubicBezTo>
                      <a:pt x="87" y="139"/>
                      <a:pt x="85" y="138"/>
                      <a:pt x="85" y="139"/>
                    </a:cubicBezTo>
                    <a:cubicBezTo>
                      <a:pt x="84" y="140"/>
                      <a:pt x="84" y="140"/>
                      <a:pt x="82" y="140"/>
                    </a:cubicBezTo>
                    <a:cubicBezTo>
                      <a:pt x="80" y="140"/>
                      <a:pt x="75" y="140"/>
                      <a:pt x="70" y="140"/>
                    </a:cubicBezTo>
                    <a:lnTo>
                      <a:pt x="70" y="140"/>
                    </a:lnTo>
                    <a:cubicBezTo>
                      <a:pt x="68" y="143"/>
                      <a:pt x="65" y="148"/>
                      <a:pt x="61" y="153"/>
                    </a:cubicBezTo>
                    <a:lnTo>
                      <a:pt x="61" y="153"/>
                    </a:lnTo>
                    <a:lnTo>
                      <a:pt x="61" y="153"/>
                    </a:lnTo>
                    <a:cubicBezTo>
                      <a:pt x="54" y="150"/>
                      <a:pt x="46" y="147"/>
                      <a:pt x="37" y="144"/>
                    </a:cubicBezTo>
                    <a:lnTo>
                      <a:pt x="37" y="144"/>
                    </a:lnTo>
                    <a:lnTo>
                      <a:pt x="37" y="143"/>
                    </a:lnTo>
                    <a:cubicBezTo>
                      <a:pt x="37" y="138"/>
                      <a:pt x="38" y="133"/>
                      <a:pt x="39" y="128"/>
                    </a:cubicBezTo>
                    <a:lnTo>
                      <a:pt x="39" y="128"/>
                    </a:lnTo>
                    <a:cubicBezTo>
                      <a:pt x="35" y="125"/>
                      <a:pt x="31" y="121"/>
                      <a:pt x="27" y="117"/>
                    </a:cubicBezTo>
                    <a:lnTo>
                      <a:pt x="27" y="117"/>
                    </a:lnTo>
                    <a:cubicBezTo>
                      <a:pt x="23" y="118"/>
                      <a:pt x="17" y="119"/>
                      <a:pt x="12" y="120"/>
                    </a:cubicBezTo>
                    <a:lnTo>
                      <a:pt x="12" y="120"/>
                    </a:lnTo>
                    <a:lnTo>
                      <a:pt x="11" y="120"/>
                    </a:lnTo>
                    <a:cubicBezTo>
                      <a:pt x="8" y="112"/>
                      <a:pt x="5" y="104"/>
                      <a:pt x="1" y="96"/>
                    </a:cubicBezTo>
                    <a:lnTo>
                      <a:pt x="1" y="96"/>
                    </a:lnTo>
                    <a:lnTo>
                      <a:pt x="1" y="95"/>
                    </a:lnTo>
                    <a:cubicBezTo>
                      <a:pt x="5" y="92"/>
                      <a:pt x="9" y="89"/>
                      <a:pt x="14" y="86"/>
                    </a:cubicBezTo>
                    <a:lnTo>
                      <a:pt x="13" y="87"/>
                    </a:lnTo>
                    <a:cubicBezTo>
                      <a:pt x="12" y="81"/>
                      <a:pt x="12" y="76"/>
                      <a:pt x="13" y="70"/>
                    </a:cubicBezTo>
                    <a:lnTo>
                      <a:pt x="13" y="70"/>
                    </a:lnTo>
                    <a:cubicBezTo>
                      <a:pt x="9" y="68"/>
                      <a:pt x="5" y="65"/>
                      <a:pt x="0" y="62"/>
                    </a:cubicBezTo>
                    <a:lnTo>
                      <a:pt x="0" y="61"/>
                    </a:lnTo>
                    <a:lnTo>
                      <a:pt x="0" y="61"/>
                    </a:lnTo>
                    <a:cubicBezTo>
                      <a:pt x="3" y="53"/>
                      <a:pt x="6" y="45"/>
                      <a:pt x="9" y="37"/>
                    </a:cubicBezTo>
                    <a:lnTo>
                      <a:pt x="10" y="36"/>
                    </a:lnTo>
                    <a:lnTo>
                      <a:pt x="10" y="36"/>
                    </a:lnTo>
                    <a:cubicBezTo>
                      <a:pt x="15" y="37"/>
                      <a:pt x="20" y="38"/>
                      <a:pt x="25" y="39"/>
                    </a:cubicBezTo>
                    <a:lnTo>
                      <a:pt x="25" y="39"/>
                    </a:lnTo>
                    <a:cubicBezTo>
                      <a:pt x="28" y="34"/>
                      <a:pt x="32" y="30"/>
                      <a:pt x="36" y="27"/>
                    </a:cubicBezTo>
                    <a:lnTo>
                      <a:pt x="36" y="27"/>
                    </a:lnTo>
                    <a:cubicBezTo>
                      <a:pt x="35" y="22"/>
                      <a:pt x="34" y="17"/>
                      <a:pt x="33" y="12"/>
                    </a:cubicBezTo>
                    <a:lnTo>
                      <a:pt x="33" y="12"/>
                    </a:lnTo>
                    <a:lnTo>
                      <a:pt x="34" y="11"/>
                    </a:lnTo>
                    <a:cubicBezTo>
                      <a:pt x="41" y="8"/>
                      <a:pt x="49" y="4"/>
                      <a:pt x="57" y="1"/>
                    </a:cubicBezTo>
                    <a:lnTo>
                      <a:pt x="58" y="1"/>
                    </a:lnTo>
                    <a:lnTo>
                      <a:pt x="58" y="1"/>
                    </a:lnTo>
                    <a:lnTo>
                      <a:pt x="63" y="7"/>
                    </a:lnTo>
                    <a:lnTo>
                      <a:pt x="65" y="11"/>
                    </a:lnTo>
                    <a:lnTo>
                      <a:pt x="66" y="12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4"/>
                    </a:lnTo>
                    <a:lnTo>
                      <a:pt x="67" y="14"/>
                    </a:lnTo>
                    <a:cubicBezTo>
                      <a:pt x="66" y="13"/>
                      <a:pt x="67" y="14"/>
                      <a:pt x="67" y="13"/>
                    </a:cubicBezTo>
                    <a:lnTo>
                      <a:pt x="67" y="13"/>
                    </a:lnTo>
                    <a:cubicBezTo>
                      <a:pt x="72" y="12"/>
                      <a:pt x="78" y="12"/>
                      <a:pt x="84" y="13"/>
                    </a:cubicBezTo>
                    <a:lnTo>
                      <a:pt x="83" y="13"/>
                    </a:lnTo>
                    <a:cubicBezTo>
                      <a:pt x="86" y="9"/>
                      <a:pt x="89" y="4"/>
                      <a:pt x="91" y="0"/>
                    </a:cubicBezTo>
                    <a:lnTo>
                      <a:pt x="92" y="0"/>
                    </a:lnTo>
                    <a:lnTo>
                      <a:pt x="92" y="0"/>
                    </a:lnTo>
                    <a:cubicBezTo>
                      <a:pt x="101" y="3"/>
                      <a:pt x="109" y="6"/>
                      <a:pt x="116" y="9"/>
                    </a:cubicBezTo>
                    <a:lnTo>
                      <a:pt x="117" y="10"/>
                    </a:lnTo>
                    <a:lnTo>
                      <a:pt x="117" y="10"/>
                    </a:lnTo>
                    <a:cubicBezTo>
                      <a:pt x="116" y="15"/>
                      <a:pt x="115" y="21"/>
                      <a:pt x="115" y="25"/>
                    </a:cubicBezTo>
                    <a:lnTo>
                      <a:pt x="114" y="25"/>
                    </a:lnTo>
                    <a:cubicBezTo>
                      <a:pt x="119" y="28"/>
                      <a:pt x="123" y="32"/>
                      <a:pt x="127" y="36"/>
                    </a:cubicBezTo>
                    <a:lnTo>
                      <a:pt x="126" y="36"/>
                    </a:lnTo>
                    <a:cubicBezTo>
                      <a:pt x="131" y="35"/>
                      <a:pt x="136" y="34"/>
                      <a:pt x="141" y="33"/>
                    </a:cubicBezTo>
                    <a:lnTo>
                      <a:pt x="142" y="33"/>
                    </a:lnTo>
                    <a:lnTo>
                      <a:pt x="142" y="34"/>
                    </a:lnTo>
                    <a:cubicBezTo>
                      <a:pt x="146" y="42"/>
                      <a:pt x="149" y="50"/>
                      <a:pt x="152" y="57"/>
                    </a:cubicBezTo>
                    <a:lnTo>
                      <a:pt x="153" y="58"/>
                    </a:lnTo>
                    <a:lnTo>
                      <a:pt x="152" y="58"/>
                    </a:lnTo>
                    <a:cubicBezTo>
                      <a:pt x="148" y="61"/>
                      <a:pt x="144" y="64"/>
                      <a:pt x="140" y="67"/>
                    </a:cubicBezTo>
                    <a:lnTo>
                      <a:pt x="140" y="67"/>
                    </a:lnTo>
                    <a:cubicBezTo>
                      <a:pt x="141" y="72"/>
                      <a:pt x="141" y="78"/>
                      <a:pt x="140" y="84"/>
                    </a:cubicBezTo>
                    <a:lnTo>
                      <a:pt x="140" y="83"/>
                    </a:lnTo>
                    <a:cubicBezTo>
                      <a:pt x="145" y="86"/>
                      <a:pt x="149" y="89"/>
                      <a:pt x="153" y="92"/>
                    </a:cubicBezTo>
                    <a:lnTo>
                      <a:pt x="153" y="92"/>
                    </a:lnTo>
                    <a:lnTo>
                      <a:pt x="153" y="92"/>
                    </a:lnTo>
                    <a:cubicBezTo>
                      <a:pt x="150" y="101"/>
                      <a:pt x="147" y="109"/>
                      <a:pt x="144" y="116"/>
                    </a:cubicBezTo>
                    <a:lnTo>
                      <a:pt x="144" y="117"/>
                    </a:lnTo>
                    <a:lnTo>
                      <a:pt x="143" y="117"/>
                    </a:lnTo>
                    <a:cubicBezTo>
                      <a:pt x="138" y="116"/>
                      <a:pt x="133" y="115"/>
                      <a:pt x="128" y="114"/>
                    </a:cubicBezTo>
                    <a:lnTo>
                      <a:pt x="128" y="114"/>
                    </a:lnTo>
                    <a:cubicBezTo>
                      <a:pt x="125" y="119"/>
                      <a:pt x="121" y="123"/>
                      <a:pt x="117" y="126"/>
                    </a:cubicBezTo>
                    <a:lnTo>
                      <a:pt x="117" y="126"/>
                    </a:lnTo>
                    <a:cubicBezTo>
                      <a:pt x="118" y="132"/>
                      <a:pt x="119" y="137"/>
                      <a:pt x="120" y="141"/>
                    </a:cubicBezTo>
                    <a:lnTo>
                      <a:pt x="120" y="142"/>
                    </a:lnTo>
                    <a:lnTo>
                      <a:pt x="120" y="142"/>
                    </a:lnTo>
                    <a:cubicBezTo>
                      <a:pt x="110" y="146"/>
                      <a:pt x="102" y="149"/>
                      <a:pt x="96" y="152"/>
                    </a:cubicBezTo>
                    <a:lnTo>
                      <a:pt x="96" y="152"/>
                    </a:lnTo>
                    <a:cubicBezTo>
                      <a:pt x="93" y="148"/>
                      <a:pt x="90" y="145"/>
                      <a:pt x="89" y="143"/>
                    </a:cubicBezTo>
                    <a:lnTo>
                      <a:pt x="87" y="140"/>
                    </a:lnTo>
                    <a:lnTo>
                      <a:pt x="87" y="139"/>
                    </a:lnTo>
                    <a:lnTo>
                      <a:pt x="86" y="1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0075" rIns="90000" bIns="10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7" name="Google Shape;27;p2"/>
          <p:cNvGrpSpPr/>
          <p:nvPr/>
        </p:nvGrpSpPr>
        <p:grpSpPr>
          <a:xfrm>
            <a:off x="-1203881" y="139313"/>
            <a:ext cx="2082593" cy="4823632"/>
            <a:chOff x="-1203881" y="139313"/>
            <a:chExt cx="2082593" cy="4823632"/>
          </a:xfrm>
        </p:grpSpPr>
        <p:grpSp>
          <p:nvGrpSpPr>
            <p:cNvPr id="28" name="Google Shape;28;p2"/>
            <p:cNvGrpSpPr/>
            <p:nvPr/>
          </p:nvGrpSpPr>
          <p:grpSpPr>
            <a:xfrm>
              <a:off x="-187189" y="139313"/>
              <a:ext cx="1065901" cy="619495"/>
              <a:chOff x="-192639" y="64613"/>
              <a:chExt cx="1065901" cy="619495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-1203881" y="4245059"/>
              <a:ext cx="1754642" cy="717886"/>
              <a:chOff x="-1340531" y="3895472"/>
              <a:chExt cx="1754642" cy="717886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-1224695" y="4075986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" name="Google Shape;49;p2"/>
            <p:cNvGrpSpPr/>
            <p:nvPr/>
          </p:nvGrpSpPr>
          <p:grpSpPr>
            <a:xfrm>
              <a:off x="-744312" y="3030012"/>
              <a:ext cx="1550567" cy="1051320"/>
              <a:chOff x="-872012" y="2723887"/>
              <a:chExt cx="1550567" cy="1051320"/>
            </a:xfrm>
          </p:grpSpPr>
          <p:sp>
            <p:nvSpPr>
              <p:cNvPr id="50" name="Google Shape;50;p2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6" name="Google Shape;626;p18"/>
          <p:cNvSpPr txBox="1">
            <a:spLocks noGrp="1"/>
          </p:cNvSpPr>
          <p:nvPr>
            <p:ph type="subTitle" idx="1"/>
          </p:nvPr>
        </p:nvSpPr>
        <p:spPr>
          <a:xfrm>
            <a:off x="725756" y="171015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27" name="Google Shape;627;p18"/>
          <p:cNvSpPr txBox="1">
            <a:spLocks noGrp="1"/>
          </p:cNvSpPr>
          <p:nvPr>
            <p:ph type="subTitle" idx="2"/>
          </p:nvPr>
        </p:nvSpPr>
        <p:spPr>
          <a:xfrm>
            <a:off x="3579000" y="171016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28" name="Google Shape;628;p18"/>
          <p:cNvSpPr txBox="1">
            <a:spLocks noGrp="1"/>
          </p:cNvSpPr>
          <p:nvPr>
            <p:ph type="subTitle" idx="3"/>
          </p:nvPr>
        </p:nvSpPr>
        <p:spPr>
          <a:xfrm>
            <a:off x="725756" y="34988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29" name="Google Shape;629;p18"/>
          <p:cNvSpPr txBox="1">
            <a:spLocks noGrp="1"/>
          </p:cNvSpPr>
          <p:nvPr>
            <p:ph type="subTitle" idx="4"/>
          </p:nvPr>
        </p:nvSpPr>
        <p:spPr>
          <a:xfrm>
            <a:off x="3579000" y="34988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30" name="Google Shape;630;p18"/>
          <p:cNvSpPr txBox="1">
            <a:spLocks noGrp="1"/>
          </p:cNvSpPr>
          <p:nvPr>
            <p:ph type="subTitle" idx="5"/>
          </p:nvPr>
        </p:nvSpPr>
        <p:spPr>
          <a:xfrm>
            <a:off x="6432244" y="171016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31" name="Google Shape;631;p18"/>
          <p:cNvSpPr txBox="1">
            <a:spLocks noGrp="1"/>
          </p:cNvSpPr>
          <p:nvPr>
            <p:ph type="subTitle" idx="6"/>
          </p:nvPr>
        </p:nvSpPr>
        <p:spPr>
          <a:xfrm>
            <a:off x="6432244" y="34988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32" name="Google Shape;632;p18"/>
          <p:cNvSpPr txBox="1">
            <a:spLocks noGrp="1"/>
          </p:cNvSpPr>
          <p:nvPr>
            <p:ph type="subTitle" idx="7"/>
          </p:nvPr>
        </p:nvSpPr>
        <p:spPr>
          <a:xfrm>
            <a:off x="729656" y="1136475"/>
            <a:ext cx="19782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633" name="Google Shape;633;p18"/>
          <p:cNvSpPr txBox="1">
            <a:spLocks noGrp="1"/>
          </p:cNvSpPr>
          <p:nvPr>
            <p:ph type="subTitle" idx="8"/>
          </p:nvPr>
        </p:nvSpPr>
        <p:spPr>
          <a:xfrm>
            <a:off x="3582900" y="1136484"/>
            <a:ext cx="19782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634" name="Google Shape;634;p18"/>
          <p:cNvSpPr txBox="1">
            <a:spLocks noGrp="1"/>
          </p:cNvSpPr>
          <p:nvPr>
            <p:ph type="subTitle" idx="9"/>
          </p:nvPr>
        </p:nvSpPr>
        <p:spPr>
          <a:xfrm>
            <a:off x="6436144" y="1136484"/>
            <a:ext cx="19782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635" name="Google Shape;635;p18"/>
          <p:cNvSpPr txBox="1">
            <a:spLocks noGrp="1"/>
          </p:cNvSpPr>
          <p:nvPr>
            <p:ph type="subTitle" idx="13"/>
          </p:nvPr>
        </p:nvSpPr>
        <p:spPr>
          <a:xfrm>
            <a:off x="725756" y="2922000"/>
            <a:ext cx="19860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636" name="Google Shape;636;p18"/>
          <p:cNvSpPr txBox="1">
            <a:spLocks noGrp="1"/>
          </p:cNvSpPr>
          <p:nvPr>
            <p:ph type="subTitle" idx="14"/>
          </p:nvPr>
        </p:nvSpPr>
        <p:spPr>
          <a:xfrm>
            <a:off x="3582900" y="2922000"/>
            <a:ext cx="19782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637" name="Google Shape;637;p18"/>
          <p:cNvSpPr txBox="1">
            <a:spLocks noGrp="1"/>
          </p:cNvSpPr>
          <p:nvPr>
            <p:ph type="subTitle" idx="15"/>
          </p:nvPr>
        </p:nvSpPr>
        <p:spPr>
          <a:xfrm>
            <a:off x="6436144" y="2922000"/>
            <a:ext cx="19782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grpSp>
        <p:nvGrpSpPr>
          <p:cNvPr id="638" name="Google Shape;638;p18"/>
          <p:cNvGrpSpPr/>
          <p:nvPr/>
        </p:nvGrpSpPr>
        <p:grpSpPr>
          <a:xfrm>
            <a:off x="-467813" y="917813"/>
            <a:ext cx="9747761" cy="3844264"/>
            <a:chOff x="-467813" y="917813"/>
            <a:chExt cx="9747761" cy="3844264"/>
          </a:xfrm>
        </p:grpSpPr>
        <p:sp>
          <p:nvSpPr>
            <p:cNvPr id="639" name="Google Shape;639;p18"/>
            <p:cNvSpPr/>
            <p:nvPr/>
          </p:nvSpPr>
          <p:spPr>
            <a:xfrm>
              <a:off x="-467813" y="917813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40" name="Google Shape;640;p18"/>
            <p:cNvGrpSpPr/>
            <p:nvPr/>
          </p:nvGrpSpPr>
          <p:grpSpPr>
            <a:xfrm>
              <a:off x="8862698" y="4022921"/>
              <a:ext cx="417250" cy="417248"/>
              <a:chOff x="8892173" y="3448146"/>
              <a:chExt cx="417250" cy="417248"/>
            </a:xfrm>
          </p:grpSpPr>
          <p:sp>
            <p:nvSpPr>
              <p:cNvPr id="641" name="Google Shape;641;p18"/>
              <p:cNvSpPr/>
              <p:nvPr/>
            </p:nvSpPr>
            <p:spPr>
              <a:xfrm>
                <a:off x="9019717" y="3581155"/>
                <a:ext cx="154874" cy="153052"/>
              </a:xfrm>
              <a:custGeom>
                <a:avLst/>
                <a:gdLst/>
                <a:ahLst/>
                <a:cxnLst/>
                <a:rect l="l" t="t" r="r" b="b"/>
                <a:pathLst>
                  <a:path w="85" h="84" extrusionOk="0">
                    <a:moveTo>
                      <a:pt x="59" y="80"/>
                    </a:moveTo>
                    <a:cubicBezTo>
                      <a:pt x="59" y="80"/>
                      <a:pt x="59" y="81"/>
                      <a:pt x="57" y="81"/>
                    </a:cubicBezTo>
                    <a:cubicBezTo>
                      <a:pt x="56" y="82"/>
                      <a:pt x="53" y="83"/>
                      <a:pt x="50" y="84"/>
                    </a:cubicBezTo>
                    <a:cubicBezTo>
                      <a:pt x="44" y="85"/>
                      <a:pt x="33" y="85"/>
                      <a:pt x="23" y="80"/>
                    </a:cubicBezTo>
                    <a:cubicBezTo>
                      <a:pt x="12" y="74"/>
                      <a:pt x="2" y="62"/>
                      <a:pt x="0" y="46"/>
                    </a:cubicBezTo>
                    <a:cubicBezTo>
                      <a:pt x="0" y="38"/>
                      <a:pt x="1" y="29"/>
                      <a:pt x="6" y="22"/>
                    </a:cubicBezTo>
                    <a:cubicBezTo>
                      <a:pt x="10" y="14"/>
                      <a:pt x="17" y="8"/>
                      <a:pt x="25" y="4"/>
                    </a:cubicBezTo>
                    <a:cubicBezTo>
                      <a:pt x="34" y="0"/>
                      <a:pt x="43" y="-1"/>
                      <a:pt x="52" y="1"/>
                    </a:cubicBezTo>
                    <a:cubicBezTo>
                      <a:pt x="60" y="3"/>
                      <a:pt x="68" y="7"/>
                      <a:pt x="73" y="13"/>
                    </a:cubicBezTo>
                    <a:cubicBezTo>
                      <a:pt x="85" y="25"/>
                      <a:pt x="87" y="41"/>
                      <a:pt x="84" y="52"/>
                    </a:cubicBezTo>
                    <a:cubicBezTo>
                      <a:pt x="81" y="64"/>
                      <a:pt x="74" y="72"/>
                      <a:pt x="68" y="75"/>
                    </a:cubicBezTo>
                    <a:cubicBezTo>
                      <a:pt x="66" y="77"/>
                      <a:pt x="64" y="79"/>
                      <a:pt x="62" y="79"/>
                    </a:cubicBezTo>
                    <a:cubicBezTo>
                      <a:pt x="60" y="80"/>
                      <a:pt x="59" y="80"/>
                      <a:pt x="59" y="80"/>
                    </a:cubicBezTo>
                    <a:cubicBezTo>
                      <a:pt x="59" y="80"/>
                      <a:pt x="63" y="79"/>
                      <a:pt x="68" y="74"/>
                    </a:cubicBezTo>
                    <a:cubicBezTo>
                      <a:pt x="72" y="70"/>
                      <a:pt x="79" y="63"/>
                      <a:pt x="81" y="52"/>
                    </a:cubicBezTo>
                    <a:cubicBezTo>
                      <a:pt x="84" y="41"/>
                      <a:pt x="82" y="26"/>
                      <a:pt x="71" y="15"/>
                    </a:cubicBezTo>
                    <a:cubicBezTo>
                      <a:pt x="66" y="10"/>
                      <a:pt x="59" y="6"/>
                      <a:pt x="51" y="4"/>
                    </a:cubicBezTo>
                    <a:cubicBezTo>
                      <a:pt x="43" y="3"/>
                      <a:pt x="35" y="4"/>
                      <a:pt x="27" y="7"/>
                    </a:cubicBezTo>
                    <a:cubicBezTo>
                      <a:pt x="19" y="10"/>
                      <a:pt x="13" y="16"/>
                      <a:pt x="9" y="23"/>
                    </a:cubicBezTo>
                    <a:cubicBezTo>
                      <a:pt x="5" y="30"/>
                      <a:pt x="3" y="38"/>
                      <a:pt x="4" y="45"/>
                    </a:cubicBezTo>
                    <a:cubicBezTo>
                      <a:pt x="4" y="60"/>
                      <a:pt x="14" y="72"/>
                      <a:pt x="24" y="78"/>
                    </a:cubicBezTo>
                    <a:cubicBezTo>
                      <a:pt x="34" y="83"/>
                      <a:pt x="43" y="83"/>
                      <a:pt x="50" y="82"/>
                    </a:cubicBezTo>
                    <a:cubicBezTo>
                      <a:pt x="56" y="81"/>
                      <a:pt x="59" y="80"/>
                      <a:pt x="59" y="8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18"/>
              <p:cNvSpPr/>
              <p:nvPr/>
            </p:nvSpPr>
            <p:spPr>
              <a:xfrm>
                <a:off x="8892173" y="3448146"/>
                <a:ext cx="417250" cy="417248"/>
              </a:xfrm>
              <a:custGeom>
                <a:avLst/>
                <a:gdLst/>
                <a:ahLst/>
                <a:cxnLst/>
                <a:rect l="l" t="t" r="r" b="b"/>
                <a:pathLst>
                  <a:path w="229" h="229" extrusionOk="0">
                    <a:moveTo>
                      <a:pt x="129" y="208"/>
                    </a:moveTo>
                    <a:cubicBezTo>
                      <a:pt x="129" y="208"/>
                      <a:pt x="130" y="208"/>
                      <a:pt x="130" y="209"/>
                    </a:cubicBezTo>
                    <a:cubicBezTo>
                      <a:pt x="131" y="210"/>
                      <a:pt x="132" y="211"/>
                      <a:pt x="133" y="212"/>
                    </a:cubicBezTo>
                    <a:cubicBezTo>
                      <a:pt x="135" y="216"/>
                      <a:pt x="139" y="220"/>
                      <a:pt x="143" y="226"/>
                    </a:cubicBezTo>
                    <a:lnTo>
                      <a:pt x="143" y="226"/>
                    </a:lnTo>
                    <a:cubicBezTo>
                      <a:pt x="152" y="222"/>
                      <a:pt x="163" y="217"/>
                      <a:pt x="178" y="210"/>
                    </a:cubicBezTo>
                    <a:lnTo>
                      <a:pt x="177" y="211"/>
                    </a:lnTo>
                    <a:cubicBezTo>
                      <a:pt x="176" y="204"/>
                      <a:pt x="174" y="197"/>
                      <a:pt x="172" y="189"/>
                    </a:cubicBezTo>
                    <a:lnTo>
                      <a:pt x="172" y="188"/>
                    </a:lnTo>
                    <a:lnTo>
                      <a:pt x="173" y="188"/>
                    </a:lnTo>
                    <a:cubicBezTo>
                      <a:pt x="179" y="183"/>
                      <a:pt x="185" y="177"/>
                      <a:pt x="190" y="170"/>
                    </a:cubicBezTo>
                    <a:lnTo>
                      <a:pt x="190" y="169"/>
                    </a:lnTo>
                    <a:lnTo>
                      <a:pt x="191" y="169"/>
                    </a:lnTo>
                    <a:cubicBezTo>
                      <a:pt x="198" y="170"/>
                      <a:pt x="205" y="171"/>
                      <a:pt x="213" y="172"/>
                    </a:cubicBezTo>
                    <a:lnTo>
                      <a:pt x="212" y="173"/>
                    </a:lnTo>
                    <a:cubicBezTo>
                      <a:pt x="216" y="162"/>
                      <a:pt x="221" y="150"/>
                      <a:pt x="226" y="138"/>
                    </a:cubicBezTo>
                    <a:lnTo>
                      <a:pt x="226" y="139"/>
                    </a:lnTo>
                    <a:cubicBezTo>
                      <a:pt x="220" y="135"/>
                      <a:pt x="214" y="131"/>
                      <a:pt x="207" y="126"/>
                    </a:cubicBezTo>
                    <a:lnTo>
                      <a:pt x="206" y="126"/>
                    </a:lnTo>
                    <a:lnTo>
                      <a:pt x="206" y="125"/>
                    </a:lnTo>
                    <a:cubicBezTo>
                      <a:pt x="207" y="117"/>
                      <a:pt x="207" y="109"/>
                      <a:pt x="206" y="101"/>
                    </a:cubicBezTo>
                    <a:lnTo>
                      <a:pt x="206" y="100"/>
                    </a:lnTo>
                    <a:lnTo>
                      <a:pt x="206" y="99"/>
                    </a:lnTo>
                    <a:cubicBezTo>
                      <a:pt x="212" y="95"/>
                      <a:pt x="218" y="90"/>
                      <a:pt x="225" y="85"/>
                    </a:cubicBezTo>
                    <a:lnTo>
                      <a:pt x="224" y="87"/>
                    </a:lnTo>
                    <a:cubicBezTo>
                      <a:pt x="220" y="76"/>
                      <a:pt x="214" y="64"/>
                      <a:pt x="209" y="52"/>
                    </a:cubicBezTo>
                    <a:lnTo>
                      <a:pt x="211" y="53"/>
                    </a:lnTo>
                    <a:cubicBezTo>
                      <a:pt x="204" y="55"/>
                      <a:pt x="196" y="56"/>
                      <a:pt x="188" y="58"/>
                    </a:cubicBezTo>
                    <a:lnTo>
                      <a:pt x="187" y="58"/>
                    </a:lnTo>
                    <a:lnTo>
                      <a:pt x="187" y="57"/>
                    </a:lnTo>
                    <a:cubicBezTo>
                      <a:pt x="182" y="51"/>
                      <a:pt x="176" y="45"/>
                      <a:pt x="169" y="40"/>
                    </a:cubicBezTo>
                    <a:lnTo>
                      <a:pt x="168" y="40"/>
                    </a:lnTo>
                    <a:lnTo>
                      <a:pt x="168" y="39"/>
                    </a:lnTo>
                    <a:cubicBezTo>
                      <a:pt x="169" y="32"/>
                      <a:pt x="170" y="24"/>
                      <a:pt x="171" y="16"/>
                    </a:cubicBezTo>
                    <a:lnTo>
                      <a:pt x="172" y="18"/>
                    </a:lnTo>
                    <a:cubicBezTo>
                      <a:pt x="161" y="13"/>
                      <a:pt x="149" y="9"/>
                      <a:pt x="137" y="4"/>
                    </a:cubicBezTo>
                    <a:lnTo>
                      <a:pt x="139" y="3"/>
                    </a:lnTo>
                    <a:cubicBezTo>
                      <a:pt x="135" y="9"/>
                      <a:pt x="130" y="16"/>
                      <a:pt x="126" y="23"/>
                    </a:cubicBezTo>
                    <a:lnTo>
                      <a:pt x="125" y="23"/>
                    </a:lnTo>
                    <a:lnTo>
                      <a:pt x="124" y="23"/>
                    </a:lnTo>
                    <a:cubicBezTo>
                      <a:pt x="117" y="22"/>
                      <a:pt x="108" y="23"/>
                      <a:pt x="100" y="24"/>
                    </a:cubicBezTo>
                    <a:lnTo>
                      <a:pt x="100" y="24"/>
                    </a:lnTo>
                    <a:cubicBezTo>
                      <a:pt x="99" y="24"/>
                      <a:pt x="102" y="24"/>
                      <a:pt x="98" y="23"/>
                    </a:cubicBezTo>
                    <a:lnTo>
                      <a:pt x="98" y="23"/>
                    </a:lnTo>
                    <a:lnTo>
                      <a:pt x="98" y="23"/>
                    </a:lnTo>
                    <a:lnTo>
                      <a:pt x="98" y="23"/>
                    </a:lnTo>
                    <a:lnTo>
                      <a:pt x="98" y="23"/>
                    </a:lnTo>
                    <a:lnTo>
                      <a:pt x="97" y="22"/>
                    </a:lnTo>
                    <a:lnTo>
                      <a:pt x="97" y="21"/>
                    </a:lnTo>
                    <a:lnTo>
                      <a:pt x="95" y="19"/>
                    </a:lnTo>
                    <a:lnTo>
                      <a:pt x="91" y="14"/>
                    </a:lnTo>
                    <a:cubicBezTo>
                      <a:pt x="89" y="11"/>
                      <a:pt x="87" y="8"/>
                      <a:pt x="85" y="5"/>
                    </a:cubicBezTo>
                    <a:lnTo>
                      <a:pt x="87" y="5"/>
                    </a:lnTo>
                    <a:cubicBezTo>
                      <a:pt x="75" y="10"/>
                      <a:pt x="63" y="16"/>
                      <a:pt x="52" y="21"/>
                    </a:cubicBezTo>
                    <a:lnTo>
                      <a:pt x="53" y="19"/>
                    </a:lnTo>
                    <a:cubicBezTo>
                      <a:pt x="54" y="26"/>
                      <a:pt x="56" y="34"/>
                      <a:pt x="57" y="41"/>
                    </a:cubicBezTo>
                    <a:lnTo>
                      <a:pt x="57" y="42"/>
                    </a:lnTo>
                    <a:lnTo>
                      <a:pt x="57" y="43"/>
                    </a:lnTo>
                    <a:cubicBezTo>
                      <a:pt x="50" y="48"/>
                      <a:pt x="44" y="54"/>
                      <a:pt x="40" y="61"/>
                    </a:cubicBezTo>
                    <a:lnTo>
                      <a:pt x="39" y="61"/>
                    </a:lnTo>
                    <a:lnTo>
                      <a:pt x="38" y="61"/>
                    </a:lnTo>
                    <a:cubicBezTo>
                      <a:pt x="30" y="60"/>
                      <a:pt x="23" y="59"/>
                      <a:pt x="15" y="58"/>
                    </a:cubicBezTo>
                    <a:lnTo>
                      <a:pt x="17" y="57"/>
                    </a:lnTo>
                    <a:cubicBezTo>
                      <a:pt x="12" y="69"/>
                      <a:pt x="8" y="81"/>
                      <a:pt x="3" y="93"/>
                    </a:cubicBezTo>
                    <a:lnTo>
                      <a:pt x="3" y="91"/>
                    </a:lnTo>
                    <a:cubicBezTo>
                      <a:pt x="9" y="95"/>
                      <a:pt x="16" y="99"/>
                      <a:pt x="22" y="104"/>
                    </a:cubicBezTo>
                    <a:lnTo>
                      <a:pt x="23" y="104"/>
                    </a:lnTo>
                    <a:lnTo>
                      <a:pt x="22" y="105"/>
                    </a:lnTo>
                    <a:cubicBezTo>
                      <a:pt x="22" y="113"/>
                      <a:pt x="22" y="122"/>
                      <a:pt x="23" y="129"/>
                    </a:cubicBezTo>
                    <a:lnTo>
                      <a:pt x="23" y="130"/>
                    </a:lnTo>
                    <a:lnTo>
                      <a:pt x="22" y="131"/>
                    </a:lnTo>
                    <a:cubicBezTo>
                      <a:pt x="16" y="136"/>
                      <a:pt x="10" y="140"/>
                      <a:pt x="4" y="145"/>
                    </a:cubicBezTo>
                    <a:lnTo>
                      <a:pt x="4" y="143"/>
                    </a:lnTo>
                    <a:cubicBezTo>
                      <a:pt x="10" y="155"/>
                      <a:pt x="15" y="167"/>
                      <a:pt x="20" y="178"/>
                    </a:cubicBezTo>
                    <a:lnTo>
                      <a:pt x="18" y="177"/>
                    </a:lnTo>
                    <a:cubicBezTo>
                      <a:pt x="26" y="176"/>
                      <a:pt x="34" y="174"/>
                      <a:pt x="41" y="173"/>
                    </a:cubicBezTo>
                    <a:lnTo>
                      <a:pt x="42" y="173"/>
                    </a:lnTo>
                    <a:lnTo>
                      <a:pt x="42" y="173"/>
                    </a:lnTo>
                    <a:cubicBezTo>
                      <a:pt x="48" y="180"/>
                      <a:pt x="54" y="186"/>
                      <a:pt x="60" y="190"/>
                    </a:cubicBezTo>
                    <a:lnTo>
                      <a:pt x="60" y="191"/>
                    </a:lnTo>
                    <a:lnTo>
                      <a:pt x="60" y="191"/>
                    </a:lnTo>
                    <a:cubicBezTo>
                      <a:pt x="59" y="200"/>
                      <a:pt x="58" y="207"/>
                      <a:pt x="57" y="214"/>
                    </a:cubicBezTo>
                    <a:lnTo>
                      <a:pt x="56" y="213"/>
                    </a:lnTo>
                    <a:cubicBezTo>
                      <a:pt x="70" y="219"/>
                      <a:pt x="82" y="223"/>
                      <a:pt x="92" y="227"/>
                    </a:cubicBezTo>
                    <a:lnTo>
                      <a:pt x="91" y="227"/>
                    </a:lnTo>
                    <a:cubicBezTo>
                      <a:pt x="96" y="220"/>
                      <a:pt x="100" y="213"/>
                      <a:pt x="104" y="208"/>
                    </a:cubicBezTo>
                    <a:lnTo>
                      <a:pt x="104" y="208"/>
                    </a:lnTo>
                    <a:lnTo>
                      <a:pt x="104" y="208"/>
                    </a:lnTo>
                    <a:cubicBezTo>
                      <a:pt x="113" y="209"/>
                      <a:pt x="119" y="209"/>
                      <a:pt x="123" y="208"/>
                    </a:cubicBezTo>
                    <a:cubicBezTo>
                      <a:pt x="125" y="208"/>
                      <a:pt x="126" y="208"/>
                      <a:pt x="128" y="208"/>
                    </a:cubicBezTo>
                    <a:cubicBezTo>
                      <a:pt x="129" y="208"/>
                      <a:pt x="129" y="208"/>
                      <a:pt x="129" y="208"/>
                    </a:cubicBezTo>
                    <a:lnTo>
                      <a:pt x="128" y="208"/>
                    </a:lnTo>
                    <a:cubicBezTo>
                      <a:pt x="127" y="209"/>
                      <a:pt x="125" y="209"/>
                      <a:pt x="123" y="209"/>
                    </a:cubicBezTo>
                    <a:cubicBezTo>
                      <a:pt x="119" y="209"/>
                      <a:pt x="113" y="210"/>
                      <a:pt x="104" y="209"/>
                    </a:cubicBezTo>
                    <a:lnTo>
                      <a:pt x="105" y="209"/>
                    </a:lnTo>
                    <a:cubicBezTo>
                      <a:pt x="101" y="214"/>
                      <a:pt x="97" y="221"/>
                      <a:pt x="92" y="228"/>
                    </a:cubicBezTo>
                    <a:lnTo>
                      <a:pt x="92" y="229"/>
                    </a:lnTo>
                    <a:lnTo>
                      <a:pt x="91" y="228"/>
                    </a:lnTo>
                    <a:cubicBezTo>
                      <a:pt x="81" y="225"/>
                      <a:pt x="69" y="220"/>
                      <a:pt x="56" y="215"/>
                    </a:cubicBezTo>
                    <a:lnTo>
                      <a:pt x="55" y="215"/>
                    </a:lnTo>
                    <a:lnTo>
                      <a:pt x="55" y="214"/>
                    </a:lnTo>
                    <a:cubicBezTo>
                      <a:pt x="56" y="207"/>
                      <a:pt x="57" y="199"/>
                      <a:pt x="58" y="191"/>
                    </a:cubicBezTo>
                    <a:lnTo>
                      <a:pt x="59" y="192"/>
                    </a:lnTo>
                    <a:cubicBezTo>
                      <a:pt x="52" y="187"/>
                      <a:pt x="46" y="182"/>
                      <a:pt x="40" y="175"/>
                    </a:cubicBezTo>
                    <a:lnTo>
                      <a:pt x="41" y="175"/>
                    </a:lnTo>
                    <a:cubicBezTo>
                      <a:pt x="34" y="177"/>
                      <a:pt x="27" y="178"/>
                      <a:pt x="19" y="180"/>
                    </a:cubicBezTo>
                    <a:lnTo>
                      <a:pt x="18" y="180"/>
                    </a:lnTo>
                    <a:lnTo>
                      <a:pt x="17" y="179"/>
                    </a:lnTo>
                    <a:cubicBezTo>
                      <a:pt x="12" y="168"/>
                      <a:pt x="7" y="156"/>
                      <a:pt x="2" y="144"/>
                    </a:cubicBezTo>
                    <a:lnTo>
                      <a:pt x="1" y="143"/>
                    </a:lnTo>
                    <a:lnTo>
                      <a:pt x="2" y="142"/>
                    </a:lnTo>
                    <a:cubicBezTo>
                      <a:pt x="8" y="138"/>
                      <a:pt x="14" y="133"/>
                      <a:pt x="21" y="129"/>
                    </a:cubicBezTo>
                    <a:lnTo>
                      <a:pt x="20" y="130"/>
                    </a:lnTo>
                    <a:cubicBezTo>
                      <a:pt x="19" y="122"/>
                      <a:pt x="18" y="113"/>
                      <a:pt x="19" y="105"/>
                    </a:cubicBezTo>
                    <a:lnTo>
                      <a:pt x="20" y="106"/>
                    </a:lnTo>
                    <a:cubicBezTo>
                      <a:pt x="14" y="102"/>
                      <a:pt x="7" y="98"/>
                      <a:pt x="1" y="93"/>
                    </a:cubicBezTo>
                    <a:lnTo>
                      <a:pt x="0" y="93"/>
                    </a:lnTo>
                    <a:lnTo>
                      <a:pt x="0" y="92"/>
                    </a:lnTo>
                    <a:cubicBezTo>
                      <a:pt x="5" y="80"/>
                      <a:pt x="9" y="68"/>
                      <a:pt x="14" y="56"/>
                    </a:cubicBezTo>
                    <a:lnTo>
                      <a:pt x="14" y="55"/>
                    </a:lnTo>
                    <a:lnTo>
                      <a:pt x="16" y="55"/>
                    </a:lnTo>
                    <a:cubicBezTo>
                      <a:pt x="23" y="56"/>
                      <a:pt x="31" y="57"/>
                      <a:pt x="39" y="58"/>
                    </a:cubicBezTo>
                    <a:lnTo>
                      <a:pt x="37" y="59"/>
                    </a:lnTo>
                    <a:cubicBezTo>
                      <a:pt x="42" y="52"/>
                      <a:pt x="48" y="46"/>
                      <a:pt x="54" y="40"/>
                    </a:cubicBezTo>
                    <a:lnTo>
                      <a:pt x="54" y="42"/>
                    </a:lnTo>
                    <a:cubicBezTo>
                      <a:pt x="52" y="35"/>
                      <a:pt x="51" y="27"/>
                      <a:pt x="49" y="19"/>
                    </a:cubicBezTo>
                    <a:lnTo>
                      <a:pt x="49" y="18"/>
                    </a:lnTo>
                    <a:lnTo>
                      <a:pt x="50" y="18"/>
                    </a:lnTo>
                    <a:cubicBezTo>
                      <a:pt x="62" y="13"/>
                      <a:pt x="74" y="7"/>
                      <a:pt x="85" y="2"/>
                    </a:cubicBezTo>
                    <a:lnTo>
                      <a:pt x="87" y="2"/>
                    </a:lnTo>
                    <a:lnTo>
                      <a:pt x="87" y="3"/>
                    </a:lnTo>
                    <a:cubicBezTo>
                      <a:pt x="90" y="6"/>
                      <a:pt x="92" y="9"/>
                      <a:pt x="94" y="12"/>
                    </a:cubicBezTo>
                    <a:lnTo>
                      <a:pt x="98" y="17"/>
                    </a:lnTo>
                    <a:lnTo>
                      <a:pt x="99" y="19"/>
                    </a:lnTo>
                    <a:lnTo>
                      <a:pt x="100" y="20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cubicBezTo>
                      <a:pt x="98" y="20"/>
                      <a:pt x="100" y="21"/>
                      <a:pt x="99" y="21"/>
                    </a:cubicBezTo>
                    <a:lnTo>
                      <a:pt x="99" y="21"/>
                    </a:lnTo>
                    <a:cubicBezTo>
                      <a:pt x="108" y="19"/>
                      <a:pt x="117" y="19"/>
                      <a:pt x="125" y="20"/>
                    </a:cubicBezTo>
                    <a:lnTo>
                      <a:pt x="123" y="21"/>
                    </a:lnTo>
                    <a:cubicBezTo>
                      <a:pt x="128" y="14"/>
                      <a:pt x="132" y="8"/>
                      <a:pt x="136" y="2"/>
                    </a:cubicBezTo>
                    <a:lnTo>
                      <a:pt x="137" y="0"/>
                    </a:lnTo>
                    <a:lnTo>
                      <a:pt x="138" y="1"/>
                    </a:lnTo>
                    <a:cubicBezTo>
                      <a:pt x="150" y="6"/>
                      <a:pt x="162" y="10"/>
                      <a:pt x="174" y="15"/>
                    </a:cubicBezTo>
                    <a:lnTo>
                      <a:pt x="175" y="15"/>
                    </a:lnTo>
                    <a:lnTo>
                      <a:pt x="175" y="16"/>
                    </a:lnTo>
                    <a:cubicBezTo>
                      <a:pt x="174" y="24"/>
                      <a:pt x="172" y="32"/>
                      <a:pt x="171" y="39"/>
                    </a:cubicBezTo>
                    <a:lnTo>
                      <a:pt x="171" y="38"/>
                    </a:lnTo>
                    <a:cubicBezTo>
                      <a:pt x="178" y="43"/>
                      <a:pt x="184" y="49"/>
                      <a:pt x="189" y="55"/>
                    </a:cubicBezTo>
                    <a:lnTo>
                      <a:pt x="187" y="55"/>
                    </a:lnTo>
                    <a:cubicBezTo>
                      <a:pt x="195" y="53"/>
                      <a:pt x="203" y="52"/>
                      <a:pt x="210" y="50"/>
                    </a:cubicBezTo>
                    <a:lnTo>
                      <a:pt x="211" y="50"/>
                    </a:lnTo>
                    <a:lnTo>
                      <a:pt x="212" y="51"/>
                    </a:lnTo>
                    <a:cubicBezTo>
                      <a:pt x="217" y="63"/>
                      <a:pt x="222" y="75"/>
                      <a:pt x="227" y="86"/>
                    </a:cubicBezTo>
                    <a:lnTo>
                      <a:pt x="228" y="87"/>
                    </a:lnTo>
                    <a:lnTo>
                      <a:pt x="227" y="88"/>
                    </a:lnTo>
                    <a:cubicBezTo>
                      <a:pt x="220" y="93"/>
                      <a:pt x="214" y="97"/>
                      <a:pt x="208" y="102"/>
                    </a:cubicBezTo>
                    <a:lnTo>
                      <a:pt x="209" y="100"/>
                    </a:lnTo>
                    <a:cubicBezTo>
                      <a:pt x="210" y="109"/>
                      <a:pt x="210" y="118"/>
                      <a:pt x="209" y="125"/>
                    </a:cubicBezTo>
                    <a:lnTo>
                      <a:pt x="209" y="124"/>
                    </a:lnTo>
                    <a:cubicBezTo>
                      <a:pt x="216" y="129"/>
                      <a:pt x="222" y="133"/>
                      <a:pt x="228" y="137"/>
                    </a:cubicBezTo>
                    <a:lnTo>
                      <a:pt x="229" y="138"/>
                    </a:lnTo>
                    <a:lnTo>
                      <a:pt x="229" y="139"/>
                    </a:lnTo>
                    <a:cubicBezTo>
                      <a:pt x="224" y="151"/>
                      <a:pt x="219" y="163"/>
                      <a:pt x="215" y="174"/>
                    </a:cubicBezTo>
                    <a:lnTo>
                      <a:pt x="214" y="175"/>
                    </a:lnTo>
                    <a:lnTo>
                      <a:pt x="213" y="175"/>
                    </a:lnTo>
                    <a:cubicBezTo>
                      <a:pt x="205" y="174"/>
                      <a:pt x="198" y="173"/>
                      <a:pt x="191" y="172"/>
                    </a:cubicBezTo>
                    <a:lnTo>
                      <a:pt x="192" y="171"/>
                    </a:lnTo>
                    <a:cubicBezTo>
                      <a:pt x="186" y="178"/>
                      <a:pt x="180" y="184"/>
                      <a:pt x="174" y="189"/>
                    </a:cubicBezTo>
                    <a:lnTo>
                      <a:pt x="175" y="188"/>
                    </a:lnTo>
                    <a:cubicBezTo>
                      <a:pt x="176" y="196"/>
                      <a:pt x="178" y="204"/>
                      <a:pt x="179" y="211"/>
                    </a:cubicBezTo>
                    <a:lnTo>
                      <a:pt x="179" y="212"/>
                    </a:lnTo>
                    <a:lnTo>
                      <a:pt x="178" y="212"/>
                    </a:lnTo>
                    <a:cubicBezTo>
                      <a:pt x="164" y="218"/>
                      <a:pt x="152" y="223"/>
                      <a:pt x="143" y="227"/>
                    </a:cubicBezTo>
                    <a:lnTo>
                      <a:pt x="143" y="227"/>
                    </a:lnTo>
                    <a:lnTo>
                      <a:pt x="143" y="227"/>
                    </a:lnTo>
                    <a:cubicBezTo>
                      <a:pt x="138" y="221"/>
                      <a:pt x="135" y="216"/>
                      <a:pt x="133" y="213"/>
                    </a:cubicBezTo>
                    <a:cubicBezTo>
                      <a:pt x="132" y="212"/>
                      <a:pt x="131" y="210"/>
                      <a:pt x="130" y="209"/>
                    </a:cubicBezTo>
                    <a:lnTo>
                      <a:pt x="129" y="208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37425" rIns="90000" bIns="37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43" name="Google Shape;643;p18"/>
            <p:cNvSpPr/>
            <p:nvPr/>
          </p:nvSpPr>
          <p:spPr>
            <a:xfrm>
              <a:off x="-411527" y="3865401"/>
              <a:ext cx="896675" cy="89667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92" y="112"/>
                  </a:moveTo>
                  <a:cubicBezTo>
                    <a:pt x="104" y="98"/>
                    <a:pt x="118" y="86"/>
                    <a:pt x="133" y="76"/>
                  </a:cubicBezTo>
                  <a:lnTo>
                    <a:pt x="128" y="26"/>
                  </a:lnTo>
                  <a:lnTo>
                    <a:pt x="206" y="0"/>
                  </a:lnTo>
                  <a:lnTo>
                    <a:pt x="232" y="42"/>
                  </a:lnTo>
                  <a:cubicBezTo>
                    <a:pt x="250" y="41"/>
                    <a:pt x="269" y="42"/>
                    <a:pt x="286" y="46"/>
                  </a:cubicBezTo>
                  <a:lnTo>
                    <a:pt x="318" y="7"/>
                  </a:lnTo>
                  <a:lnTo>
                    <a:pt x="392" y="44"/>
                  </a:lnTo>
                  <a:lnTo>
                    <a:pt x="381" y="92"/>
                  </a:lnTo>
                  <a:cubicBezTo>
                    <a:pt x="395" y="104"/>
                    <a:pt x="406" y="118"/>
                    <a:pt x="416" y="133"/>
                  </a:cubicBezTo>
                  <a:lnTo>
                    <a:pt x="466" y="128"/>
                  </a:lnTo>
                  <a:lnTo>
                    <a:pt x="493" y="206"/>
                  </a:lnTo>
                  <a:lnTo>
                    <a:pt x="450" y="233"/>
                  </a:lnTo>
                  <a:cubicBezTo>
                    <a:pt x="451" y="250"/>
                    <a:pt x="450" y="269"/>
                    <a:pt x="447" y="287"/>
                  </a:cubicBezTo>
                  <a:lnTo>
                    <a:pt x="486" y="318"/>
                  </a:lnTo>
                  <a:lnTo>
                    <a:pt x="449" y="393"/>
                  </a:lnTo>
                  <a:lnTo>
                    <a:pt x="400" y="381"/>
                  </a:lnTo>
                  <a:cubicBezTo>
                    <a:pt x="388" y="395"/>
                    <a:pt x="374" y="407"/>
                    <a:pt x="360" y="416"/>
                  </a:cubicBezTo>
                  <a:lnTo>
                    <a:pt x="365" y="466"/>
                  </a:lnTo>
                  <a:lnTo>
                    <a:pt x="286" y="493"/>
                  </a:lnTo>
                  <a:lnTo>
                    <a:pt x="260" y="450"/>
                  </a:lnTo>
                  <a:cubicBezTo>
                    <a:pt x="242" y="452"/>
                    <a:pt x="224" y="450"/>
                    <a:pt x="206" y="447"/>
                  </a:cubicBezTo>
                  <a:lnTo>
                    <a:pt x="174" y="486"/>
                  </a:lnTo>
                  <a:lnTo>
                    <a:pt x="100" y="449"/>
                  </a:lnTo>
                  <a:lnTo>
                    <a:pt x="112" y="400"/>
                  </a:lnTo>
                  <a:cubicBezTo>
                    <a:pt x="98" y="388"/>
                    <a:pt x="86" y="375"/>
                    <a:pt x="76" y="360"/>
                  </a:cubicBezTo>
                  <a:lnTo>
                    <a:pt x="26" y="365"/>
                  </a:lnTo>
                  <a:lnTo>
                    <a:pt x="0" y="286"/>
                  </a:lnTo>
                  <a:lnTo>
                    <a:pt x="42" y="260"/>
                  </a:lnTo>
                  <a:cubicBezTo>
                    <a:pt x="41" y="242"/>
                    <a:pt x="42" y="224"/>
                    <a:pt x="46" y="206"/>
                  </a:cubicBezTo>
                  <a:lnTo>
                    <a:pt x="7" y="174"/>
                  </a:lnTo>
                  <a:lnTo>
                    <a:pt x="43" y="100"/>
                  </a:lnTo>
                  <a:lnTo>
                    <a:pt x="92" y="112"/>
                  </a:lnTo>
                  <a:moveTo>
                    <a:pt x="168" y="204"/>
                  </a:moveTo>
                  <a:cubicBezTo>
                    <a:pt x="146" y="248"/>
                    <a:pt x="164" y="301"/>
                    <a:pt x="209" y="323"/>
                  </a:cubicBezTo>
                  <a:cubicBezTo>
                    <a:pt x="253" y="344"/>
                    <a:pt x="306" y="326"/>
                    <a:pt x="328" y="282"/>
                  </a:cubicBezTo>
                  <a:cubicBezTo>
                    <a:pt x="349" y="238"/>
                    <a:pt x="331" y="185"/>
                    <a:pt x="287" y="163"/>
                  </a:cubicBezTo>
                  <a:cubicBezTo>
                    <a:pt x="243" y="141"/>
                    <a:pt x="190" y="159"/>
                    <a:pt x="168" y="2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4" name="Google Shape;644;p18"/>
          <p:cNvGrpSpPr/>
          <p:nvPr/>
        </p:nvGrpSpPr>
        <p:grpSpPr>
          <a:xfrm>
            <a:off x="-187189" y="139313"/>
            <a:ext cx="10554863" cy="1424632"/>
            <a:chOff x="-187189" y="139313"/>
            <a:chExt cx="10554863" cy="1424632"/>
          </a:xfrm>
        </p:grpSpPr>
        <p:grpSp>
          <p:nvGrpSpPr>
            <p:cNvPr id="645" name="Google Shape;645;p18"/>
            <p:cNvGrpSpPr/>
            <p:nvPr/>
          </p:nvGrpSpPr>
          <p:grpSpPr>
            <a:xfrm>
              <a:off x="-187189" y="139313"/>
              <a:ext cx="1065901" cy="619495"/>
              <a:chOff x="-192639" y="64613"/>
              <a:chExt cx="1065901" cy="619495"/>
            </a:xfrm>
          </p:grpSpPr>
          <p:sp>
            <p:nvSpPr>
              <p:cNvPr id="646" name="Google Shape;646;p18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18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18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18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18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18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18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3" name="Google Shape;653;p18"/>
            <p:cNvGrpSpPr/>
            <p:nvPr/>
          </p:nvGrpSpPr>
          <p:grpSpPr>
            <a:xfrm>
              <a:off x="8613032" y="846059"/>
              <a:ext cx="1754642" cy="717886"/>
              <a:chOff x="-1340531" y="3895472"/>
              <a:chExt cx="1754642" cy="717886"/>
            </a:xfrm>
          </p:grpSpPr>
          <p:sp>
            <p:nvSpPr>
              <p:cNvPr id="654" name="Google Shape;654;p18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18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18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18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18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18"/>
              <p:cNvSpPr/>
              <p:nvPr/>
            </p:nvSpPr>
            <p:spPr>
              <a:xfrm>
                <a:off x="-1214111" y="4086569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18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18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18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18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18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18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66" name="Google Shape;666;p18"/>
          <p:cNvGrpSpPr/>
          <p:nvPr/>
        </p:nvGrpSpPr>
        <p:grpSpPr>
          <a:xfrm>
            <a:off x="-373317" y="-11"/>
            <a:ext cx="9420579" cy="5164678"/>
            <a:chOff x="-373317" y="-11"/>
            <a:chExt cx="9420579" cy="5164678"/>
          </a:xfrm>
        </p:grpSpPr>
        <p:sp>
          <p:nvSpPr>
            <p:cNvPr id="667" name="Google Shape;667;p18"/>
            <p:cNvSpPr/>
            <p:nvPr/>
          </p:nvSpPr>
          <p:spPr>
            <a:xfrm flipH="1">
              <a:off x="8430775" y="4491593"/>
              <a:ext cx="616486" cy="673073"/>
            </a:xfrm>
            <a:custGeom>
              <a:avLst/>
              <a:gdLst/>
              <a:ahLst/>
              <a:cxnLst/>
              <a:rect l="l" t="t" r="r" b="b"/>
              <a:pathLst>
                <a:path w="414" h="452" extrusionOk="0">
                  <a:moveTo>
                    <a:pt x="250" y="234"/>
                  </a:moveTo>
                  <a:cubicBezTo>
                    <a:pt x="292" y="216"/>
                    <a:pt x="322" y="173"/>
                    <a:pt x="322" y="122"/>
                  </a:cubicBezTo>
                  <a:cubicBezTo>
                    <a:pt x="323" y="55"/>
                    <a:pt x="272" y="0"/>
                    <a:pt x="209" y="0"/>
                  </a:cubicBezTo>
                  <a:cubicBezTo>
                    <a:pt x="146" y="-1"/>
                    <a:pt x="95" y="53"/>
                    <a:pt x="95" y="120"/>
                  </a:cubicBezTo>
                  <a:cubicBezTo>
                    <a:pt x="95" y="172"/>
                    <a:pt x="125" y="216"/>
                    <a:pt x="167" y="234"/>
                  </a:cubicBezTo>
                  <a:cubicBezTo>
                    <a:pt x="-8" y="260"/>
                    <a:pt x="0" y="450"/>
                    <a:pt x="0" y="450"/>
                  </a:cubicBezTo>
                  <a:lnTo>
                    <a:pt x="414" y="452"/>
                  </a:lnTo>
                  <a:cubicBezTo>
                    <a:pt x="414" y="452"/>
                    <a:pt x="424" y="260"/>
                    <a:pt x="250" y="2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68" name="Google Shape;668;p18"/>
            <p:cNvGrpSpPr/>
            <p:nvPr/>
          </p:nvGrpSpPr>
          <p:grpSpPr>
            <a:xfrm rot="-5400000">
              <a:off x="8328274" y="125817"/>
              <a:ext cx="525651" cy="273994"/>
              <a:chOff x="8719660" y="4363531"/>
              <a:chExt cx="525651" cy="273994"/>
            </a:xfrm>
          </p:grpSpPr>
          <p:sp>
            <p:nvSpPr>
              <p:cNvPr id="669" name="Google Shape;669;p18"/>
              <p:cNvSpPr/>
              <p:nvPr/>
            </p:nvSpPr>
            <p:spPr>
              <a:xfrm flipH="1">
                <a:off x="8719660" y="4363531"/>
                <a:ext cx="52118" cy="55097"/>
              </a:xfrm>
              <a:custGeom>
                <a:avLst/>
                <a:gdLst/>
                <a:ahLst/>
                <a:cxnLst/>
                <a:rect l="l" t="t" r="r" b="b"/>
                <a:pathLst>
                  <a:path w="35" h="37" extrusionOk="0">
                    <a:moveTo>
                      <a:pt x="35" y="19"/>
                    </a:moveTo>
                    <a:cubicBezTo>
                      <a:pt x="35" y="8"/>
                      <a:pt x="27" y="0"/>
                      <a:pt x="18" y="0"/>
                    </a:cubicBezTo>
                    <a:cubicBezTo>
                      <a:pt x="8" y="0"/>
                      <a:pt x="0" y="8"/>
                      <a:pt x="0" y="19"/>
                    </a:cubicBezTo>
                    <a:cubicBezTo>
                      <a:pt x="0" y="29"/>
                      <a:pt x="8" y="37"/>
                      <a:pt x="18" y="37"/>
                    </a:cubicBezTo>
                    <a:cubicBezTo>
                      <a:pt x="27" y="37"/>
                      <a:pt x="35" y="29"/>
                      <a:pt x="35" y="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18"/>
              <p:cNvSpPr/>
              <p:nvPr/>
            </p:nvSpPr>
            <p:spPr>
              <a:xfrm flipH="1">
                <a:off x="8750931" y="4385867"/>
                <a:ext cx="494380" cy="251658"/>
              </a:xfrm>
              <a:custGeom>
                <a:avLst/>
                <a:gdLst/>
                <a:ahLst/>
                <a:cxnLst/>
                <a:rect l="l" t="t" r="r" b="b"/>
                <a:pathLst>
                  <a:path w="332" h="169" extrusionOk="0">
                    <a:moveTo>
                      <a:pt x="332" y="0"/>
                    </a:moveTo>
                    <a:lnTo>
                      <a:pt x="260" y="0"/>
                    </a:lnTo>
                    <a:cubicBezTo>
                      <a:pt x="195" y="0"/>
                      <a:pt x="142" y="46"/>
                      <a:pt x="142" y="102"/>
                    </a:cubicBezTo>
                    <a:cubicBezTo>
                      <a:pt x="142" y="139"/>
                      <a:pt x="139" y="162"/>
                      <a:pt x="101" y="162"/>
                    </a:cubicBezTo>
                    <a:lnTo>
                      <a:pt x="0" y="162"/>
                    </a:lnTo>
                    <a:lnTo>
                      <a:pt x="0" y="169"/>
                    </a:lnTo>
                    <a:lnTo>
                      <a:pt x="101" y="169"/>
                    </a:lnTo>
                    <a:cubicBezTo>
                      <a:pt x="150" y="169"/>
                      <a:pt x="150" y="134"/>
                      <a:pt x="150" y="102"/>
                    </a:cubicBezTo>
                    <a:cubicBezTo>
                      <a:pt x="150" y="49"/>
                      <a:pt x="199" y="7"/>
                      <a:pt x="260" y="7"/>
                    </a:cubicBezTo>
                    <a:lnTo>
                      <a:pt x="332" y="7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71" name="Google Shape;671;p18"/>
            <p:cNvSpPr/>
            <p:nvPr/>
          </p:nvSpPr>
          <p:spPr>
            <a:xfrm>
              <a:off x="8651888" y="353353"/>
              <a:ext cx="372274" cy="372275"/>
            </a:xfrm>
            <a:custGeom>
              <a:avLst/>
              <a:gdLst/>
              <a:ahLst/>
              <a:cxnLst/>
              <a:rect l="l" t="t" r="r" b="b"/>
              <a:pathLst>
                <a:path w="250" h="250" extrusionOk="0">
                  <a:moveTo>
                    <a:pt x="125" y="250"/>
                  </a:moveTo>
                  <a:lnTo>
                    <a:pt x="174" y="250"/>
                  </a:lnTo>
                  <a:cubicBezTo>
                    <a:pt x="216" y="250"/>
                    <a:pt x="250" y="216"/>
                    <a:pt x="250" y="174"/>
                  </a:cubicBezTo>
                  <a:lnTo>
                    <a:pt x="250" y="76"/>
                  </a:lnTo>
                  <a:cubicBezTo>
                    <a:pt x="250" y="34"/>
                    <a:pt x="216" y="0"/>
                    <a:pt x="174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174"/>
                  </a:lnTo>
                  <a:cubicBezTo>
                    <a:pt x="0" y="216"/>
                    <a:pt x="34" y="250"/>
                    <a:pt x="76" y="250"/>
                  </a:cubicBezTo>
                  <a:lnTo>
                    <a:pt x="125" y="25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2" name="Google Shape;672;p18"/>
            <p:cNvGrpSpPr/>
            <p:nvPr/>
          </p:nvGrpSpPr>
          <p:grpSpPr>
            <a:xfrm rot="10800000" flipH="1">
              <a:off x="-373317" y="3506457"/>
              <a:ext cx="747041" cy="300637"/>
              <a:chOff x="7676966" y="144400"/>
              <a:chExt cx="747041" cy="300637"/>
            </a:xfrm>
          </p:grpSpPr>
          <p:sp>
            <p:nvSpPr>
              <p:cNvPr id="673" name="Google Shape;673;p18"/>
              <p:cNvSpPr/>
              <p:nvPr/>
            </p:nvSpPr>
            <p:spPr>
              <a:xfrm>
                <a:off x="8360235" y="144400"/>
                <a:ext cx="63772" cy="63772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17" y="0"/>
                    </a:moveTo>
                    <a:cubicBezTo>
                      <a:pt x="27" y="0"/>
                      <a:pt x="35" y="7"/>
                      <a:pt x="35" y="17"/>
                    </a:cubicBezTo>
                    <a:cubicBezTo>
                      <a:pt x="35" y="26"/>
                      <a:pt x="26" y="35"/>
                      <a:pt x="17" y="35"/>
                    </a:cubicBezTo>
                    <a:cubicBezTo>
                      <a:pt x="7" y="35"/>
                      <a:pt x="0" y="26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18"/>
              <p:cNvSpPr/>
              <p:nvPr/>
            </p:nvSpPr>
            <p:spPr>
              <a:xfrm>
                <a:off x="7676966" y="173553"/>
                <a:ext cx="723355" cy="27148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149" extrusionOk="0">
                    <a:moveTo>
                      <a:pt x="397" y="0"/>
                    </a:moveTo>
                    <a:lnTo>
                      <a:pt x="397" y="97"/>
                    </a:lnTo>
                    <a:cubicBezTo>
                      <a:pt x="397" y="125"/>
                      <a:pt x="374" y="149"/>
                      <a:pt x="345" y="149"/>
                    </a:cubicBezTo>
                    <a:lnTo>
                      <a:pt x="51" y="149"/>
                    </a:lnTo>
                    <a:cubicBezTo>
                      <a:pt x="23" y="149"/>
                      <a:pt x="0" y="125"/>
                      <a:pt x="0" y="97"/>
                    </a:cubicBezTo>
                    <a:lnTo>
                      <a:pt x="0" y="12"/>
                    </a:lnTo>
                    <a:lnTo>
                      <a:pt x="6" y="12"/>
                    </a:lnTo>
                    <a:lnTo>
                      <a:pt x="6" y="97"/>
                    </a:lnTo>
                    <a:cubicBezTo>
                      <a:pt x="6" y="122"/>
                      <a:pt x="27" y="142"/>
                      <a:pt x="51" y="142"/>
                    </a:cubicBezTo>
                    <a:lnTo>
                      <a:pt x="345" y="142"/>
                    </a:lnTo>
                    <a:cubicBezTo>
                      <a:pt x="370" y="142"/>
                      <a:pt x="390" y="122"/>
                      <a:pt x="390" y="97"/>
                    </a:cubicBezTo>
                    <a:lnTo>
                      <a:pt x="390" y="0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8625" rIns="90000" bIns="86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75" name="Google Shape;675;p18"/>
            <p:cNvSpPr/>
            <p:nvPr/>
          </p:nvSpPr>
          <p:spPr>
            <a:xfrm>
              <a:off x="8753230" y="447248"/>
              <a:ext cx="160341" cy="176738"/>
            </a:xfrm>
            <a:custGeom>
              <a:avLst/>
              <a:gdLst/>
              <a:ahLst/>
              <a:cxnLst/>
              <a:rect l="l" t="t" r="r" b="b"/>
              <a:pathLst>
                <a:path w="88" h="97" extrusionOk="0">
                  <a:moveTo>
                    <a:pt x="3" y="96"/>
                  </a:moveTo>
                  <a:lnTo>
                    <a:pt x="29" y="96"/>
                  </a:lnTo>
                  <a:cubicBezTo>
                    <a:pt x="31" y="96"/>
                    <a:pt x="32" y="95"/>
                    <a:pt x="32" y="93"/>
                  </a:cubicBezTo>
                  <a:lnTo>
                    <a:pt x="32" y="65"/>
                  </a:lnTo>
                  <a:cubicBezTo>
                    <a:pt x="32" y="64"/>
                    <a:pt x="33" y="62"/>
                    <a:pt x="35" y="62"/>
                  </a:cubicBezTo>
                  <a:lnTo>
                    <a:pt x="54" y="62"/>
                  </a:lnTo>
                  <a:cubicBezTo>
                    <a:pt x="55" y="62"/>
                    <a:pt x="56" y="64"/>
                    <a:pt x="56" y="65"/>
                  </a:cubicBezTo>
                  <a:lnTo>
                    <a:pt x="56" y="94"/>
                  </a:lnTo>
                  <a:cubicBezTo>
                    <a:pt x="56" y="95"/>
                    <a:pt x="58" y="97"/>
                    <a:pt x="59" y="97"/>
                  </a:cubicBezTo>
                  <a:lnTo>
                    <a:pt x="86" y="97"/>
                  </a:lnTo>
                  <a:cubicBezTo>
                    <a:pt x="87" y="97"/>
                    <a:pt x="88" y="95"/>
                    <a:pt x="88" y="94"/>
                  </a:cubicBezTo>
                  <a:lnTo>
                    <a:pt x="88" y="43"/>
                  </a:lnTo>
                  <a:cubicBezTo>
                    <a:pt x="88" y="42"/>
                    <a:pt x="88" y="41"/>
                    <a:pt x="88" y="41"/>
                  </a:cubicBezTo>
                  <a:lnTo>
                    <a:pt x="46" y="1"/>
                  </a:lnTo>
                  <a:cubicBezTo>
                    <a:pt x="45" y="0"/>
                    <a:pt x="43" y="0"/>
                    <a:pt x="42" y="1"/>
                  </a:cubicBezTo>
                  <a:lnTo>
                    <a:pt x="1" y="40"/>
                  </a:lnTo>
                  <a:cubicBezTo>
                    <a:pt x="0" y="40"/>
                    <a:pt x="0" y="41"/>
                    <a:pt x="0" y="42"/>
                  </a:cubicBezTo>
                  <a:lnTo>
                    <a:pt x="0" y="93"/>
                  </a:lnTo>
                  <a:cubicBezTo>
                    <a:pt x="0" y="95"/>
                    <a:pt x="1" y="96"/>
                    <a:pt x="3" y="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19"/>
          <p:cNvSpPr txBox="1">
            <a:spLocks noGrp="1"/>
          </p:cNvSpPr>
          <p:nvPr>
            <p:ph type="title" hasCustomPrompt="1"/>
          </p:nvPr>
        </p:nvSpPr>
        <p:spPr>
          <a:xfrm>
            <a:off x="4938163" y="2104955"/>
            <a:ext cx="34926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8" name="Google Shape;678;p19"/>
          <p:cNvSpPr txBox="1">
            <a:spLocks noGrp="1"/>
          </p:cNvSpPr>
          <p:nvPr>
            <p:ph type="subTitle" idx="1"/>
          </p:nvPr>
        </p:nvSpPr>
        <p:spPr>
          <a:xfrm>
            <a:off x="4938163" y="2727198"/>
            <a:ext cx="3492600" cy="3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9" name="Google Shape;679;p19"/>
          <p:cNvSpPr txBox="1">
            <a:spLocks noGrp="1"/>
          </p:cNvSpPr>
          <p:nvPr>
            <p:ph type="title" idx="2" hasCustomPrompt="1"/>
          </p:nvPr>
        </p:nvSpPr>
        <p:spPr>
          <a:xfrm>
            <a:off x="4938175" y="688431"/>
            <a:ext cx="34926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0" name="Google Shape;680;p19"/>
          <p:cNvSpPr txBox="1">
            <a:spLocks noGrp="1"/>
          </p:cNvSpPr>
          <p:nvPr>
            <p:ph type="subTitle" idx="3"/>
          </p:nvPr>
        </p:nvSpPr>
        <p:spPr>
          <a:xfrm>
            <a:off x="4938175" y="1310968"/>
            <a:ext cx="3492600" cy="3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1" name="Google Shape;681;p19"/>
          <p:cNvSpPr txBox="1">
            <a:spLocks noGrp="1"/>
          </p:cNvSpPr>
          <p:nvPr>
            <p:ph type="title" idx="4" hasCustomPrompt="1"/>
          </p:nvPr>
        </p:nvSpPr>
        <p:spPr>
          <a:xfrm>
            <a:off x="4938163" y="3521192"/>
            <a:ext cx="34926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2" name="Google Shape;682;p19"/>
          <p:cNvSpPr txBox="1">
            <a:spLocks noGrp="1"/>
          </p:cNvSpPr>
          <p:nvPr>
            <p:ph type="subTitle" idx="5"/>
          </p:nvPr>
        </p:nvSpPr>
        <p:spPr>
          <a:xfrm>
            <a:off x="4938163" y="4143435"/>
            <a:ext cx="3492600" cy="3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683" name="Google Shape;683;p19"/>
          <p:cNvGrpSpPr/>
          <p:nvPr/>
        </p:nvGrpSpPr>
        <p:grpSpPr>
          <a:xfrm>
            <a:off x="-272048" y="4561775"/>
            <a:ext cx="453184" cy="454844"/>
            <a:chOff x="1031102" y="400625"/>
            <a:chExt cx="453184" cy="454844"/>
          </a:xfrm>
        </p:grpSpPr>
        <p:sp>
          <p:nvSpPr>
            <p:cNvPr id="684" name="Google Shape;684;p19"/>
            <p:cNvSpPr/>
            <p:nvPr/>
          </p:nvSpPr>
          <p:spPr>
            <a:xfrm>
              <a:off x="1172203" y="546706"/>
              <a:ext cx="164341" cy="166002"/>
            </a:xfrm>
            <a:custGeom>
              <a:avLst/>
              <a:gdLst/>
              <a:ahLst/>
              <a:cxnLst/>
              <a:rect l="l" t="t" r="r" b="b"/>
              <a:pathLst>
                <a:path w="99" h="100" extrusionOk="0">
                  <a:moveTo>
                    <a:pt x="69" y="95"/>
                  </a:moveTo>
                  <a:cubicBezTo>
                    <a:pt x="69" y="95"/>
                    <a:pt x="68" y="95"/>
                    <a:pt x="67" y="96"/>
                  </a:cubicBezTo>
                  <a:cubicBezTo>
                    <a:pt x="65" y="97"/>
                    <a:pt x="62" y="98"/>
                    <a:pt x="58" y="99"/>
                  </a:cubicBezTo>
                  <a:cubicBezTo>
                    <a:pt x="51" y="101"/>
                    <a:pt x="38" y="101"/>
                    <a:pt x="26" y="94"/>
                  </a:cubicBezTo>
                  <a:cubicBezTo>
                    <a:pt x="13" y="88"/>
                    <a:pt x="1" y="73"/>
                    <a:pt x="0" y="54"/>
                  </a:cubicBezTo>
                  <a:cubicBezTo>
                    <a:pt x="-1" y="45"/>
                    <a:pt x="1" y="35"/>
                    <a:pt x="6" y="26"/>
                  </a:cubicBezTo>
                  <a:cubicBezTo>
                    <a:pt x="11" y="17"/>
                    <a:pt x="19" y="9"/>
                    <a:pt x="29" y="5"/>
                  </a:cubicBezTo>
                  <a:cubicBezTo>
                    <a:pt x="39" y="0"/>
                    <a:pt x="51" y="-1"/>
                    <a:pt x="61" y="1"/>
                  </a:cubicBezTo>
                  <a:cubicBezTo>
                    <a:pt x="71" y="4"/>
                    <a:pt x="79" y="9"/>
                    <a:pt x="86" y="16"/>
                  </a:cubicBezTo>
                  <a:cubicBezTo>
                    <a:pt x="99" y="30"/>
                    <a:pt x="102" y="49"/>
                    <a:pt x="98" y="62"/>
                  </a:cubicBezTo>
                  <a:cubicBezTo>
                    <a:pt x="95" y="76"/>
                    <a:pt x="86" y="85"/>
                    <a:pt x="80" y="89"/>
                  </a:cubicBezTo>
                  <a:cubicBezTo>
                    <a:pt x="77" y="92"/>
                    <a:pt x="74" y="93"/>
                    <a:pt x="72" y="94"/>
                  </a:cubicBezTo>
                  <a:cubicBezTo>
                    <a:pt x="70" y="95"/>
                    <a:pt x="69" y="95"/>
                    <a:pt x="69" y="95"/>
                  </a:cubicBezTo>
                  <a:cubicBezTo>
                    <a:pt x="69" y="94"/>
                    <a:pt x="73" y="93"/>
                    <a:pt x="79" y="88"/>
                  </a:cubicBezTo>
                  <a:cubicBezTo>
                    <a:pt x="85" y="83"/>
                    <a:pt x="92" y="75"/>
                    <a:pt x="95" y="61"/>
                  </a:cubicBezTo>
                  <a:cubicBezTo>
                    <a:pt x="99" y="49"/>
                    <a:pt x="96" y="31"/>
                    <a:pt x="83" y="18"/>
                  </a:cubicBezTo>
                  <a:cubicBezTo>
                    <a:pt x="77" y="12"/>
                    <a:pt x="69" y="7"/>
                    <a:pt x="60" y="5"/>
                  </a:cubicBezTo>
                  <a:cubicBezTo>
                    <a:pt x="51" y="3"/>
                    <a:pt x="40" y="4"/>
                    <a:pt x="31" y="8"/>
                  </a:cubicBezTo>
                  <a:cubicBezTo>
                    <a:pt x="22" y="12"/>
                    <a:pt x="14" y="19"/>
                    <a:pt x="10" y="28"/>
                  </a:cubicBezTo>
                  <a:cubicBezTo>
                    <a:pt x="5" y="36"/>
                    <a:pt x="3" y="45"/>
                    <a:pt x="3" y="54"/>
                  </a:cubicBezTo>
                  <a:cubicBezTo>
                    <a:pt x="5" y="71"/>
                    <a:pt x="16" y="85"/>
                    <a:pt x="27" y="92"/>
                  </a:cubicBezTo>
                  <a:cubicBezTo>
                    <a:pt x="39" y="98"/>
                    <a:pt x="51" y="99"/>
                    <a:pt x="58" y="97"/>
                  </a:cubicBezTo>
                  <a:cubicBezTo>
                    <a:pt x="65" y="96"/>
                    <a:pt x="69" y="94"/>
                    <a:pt x="69" y="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1032762" y="403945"/>
              <a:ext cx="448204" cy="448204"/>
            </a:xfrm>
            <a:custGeom>
              <a:avLst/>
              <a:gdLst/>
              <a:ahLst/>
              <a:cxnLst/>
              <a:rect l="l" t="t" r="r" b="b"/>
              <a:pathLst>
                <a:path w="270" h="270" extrusionOk="0">
                  <a:moveTo>
                    <a:pt x="153" y="245"/>
                  </a:moveTo>
                  <a:cubicBezTo>
                    <a:pt x="153" y="245"/>
                    <a:pt x="153" y="246"/>
                    <a:pt x="154" y="247"/>
                  </a:cubicBezTo>
                  <a:cubicBezTo>
                    <a:pt x="155" y="248"/>
                    <a:pt x="156" y="249"/>
                    <a:pt x="157" y="251"/>
                  </a:cubicBezTo>
                  <a:cubicBezTo>
                    <a:pt x="160" y="254"/>
                    <a:pt x="164" y="260"/>
                    <a:pt x="170" y="267"/>
                  </a:cubicBezTo>
                  <a:lnTo>
                    <a:pt x="169" y="267"/>
                  </a:lnTo>
                  <a:cubicBezTo>
                    <a:pt x="180" y="262"/>
                    <a:pt x="193" y="256"/>
                    <a:pt x="210" y="248"/>
                  </a:cubicBezTo>
                  <a:lnTo>
                    <a:pt x="210" y="249"/>
                  </a:lnTo>
                  <a:cubicBezTo>
                    <a:pt x="208" y="241"/>
                    <a:pt x="206" y="232"/>
                    <a:pt x="204" y="222"/>
                  </a:cubicBezTo>
                  <a:lnTo>
                    <a:pt x="204" y="222"/>
                  </a:lnTo>
                  <a:lnTo>
                    <a:pt x="205" y="221"/>
                  </a:lnTo>
                  <a:cubicBezTo>
                    <a:pt x="212" y="215"/>
                    <a:pt x="218" y="208"/>
                    <a:pt x="224" y="200"/>
                  </a:cubicBezTo>
                  <a:lnTo>
                    <a:pt x="225" y="199"/>
                  </a:lnTo>
                  <a:lnTo>
                    <a:pt x="226" y="200"/>
                  </a:lnTo>
                  <a:cubicBezTo>
                    <a:pt x="234" y="201"/>
                    <a:pt x="243" y="202"/>
                    <a:pt x="253" y="203"/>
                  </a:cubicBezTo>
                  <a:lnTo>
                    <a:pt x="251" y="204"/>
                  </a:lnTo>
                  <a:cubicBezTo>
                    <a:pt x="256" y="191"/>
                    <a:pt x="261" y="177"/>
                    <a:pt x="267" y="162"/>
                  </a:cubicBezTo>
                  <a:lnTo>
                    <a:pt x="268" y="164"/>
                  </a:lnTo>
                  <a:cubicBezTo>
                    <a:pt x="261" y="159"/>
                    <a:pt x="253" y="154"/>
                    <a:pt x="245" y="149"/>
                  </a:cubicBezTo>
                  <a:lnTo>
                    <a:pt x="244" y="148"/>
                  </a:lnTo>
                  <a:lnTo>
                    <a:pt x="244" y="147"/>
                  </a:lnTo>
                  <a:cubicBezTo>
                    <a:pt x="245" y="138"/>
                    <a:pt x="245" y="128"/>
                    <a:pt x="244" y="118"/>
                  </a:cubicBezTo>
                  <a:lnTo>
                    <a:pt x="243" y="117"/>
                  </a:lnTo>
                  <a:lnTo>
                    <a:pt x="244" y="117"/>
                  </a:lnTo>
                  <a:cubicBezTo>
                    <a:pt x="251" y="112"/>
                    <a:pt x="258" y="106"/>
                    <a:pt x="266" y="100"/>
                  </a:cubicBezTo>
                  <a:lnTo>
                    <a:pt x="265" y="103"/>
                  </a:lnTo>
                  <a:cubicBezTo>
                    <a:pt x="260" y="90"/>
                    <a:pt x="253" y="76"/>
                    <a:pt x="247" y="61"/>
                  </a:cubicBezTo>
                  <a:lnTo>
                    <a:pt x="249" y="62"/>
                  </a:lnTo>
                  <a:cubicBezTo>
                    <a:pt x="241" y="64"/>
                    <a:pt x="232" y="66"/>
                    <a:pt x="222" y="68"/>
                  </a:cubicBezTo>
                  <a:lnTo>
                    <a:pt x="221" y="68"/>
                  </a:lnTo>
                  <a:lnTo>
                    <a:pt x="221" y="67"/>
                  </a:lnTo>
                  <a:cubicBezTo>
                    <a:pt x="215" y="60"/>
                    <a:pt x="208" y="53"/>
                    <a:pt x="200" y="47"/>
                  </a:cubicBezTo>
                  <a:lnTo>
                    <a:pt x="199" y="46"/>
                  </a:lnTo>
                  <a:lnTo>
                    <a:pt x="199" y="45"/>
                  </a:lnTo>
                  <a:cubicBezTo>
                    <a:pt x="200" y="37"/>
                    <a:pt x="201" y="28"/>
                    <a:pt x="203" y="18"/>
                  </a:cubicBezTo>
                  <a:lnTo>
                    <a:pt x="204" y="20"/>
                  </a:lnTo>
                  <a:cubicBezTo>
                    <a:pt x="191" y="15"/>
                    <a:pt x="176" y="10"/>
                    <a:pt x="162" y="4"/>
                  </a:cubicBezTo>
                  <a:lnTo>
                    <a:pt x="164" y="4"/>
                  </a:lnTo>
                  <a:cubicBezTo>
                    <a:pt x="160" y="11"/>
                    <a:pt x="154" y="18"/>
                    <a:pt x="149" y="26"/>
                  </a:cubicBezTo>
                  <a:lnTo>
                    <a:pt x="148" y="27"/>
                  </a:lnTo>
                  <a:lnTo>
                    <a:pt x="147" y="27"/>
                  </a:lnTo>
                  <a:cubicBezTo>
                    <a:pt x="138" y="26"/>
                    <a:pt x="128" y="26"/>
                    <a:pt x="118" y="28"/>
                  </a:cubicBezTo>
                  <a:lnTo>
                    <a:pt x="118" y="28"/>
                  </a:lnTo>
                  <a:cubicBezTo>
                    <a:pt x="118" y="27"/>
                    <a:pt x="120" y="28"/>
                    <a:pt x="117" y="27"/>
                  </a:cubicBezTo>
                  <a:lnTo>
                    <a:pt x="117" y="27"/>
                  </a:lnTo>
                  <a:lnTo>
                    <a:pt x="117" y="27"/>
                  </a:lnTo>
                  <a:lnTo>
                    <a:pt x="116" y="27"/>
                  </a:lnTo>
                  <a:lnTo>
                    <a:pt x="116" y="26"/>
                  </a:lnTo>
                  <a:lnTo>
                    <a:pt x="116" y="26"/>
                  </a:lnTo>
                  <a:lnTo>
                    <a:pt x="115" y="24"/>
                  </a:lnTo>
                  <a:lnTo>
                    <a:pt x="112" y="21"/>
                  </a:lnTo>
                  <a:lnTo>
                    <a:pt x="108" y="16"/>
                  </a:lnTo>
                  <a:cubicBezTo>
                    <a:pt x="106" y="12"/>
                    <a:pt x="103" y="9"/>
                    <a:pt x="100" y="5"/>
                  </a:cubicBezTo>
                  <a:lnTo>
                    <a:pt x="103" y="6"/>
                  </a:lnTo>
                  <a:cubicBezTo>
                    <a:pt x="89" y="12"/>
                    <a:pt x="75" y="18"/>
                    <a:pt x="61" y="24"/>
                  </a:cubicBezTo>
                  <a:lnTo>
                    <a:pt x="63" y="22"/>
                  </a:lnTo>
                  <a:cubicBezTo>
                    <a:pt x="64" y="31"/>
                    <a:pt x="66" y="40"/>
                    <a:pt x="68" y="49"/>
                  </a:cubicBezTo>
                  <a:lnTo>
                    <a:pt x="68" y="50"/>
                  </a:lnTo>
                  <a:lnTo>
                    <a:pt x="67" y="50"/>
                  </a:lnTo>
                  <a:cubicBezTo>
                    <a:pt x="60" y="57"/>
                    <a:pt x="53" y="64"/>
                    <a:pt x="47" y="71"/>
                  </a:cubicBezTo>
                  <a:lnTo>
                    <a:pt x="47" y="72"/>
                  </a:lnTo>
                  <a:lnTo>
                    <a:pt x="45" y="72"/>
                  </a:lnTo>
                  <a:cubicBezTo>
                    <a:pt x="36" y="71"/>
                    <a:pt x="27" y="69"/>
                    <a:pt x="18" y="68"/>
                  </a:cubicBezTo>
                  <a:lnTo>
                    <a:pt x="21" y="67"/>
                  </a:lnTo>
                  <a:cubicBezTo>
                    <a:pt x="15" y="81"/>
                    <a:pt x="10" y="95"/>
                    <a:pt x="4" y="109"/>
                  </a:cubicBezTo>
                  <a:lnTo>
                    <a:pt x="4" y="107"/>
                  </a:lnTo>
                  <a:cubicBezTo>
                    <a:pt x="11" y="112"/>
                    <a:pt x="19" y="117"/>
                    <a:pt x="26" y="122"/>
                  </a:cubicBezTo>
                  <a:lnTo>
                    <a:pt x="27" y="123"/>
                  </a:lnTo>
                  <a:lnTo>
                    <a:pt x="27" y="124"/>
                  </a:lnTo>
                  <a:cubicBezTo>
                    <a:pt x="26" y="134"/>
                    <a:pt x="26" y="143"/>
                    <a:pt x="28" y="153"/>
                  </a:cubicBezTo>
                  <a:lnTo>
                    <a:pt x="28" y="154"/>
                  </a:lnTo>
                  <a:lnTo>
                    <a:pt x="27" y="154"/>
                  </a:lnTo>
                  <a:cubicBezTo>
                    <a:pt x="19" y="160"/>
                    <a:pt x="12" y="165"/>
                    <a:pt x="5" y="171"/>
                  </a:cubicBezTo>
                  <a:lnTo>
                    <a:pt x="6" y="169"/>
                  </a:lnTo>
                  <a:cubicBezTo>
                    <a:pt x="12" y="183"/>
                    <a:pt x="18" y="197"/>
                    <a:pt x="24" y="210"/>
                  </a:cubicBezTo>
                  <a:lnTo>
                    <a:pt x="22" y="209"/>
                  </a:lnTo>
                  <a:cubicBezTo>
                    <a:pt x="31" y="207"/>
                    <a:pt x="40" y="205"/>
                    <a:pt x="49" y="204"/>
                  </a:cubicBezTo>
                  <a:lnTo>
                    <a:pt x="50" y="204"/>
                  </a:lnTo>
                  <a:lnTo>
                    <a:pt x="50" y="204"/>
                  </a:lnTo>
                  <a:cubicBezTo>
                    <a:pt x="57" y="212"/>
                    <a:pt x="64" y="219"/>
                    <a:pt x="71" y="224"/>
                  </a:cubicBezTo>
                  <a:lnTo>
                    <a:pt x="72" y="225"/>
                  </a:lnTo>
                  <a:lnTo>
                    <a:pt x="72" y="226"/>
                  </a:lnTo>
                  <a:cubicBezTo>
                    <a:pt x="70" y="235"/>
                    <a:pt x="69" y="244"/>
                    <a:pt x="68" y="252"/>
                  </a:cubicBezTo>
                  <a:lnTo>
                    <a:pt x="67" y="251"/>
                  </a:lnTo>
                  <a:cubicBezTo>
                    <a:pt x="83" y="258"/>
                    <a:pt x="97" y="263"/>
                    <a:pt x="109" y="268"/>
                  </a:cubicBezTo>
                  <a:lnTo>
                    <a:pt x="108" y="268"/>
                  </a:lnTo>
                  <a:cubicBezTo>
                    <a:pt x="114" y="259"/>
                    <a:pt x="119" y="252"/>
                    <a:pt x="123" y="246"/>
                  </a:cubicBezTo>
                  <a:lnTo>
                    <a:pt x="123" y="245"/>
                  </a:lnTo>
                  <a:lnTo>
                    <a:pt x="124" y="245"/>
                  </a:lnTo>
                  <a:cubicBezTo>
                    <a:pt x="134" y="246"/>
                    <a:pt x="141" y="246"/>
                    <a:pt x="146" y="246"/>
                  </a:cubicBezTo>
                  <a:cubicBezTo>
                    <a:pt x="148" y="246"/>
                    <a:pt x="150" y="245"/>
                    <a:pt x="151" y="245"/>
                  </a:cubicBezTo>
                  <a:cubicBezTo>
                    <a:pt x="153" y="245"/>
                    <a:pt x="153" y="245"/>
                    <a:pt x="153" y="245"/>
                  </a:cubicBezTo>
                  <a:cubicBezTo>
                    <a:pt x="153" y="245"/>
                    <a:pt x="152" y="245"/>
                    <a:pt x="151" y="246"/>
                  </a:cubicBezTo>
                  <a:cubicBezTo>
                    <a:pt x="150" y="246"/>
                    <a:pt x="148" y="246"/>
                    <a:pt x="146" y="246"/>
                  </a:cubicBezTo>
                  <a:cubicBezTo>
                    <a:pt x="141" y="247"/>
                    <a:pt x="134" y="247"/>
                    <a:pt x="124" y="246"/>
                  </a:cubicBezTo>
                  <a:lnTo>
                    <a:pt x="124" y="246"/>
                  </a:lnTo>
                  <a:cubicBezTo>
                    <a:pt x="120" y="252"/>
                    <a:pt x="115" y="260"/>
                    <a:pt x="109" y="269"/>
                  </a:cubicBezTo>
                  <a:lnTo>
                    <a:pt x="109" y="270"/>
                  </a:lnTo>
                  <a:lnTo>
                    <a:pt x="108" y="269"/>
                  </a:lnTo>
                  <a:cubicBezTo>
                    <a:pt x="96" y="265"/>
                    <a:pt x="82" y="260"/>
                    <a:pt x="66" y="253"/>
                  </a:cubicBezTo>
                  <a:lnTo>
                    <a:pt x="65" y="253"/>
                  </a:lnTo>
                  <a:lnTo>
                    <a:pt x="65" y="252"/>
                  </a:lnTo>
                  <a:cubicBezTo>
                    <a:pt x="66" y="244"/>
                    <a:pt x="68" y="235"/>
                    <a:pt x="69" y="225"/>
                  </a:cubicBezTo>
                  <a:lnTo>
                    <a:pt x="70" y="226"/>
                  </a:lnTo>
                  <a:cubicBezTo>
                    <a:pt x="62" y="221"/>
                    <a:pt x="55" y="214"/>
                    <a:pt x="48" y="206"/>
                  </a:cubicBezTo>
                  <a:lnTo>
                    <a:pt x="49" y="206"/>
                  </a:lnTo>
                  <a:cubicBezTo>
                    <a:pt x="41" y="208"/>
                    <a:pt x="32" y="210"/>
                    <a:pt x="23" y="212"/>
                  </a:cubicBezTo>
                  <a:lnTo>
                    <a:pt x="21" y="212"/>
                  </a:lnTo>
                  <a:lnTo>
                    <a:pt x="21" y="211"/>
                  </a:lnTo>
                  <a:cubicBezTo>
                    <a:pt x="15" y="198"/>
                    <a:pt x="9" y="184"/>
                    <a:pt x="3" y="170"/>
                  </a:cubicBezTo>
                  <a:lnTo>
                    <a:pt x="2" y="169"/>
                  </a:lnTo>
                  <a:lnTo>
                    <a:pt x="3" y="168"/>
                  </a:lnTo>
                  <a:cubicBezTo>
                    <a:pt x="10" y="162"/>
                    <a:pt x="17" y="157"/>
                    <a:pt x="25" y="151"/>
                  </a:cubicBezTo>
                  <a:lnTo>
                    <a:pt x="24" y="153"/>
                  </a:lnTo>
                  <a:cubicBezTo>
                    <a:pt x="23" y="143"/>
                    <a:pt x="22" y="133"/>
                    <a:pt x="23" y="123"/>
                  </a:cubicBezTo>
                  <a:lnTo>
                    <a:pt x="24" y="125"/>
                  </a:lnTo>
                  <a:cubicBezTo>
                    <a:pt x="17" y="120"/>
                    <a:pt x="9" y="115"/>
                    <a:pt x="2" y="110"/>
                  </a:cubicBezTo>
                  <a:lnTo>
                    <a:pt x="0" y="109"/>
                  </a:lnTo>
                  <a:lnTo>
                    <a:pt x="1" y="108"/>
                  </a:lnTo>
                  <a:cubicBezTo>
                    <a:pt x="6" y="94"/>
                    <a:pt x="12" y="80"/>
                    <a:pt x="17" y="65"/>
                  </a:cubicBezTo>
                  <a:lnTo>
                    <a:pt x="18" y="64"/>
                  </a:lnTo>
                  <a:lnTo>
                    <a:pt x="19" y="64"/>
                  </a:lnTo>
                  <a:cubicBezTo>
                    <a:pt x="28" y="66"/>
                    <a:pt x="37" y="67"/>
                    <a:pt x="46" y="68"/>
                  </a:cubicBezTo>
                  <a:lnTo>
                    <a:pt x="44" y="69"/>
                  </a:lnTo>
                  <a:cubicBezTo>
                    <a:pt x="50" y="61"/>
                    <a:pt x="57" y="54"/>
                    <a:pt x="65" y="47"/>
                  </a:cubicBezTo>
                  <a:lnTo>
                    <a:pt x="64" y="49"/>
                  </a:lnTo>
                  <a:cubicBezTo>
                    <a:pt x="62" y="40"/>
                    <a:pt x="61" y="31"/>
                    <a:pt x="59" y="22"/>
                  </a:cubicBezTo>
                  <a:lnTo>
                    <a:pt x="58" y="21"/>
                  </a:lnTo>
                  <a:lnTo>
                    <a:pt x="60" y="20"/>
                  </a:lnTo>
                  <a:cubicBezTo>
                    <a:pt x="73" y="14"/>
                    <a:pt x="87" y="8"/>
                    <a:pt x="101" y="2"/>
                  </a:cubicBezTo>
                  <a:lnTo>
                    <a:pt x="103" y="1"/>
                  </a:lnTo>
                  <a:lnTo>
                    <a:pt x="103" y="3"/>
                  </a:lnTo>
                  <a:cubicBezTo>
                    <a:pt x="106" y="6"/>
                    <a:pt x="109" y="10"/>
                    <a:pt x="112" y="13"/>
                  </a:cubicBezTo>
                  <a:lnTo>
                    <a:pt x="116" y="19"/>
                  </a:lnTo>
                  <a:lnTo>
                    <a:pt x="118" y="22"/>
                  </a:lnTo>
                  <a:lnTo>
                    <a:pt x="119" y="23"/>
                  </a:lnTo>
                  <a:lnTo>
                    <a:pt x="119" y="24"/>
                  </a:lnTo>
                  <a:lnTo>
                    <a:pt x="120" y="24"/>
                  </a:lnTo>
                  <a:lnTo>
                    <a:pt x="120" y="24"/>
                  </a:lnTo>
                  <a:lnTo>
                    <a:pt x="120" y="24"/>
                  </a:lnTo>
                  <a:lnTo>
                    <a:pt x="120" y="24"/>
                  </a:lnTo>
                  <a:lnTo>
                    <a:pt x="120" y="24"/>
                  </a:lnTo>
                  <a:cubicBezTo>
                    <a:pt x="116" y="23"/>
                    <a:pt x="119" y="24"/>
                    <a:pt x="118" y="24"/>
                  </a:cubicBezTo>
                  <a:lnTo>
                    <a:pt x="118" y="24"/>
                  </a:lnTo>
                  <a:cubicBezTo>
                    <a:pt x="128" y="22"/>
                    <a:pt x="138" y="22"/>
                    <a:pt x="148" y="23"/>
                  </a:cubicBezTo>
                  <a:lnTo>
                    <a:pt x="146" y="24"/>
                  </a:lnTo>
                  <a:cubicBezTo>
                    <a:pt x="151" y="16"/>
                    <a:pt x="156" y="8"/>
                    <a:pt x="161" y="1"/>
                  </a:cubicBezTo>
                  <a:lnTo>
                    <a:pt x="162" y="0"/>
                  </a:lnTo>
                  <a:lnTo>
                    <a:pt x="163" y="0"/>
                  </a:lnTo>
                  <a:cubicBezTo>
                    <a:pt x="178" y="6"/>
                    <a:pt x="192" y="11"/>
                    <a:pt x="205" y="17"/>
                  </a:cubicBezTo>
                  <a:lnTo>
                    <a:pt x="207" y="17"/>
                  </a:lnTo>
                  <a:lnTo>
                    <a:pt x="207" y="19"/>
                  </a:lnTo>
                  <a:cubicBezTo>
                    <a:pt x="205" y="28"/>
                    <a:pt x="204" y="37"/>
                    <a:pt x="203" y="46"/>
                  </a:cubicBezTo>
                  <a:lnTo>
                    <a:pt x="202" y="44"/>
                  </a:lnTo>
                  <a:cubicBezTo>
                    <a:pt x="210" y="50"/>
                    <a:pt x="218" y="57"/>
                    <a:pt x="224" y="64"/>
                  </a:cubicBezTo>
                  <a:lnTo>
                    <a:pt x="222" y="64"/>
                  </a:lnTo>
                  <a:cubicBezTo>
                    <a:pt x="231" y="62"/>
                    <a:pt x="240" y="60"/>
                    <a:pt x="248" y="59"/>
                  </a:cubicBezTo>
                  <a:lnTo>
                    <a:pt x="250" y="58"/>
                  </a:lnTo>
                  <a:lnTo>
                    <a:pt x="251" y="60"/>
                  </a:lnTo>
                  <a:cubicBezTo>
                    <a:pt x="257" y="74"/>
                    <a:pt x="263" y="88"/>
                    <a:pt x="269" y="101"/>
                  </a:cubicBezTo>
                  <a:lnTo>
                    <a:pt x="269" y="102"/>
                  </a:lnTo>
                  <a:lnTo>
                    <a:pt x="268" y="103"/>
                  </a:lnTo>
                  <a:cubicBezTo>
                    <a:pt x="261" y="109"/>
                    <a:pt x="253" y="114"/>
                    <a:pt x="246" y="119"/>
                  </a:cubicBezTo>
                  <a:lnTo>
                    <a:pt x="247" y="118"/>
                  </a:lnTo>
                  <a:cubicBezTo>
                    <a:pt x="249" y="128"/>
                    <a:pt x="249" y="138"/>
                    <a:pt x="248" y="148"/>
                  </a:cubicBezTo>
                  <a:lnTo>
                    <a:pt x="247" y="146"/>
                  </a:lnTo>
                  <a:cubicBezTo>
                    <a:pt x="255" y="151"/>
                    <a:pt x="262" y="157"/>
                    <a:pt x="269" y="161"/>
                  </a:cubicBezTo>
                  <a:lnTo>
                    <a:pt x="270" y="162"/>
                  </a:lnTo>
                  <a:lnTo>
                    <a:pt x="270" y="163"/>
                  </a:lnTo>
                  <a:cubicBezTo>
                    <a:pt x="264" y="178"/>
                    <a:pt x="259" y="192"/>
                    <a:pt x="254" y="205"/>
                  </a:cubicBezTo>
                  <a:lnTo>
                    <a:pt x="253" y="206"/>
                  </a:lnTo>
                  <a:lnTo>
                    <a:pt x="252" y="206"/>
                  </a:lnTo>
                  <a:cubicBezTo>
                    <a:pt x="243" y="205"/>
                    <a:pt x="234" y="203"/>
                    <a:pt x="225" y="202"/>
                  </a:cubicBezTo>
                  <a:lnTo>
                    <a:pt x="226" y="201"/>
                  </a:lnTo>
                  <a:cubicBezTo>
                    <a:pt x="220" y="210"/>
                    <a:pt x="213" y="217"/>
                    <a:pt x="206" y="223"/>
                  </a:cubicBezTo>
                  <a:lnTo>
                    <a:pt x="206" y="222"/>
                  </a:lnTo>
                  <a:cubicBezTo>
                    <a:pt x="208" y="231"/>
                    <a:pt x="210" y="240"/>
                    <a:pt x="211" y="248"/>
                  </a:cubicBezTo>
                  <a:lnTo>
                    <a:pt x="212" y="249"/>
                  </a:lnTo>
                  <a:lnTo>
                    <a:pt x="211" y="250"/>
                  </a:lnTo>
                  <a:cubicBezTo>
                    <a:pt x="194" y="257"/>
                    <a:pt x="180" y="263"/>
                    <a:pt x="169" y="267"/>
                  </a:cubicBezTo>
                  <a:lnTo>
                    <a:pt x="169" y="268"/>
                  </a:lnTo>
                  <a:lnTo>
                    <a:pt x="169" y="267"/>
                  </a:lnTo>
                  <a:cubicBezTo>
                    <a:pt x="164" y="260"/>
                    <a:pt x="160" y="255"/>
                    <a:pt x="157" y="251"/>
                  </a:cubicBezTo>
                  <a:cubicBezTo>
                    <a:pt x="156" y="249"/>
                    <a:pt x="155" y="248"/>
                    <a:pt x="154" y="247"/>
                  </a:cubicBezTo>
                  <a:cubicBezTo>
                    <a:pt x="153" y="246"/>
                    <a:pt x="153" y="245"/>
                    <a:pt x="153" y="2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19"/>
            <p:cNvSpPr/>
            <p:nvPr/>
          </p:nvSpPr>
          <p:spPr>
            <a:xfrm>
              <a:off x="1170543" y="545046"/>
              <a:ext cx="169322" cy="167662"/>
            </a:xfrm>
            <a:custGeom>
              <a:avLst/>
              <a:gdLst/>
              <a:ahLst/>
              <a:cxnLst/>
              <a:rect l="l" t="t" r="r" b="b"/>
              <a:pathLst>
                <a:path w="102" h="101" extrusionOk="0">
                  <a:moveTo>
                    <a:pt x="70" y="96"/>
                  </a:moveTo>
                  <a:lnTo>
                    <a:pt x="69" y="96"/>
                  </a:lnTo>
                  <a:cubicBezTo>
                    <a:pt x="68" y="97"/>
                    <a:pt x="67" y="97"/>
                    <a:pt x="65" y="98"/>
                  </a:cubicBezTo>
                  <a:cubicBezTo>
                    <a:pt x="61" y="99"/>
                    <a:pt x="55" y="100"/>
                    <a:pt x="47" y="100"/>
                  </a:cubicBezTo>
                  <a:cubicBezTo>
                    <a:pt x="40" y="99"/>
                    <a:pt x="30" y="97"/>
                    <a:pt x="22" y="90"/>
                  </a:cubicBezTo>
                  <a:cubicBezTo>
                    <a:pt x="13" y="84"/>
                    <a:pt x="5" y="73"/>
                    <a:pt x="3" y="59"/>
                  </a:cubicBezTo>
                  <a:cubicBezTo>
                    <a:pt x="0" y="46"/>
                    <a:pt x="4" y="29"/>
                    <a:pt x="16" y="18"/>
                  </a:cubicBezTo>
                  <a:cubicBezTo>
                    <a:pt x="27" y="6"/>
                    <a:pt x="46" y="-1"/>
                    <a:pt x="64" y="5"/>
                  </a:cubicBezTo>
                  <a:cubicBezTo>
                    <a:pt x="73" y="7"/>
                    <a:pt x="81" y="12"/>
                    <a:pt x="88" y="20"/>
                  </a:cubicBezTo>
                  <a:cubicBezTo>
                    <a:pt x="94" y="27"/>
                    <a:pt x="98" y="36"/>
                    <a:pt x="99" y="46"/>
                  </a:cubicBezTo>
                  <a:cubicBezTo>
                    <a:pt x="101" y="56"/>
                    <a:pt x="99" y="67"/>
                    <a:pt x="94" y="76"/>
                  </a:cubicBezTo>
                  <a:cubicBezTo>
                    <a:pt x="91" y="81"/>
                    <a:pt x="88" y="85"/>
                    <a:pt x="84" y="88"/>
                  </a:cubicBezTo>
                  <a:cubicBezTo>
                    <a:pt x="82" y="90"/>
                    <a:pt x="80" y="92"/>
                    <a:pt x="78" y="93"/>
                  </a:cubicBezTo>
                  <a:cubicBezTo>
                    <a:pt x="77" y="94"/>
                    <a:pt x="76" y="95"/>
                    <a:pt x="74" y="96"/>
                  </a:cubicBezTo>
                  <a:lnTo>
                    <a:pt x="73" y="96"/>
                  </a:lnTo>
                  <a:lnTo>
                    <a:pt x="72" y="97"/>
                  </a:lnTo>
                  <a:lnTo>
                    <a:pt x="72" y="97"/>
                  </a:lnTo>
                  <a:lnTo>
                    <a:pt x="72" y="97"/>
                  </a:lnTo>
                  <a:lnTo>
                    <a:pt x="72" y="97"/>
                  </a:lnTo>
                  <a:cubicBezTo>
                    <a:pt x="71" y="97"/>
                    <a:pt x="73" y="96"/>
                    <a:pt x="72" y="95"/>
                  </a:cubicBezTo>
                  <a:lnTo>
                    <a:pt x="70" y="94"/>
                  </a:lnTo>
                  <a:cubicBezTo>
                    <a:pt x="71" y="93"/>
                    <a:pt x="74" y="92"/>
                    <a:pt x="75" y="91"/>
                  </a:cubicBezTo>
                  <a:cubicBezTo>
                    <a:pt x="93" y="81"/>
                    <a:pt x="101" y="59"/>
                    <a:pt x="97" y="41"/>
                  </a:cubicBezTo>
                  <a:cubicBezTo>
                    <a:pt x="93" y="22"/>
                    <a:pt x="77" y="8"/>
                    <a:pt x="60" y="5"/>
                  </a:cubicBezTo>
                  <a:cubicBezTo>
                    <a:pt x="42" y="1"/>
                    <a:pt x="25" y="8"/>
                    <a:pt x="15" y="20"/>
                  </a:cubicBezTo>
                  <a:cubicBezTo>
                    <a:pt x="4" y="31"/>
                    <a:pt x="1" y="47"/>
                    <a:pt x="3" y="60"/>
                  </a:cubicBezTo>
                  <a:cubicBezTo>
                    <a:pt x="6" y="73"/>
                    <a:pt x="13" y="84"/>
                    <a:pt x="22" y="90"/>
                  </a:cubicBezTo>
                  <a:cubicBezTo>
                    <a:pt x="30" y="97"/>
                    <a:pt x="40" y="99"/>
                    <a:pt x="47" y="100"/>
                  </a:cubicBezTo>
                  <a:cubicBezTo>
                    <a:pt x="55" y="100"/>
                    <a:pt x="61" y="99"/>
                    <a:pt x="65" y="98"/>
                  </a:cubicBezTo>
                  <a:cubicBezTo>
                    <a:pt x="68" y="97"/>
                    <a:pt x="70" y="96"/>
                    <a:pt x="70" y="96"/>
                  </a:cubicBezTo>
                  <a:cubicBezTo>
                    <a:pt x="70" y="96"/>
                    <a:pt x="69" y="97"/>
                    <a:pt x="65" y="99"/>
                  </a:cubicBezTo>
                  <a:cubicBezTo>
                    <a:pt x="61" y="100"/>
                    <a:pt x="55" y="102"/>
                    <a:pt x="47" y="101"/>
                  </a:cubicBezTo>
                  <a:cubicBezTo>
                    <a:pt x="39" y="101"/>
                    <a:pt x="30" y="99"/>
                    <a:pt x="21" y="92"/>
                  </a:cubicBezTo>
                  <a:cubicBezTo>
                    <a:pt x="11" y="86"/>
                    <a:pt x="3" y="75"/>
                    <a:pt x="1" y="61"/>
                  </a:cubicBezTo>
                  <a:cubicBezTo>
                    <a:pt x="-2" y="47"/>
                    <a:pt x="1" y="30"/>
                    <a:pt x="12" y="18"/>
                  </a:cubicBezTo>
                  <a:cubicBezTo>
                    <a:pt x="23" y="5"/>
                    <a:pt x="42" y="-3"/>
                    <a:pt x="61" y="1"/>
                  </a:cubicBezTo>
                  <a:cubicBezTo>
                    <a:pt x="70" y="3"/>
                    <a:pt x="79" y="7"/>
                    <a:pt x="86" y="14"/>
                  </a:cubicBezTo>
                  <a:cubicBezTo>
                    <a:pt x="93" y="21"/>
                    <a:pt x="99" y="30"/>
                    <a:pt x="101" y="40"/>
                  </a:cubicBezTo>
                  <a:cubicBezTo>
                    <a:pt x="106" y="60"/>
                    <a:pt x="97" y="84"/>
                    <a:pt x="77" y="95"/>
                  </a:cubicBezTo>
                  <a:cubicBezTo>
                    <a:pt x="75" y="96"/>
                    <a:pt x="73" y="97"/>
                    <a:pt x="71" y="98"/>
                  </a:cubicBezTo>
                  <a:lnTo>
                    <a:pt x="69" y="98"/>
                  </a:lnTo>
                  <a:lnTo>
                    <a:pt x="69" y="97"/>
                  </a:lnTo>
                  <a:cubicBezTo>
                    <a:pt x="68" y="96"/>
                    <a:pt x="69" y="94"/>
                    <a:pt x="69" y="95"/>
                  </a:cubicBezTo>
                  <a:cubicBezTo>
                    <a:pt x="69" y="94"/>
                    <a:pt x="69" y="94"/>
                    <a:pt x="69" y="94"/>
                  </a:cubicBezTo>
                  <a:lnTo>
                    <a:pt x="70" y="94"/>
                  </a:lnTo>
                  <a:lnTo>
                    <a:pt x="70" y="94"/>
                  </a:lnTo>
                  <a:lnTo>
                    <a:pt x="71" y="93"/>
                  </a:lnTo>
                  <a:lnTo>
                    <a:pt x="73" y="92"/>
                  </a:lnTo>
                  <a:cubicBezTo>
                    <a:pt x="74" y="92"/>
                    <a:pt x="75" y="91"/>
                    <a:pt x="76" y="90"/>
                  </a:cubicBezTo>
                  <a:cubicBezTo>
                    <a:pt x="78" y="89"/>
                    <a:pt x="80" y="87"/>
                    <a:pt x="81" y="86"/>
                  </a:cubicBezTo>
                  <a:cubicBezTo>
                    <a:pt x="85" y="82"/>
                    <a:pt x="88" y="79"/>
                    <a:pt x="90" y="74"/>
                  </a:cubicBezTo>
                  <a:cubicBezTo>
                    <a:pt x="95" y="66"/>
                    <a:pt x="97" y="56"/>
                    <a:pt x="96" y="47"/>
                  </a:cubicBezTo>
                  <a:cubicBezTo>
                    <a:pt x="95" y="38"/>
                    <a:pt x="91" y="29"/>
                    <a:pt x="85" y="22"/>
                  </a:cubicBezTo>
                  <a:cubicBezTo>
                    <a:pt x="79" y="16"/>
                    <a:pt x="71" y="11"/>
                    <a:pt x="63" y="8"/>
                  </a:cubicBezTo>
                  <a:cubicBezTo>
                    <a:pt x="46" y="4"/>
                    <a:pt x="29" y="9"/>
                    <a:pt x="18" y="20"/>
                  </a:cubicBezTo>
                  <a:cubicBezTo>
                    <a:pt x="7" y="31"/>
                    <a:pt x="3" y="46"/>
                    <a:pt x="6" y="59"/>
                  </a:cubicBezTo>
                  <a:cubicBezTo>
                    <a:pt x="8" y="72"/>
                    <a:pt x="15" y="83"/>
                    <a:pt x="23" y="89"/>
                  </a:cubicBezTo>
                  <a:cubicBezTo>
                    <a:pt x="31" y="95"/>
                    <a:pt x="40" y="98"/>
                    <a:pt x="47" y="99"/>
                  </a:cubicBezTo>
                  <a:cubicBezTo>
                    <a:pt x="55" y="99"/>
                    <a:pt x="61" y="98"/>
                    <a:pt x="64" y="97"/>
                  </a:cubicBezTo>
                  <a:cubicBezTo>
                    <a:pt x="68" y="97"/>
                    <a:pt x="70" y="96"/>
                    <a:pt x="70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1031102" y="400625"/>
              <a:ext cx="453184" cy="454844"/>
            </a:xfrm>
            <a:custGeom>
              <a:avLst/>
              <a:gdLst/>
              <a:ahLst/>
              <a:cxnLst/>
              <a:rect l="l" t="t" r="r" b="b"/>
              <a:pathLst>
                <a:path w="273" h="274" extrusionOk="0">
                  <a:moveTo>
                    <a:pt x="154" y="247"/>
                  </a:moveTo>
                  <a:cubicBezTo>
                    <a:pt x="156" y="250"/>
                    <a:pt x="160" y="256"/>
                    <a:pt x="171" y="270"/>
                  </a:cubicBezTo>
                  <a:lnTo>
                    <a:pt x="170" y="269"/>
                  </a:lnTo>
                  <a:cubicBezTo>
                    <a:pt x="181" y="265"/>
                    <a:pt x="195" y="258"/>
                    <a:pt x="212" y="251"/>
                  </a:cubicBezTo>
                  <a:lnTo>
                    <a:pt x="212" y="252"/>
                  </a:lnTo>
                  <a:cubicBezTo>
                    <a:pt x="210" y="243"/>
                    <a:pt x="208" y="234"/>
                    <a:pt x="206" y="224"/>
                  </a:cubicBezTo>
                  <a:lnTo>
                    <a:pt x="208" y="224"/>
                  </a:lnTo>
                  <a:lnTo>
                    <a:pt x="208" y="225"/>
                  </a:lnTo>
                  <a:lnTo>
                    <a:pt x="206" y="224"/>
                  </a:lnTo>
                  <a:cubicBezTo>
                    <a:pt x="214" y="218"/>
                    <a:pt x="221" y="211"/>
                    <a:pt x="227" y="203"/>
                  </a:cubicBezTo>
                  <a:lnTo>
                    <a:pt x="228" y="204"/>
                  </a:lnTo>
                  <a:lnTo>
                    <a:pt x="227" y="205"/>
                  </a:lnTo>
                  <a:lnTo>
                    <a:pt x="227" y="203"/>
                  </a:lnTo>
                  <a:cubicBezTo>
                    <a:pt x="235" y="204"/>
                    <a:pt x="245" y="205"/>
                    <a:pt x="254" y="207"/>
                  </a:cubicBezTo>
                  <a:lnTo>
                    <a:pt x="253" y="208"/>
                  </a:lnTo>
                  <a:cubicBezTo>
                    <a:pt x="258" y="194"/>
                    <a:pt x="264" y="179"/>
                    <a:pt x="270" y="164"/>
                  </a:cubicBezTo>
                  <a:lnTo>
                    <a:pt x="271" y="165"/>
                  </a:lnTo>
                  <a:cubicBezTo>
                    <a:pt x="263" y="161"/>
                    <a:pt x="255" y="155"/>
                    <a:pt x="247" y="150"/>
                  </a:cubicBezTo>
                  <a:lnTo>
                    <a:pt x="249" y="148"/>
                  </a:lnTo>
                  <a:lnTo>
                    <a:pt x="249" y="149"/>
                  </a:lnTo>
                  <a:lnTo>
                    <a:pt x="247" y="150"/>
                  </a:lnTo>
                  <a:cubicBezTo>
                    <a:pt x="248" y="141"/>
                    <a:pt x="248" y="130"/>
                    <a:pt x="246" y="120"/>
                  </a:cubicBezTo>
                  <a:lnTo>
                    <a:pt x="249" y="120"/>
                  </a:lnTo>
                  <a:lnTo>
                    <a:pt x="248" y="122"/>
                  </a:lnTo>
                  <a:lnTo>
                    <a:pt x="246" y="120"/>
                  </a:lnTo>
                  <a:cubicBezTo>
                    <a:pt x="253" y="115"/>
                    <a:pt x="261" y="109"/>
                    <a:pt x="269" y="103"/>
                  </a:cubicBezTo>
                  <a:lnTo>
                    <a:pt x="269" y="105"/>
                  </a:lnTo>
                  <a:cubicBezTo>
                    <a:pt x="263" y="92"/>
                    <a:pt x="256" y="77"/>
                    <a:pt x="249" y="62"/>
                  </a:cubicBezTo>
                  <a:lnTo>
                    <a:pt x="251" y="63"/>
                  </a:lnTo>
                  <a:cubicBezTo>
                    <a:pt x="243" y="64"/>
                    <a:pt x="233" y="66"/>
                    <a:pt x="223" y="68"/>
                  </a:cubicBezTo>
                  <a:lnTo>
                    <a:pt x="224" y="65"/>
                  </a:lnTo>
                  <a:lnTo>
                    <a:pt x="225" y="66"/>
                  </a:lnTo>
                  <a:lnTo>
                    <a:pt x="223" y="68"/>
                  </a:lnTo>
                  <a:cubicBezTo>
                    <a:pt x="218" y="61"/>
                    <a:pt x="210" y="54"/>
                    <a:pt x="202" y="48"/>
                  </a:cubicBezTo>
                  <a:lnTo>
                    <a:pt x="204" y="46"/>
                  </a:lnTo>
                  <a:lnTo>
                    <a:pt x="205" y="47"/>
                  </a:lnTo>
                  <a:lnTo>
                    <a:pt x="202" y="48"/>
                  </a:lnTo>
                  <a:cubicBezTo>
                    <a:pt x="203" y="39"/>
                    <a:pt x="204" y="30"/>
                    <a:pt x="206" y="20"/>
                  </a:cubicBezTo>
                  <a:lnTo>
                    <a:pt x="207" y="21"/>
                  </a:lnTo>
                  <a:cubicBezTo>
                    <a:pt x="193" y="16"/>
                    <a:pt x="178" y="10"/>
                    <a:pt x="163" y="4"/>
                  </a:cubicBezTo>
                  <a:lnTo>
                    <a:pt x="165" y="4"/>
                  </a:lnTo>
                  <a:cubicBezTo>
                    <a:pt x="160" y="11"/>
                    <a:pt x="154" y="19"/>
                    <a:pt x="149" y="27"/>
                  </a:cubicBezTo>
                  <a:lnTo>
                    <a:pt x="147" y="25"/>
                  </a:lnTo>
                  <a:lnTo>
                    <a:pt x="148" y="24"/>
                  </a:lnTo>
                  <a:lnTo>
                    <a:pt x="149" y="27"/>
                  </a:lnTo>
                  <a:cubicBezTo>
                    <a:pt x="140" y="27"/>
                    <a:pt x="130" y="27"/>
                    <a:pt x="119" y="28"/>
                  </a:cubicBezTo>
                  <a:lnTo>
                    <a:pt x="120" y="28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19" y="28"/>
                  </a:lnTo>
                  <a:lnTo>
                    <a:pt x="118" y="28"/>
                  </a:lnTo>
                  <a:lnTo>
                    <a:pt x="118" y="28"/>
                  </a:lnTo>
                  <a:lnTo>
                    <a:pt x="119" y="28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21" y="26"/>
                  </a:lnTo>
                  <a:lnTo>
                    <a:pt x="119" y="28"/>
                  </a:lnTo>
                  <a:cubicBezTo>
                    <a:pt x="114" y="21"/>
                    <a:pt x="108" y="13"/>
                    <a:pt x="102" y="5"/>
                  </a:cubicBezTo>
                  <a:lnTo>
                    <a:pt x="104" y="6"/>
                  </a:lnTo>
                  <a:cubicBezTo>
                    <a:pt x="91" y="12"/>
                    <a:pt x="76" y="19"/>
                    <a:pt x="61" y="25"/>
                  </a:cubicBezTo>
                  <a:lnTo>
                    <a:pt x="62" y="23"/>
                  </a:lnTo>
                  <a:cubicBezTo>
                    <a:pt x="64" y="32"/>
                    <a:pt x="66" y="41"/>
                    <a:pt x="68" y="51"/>
                  </a:cubicBezTo>
                  <a:lnTo>
                    <a:pt x="64" y="51"/>
                  </a:lnTo>
                  <a:lnTo>
                    <a:pt x="65" y="49"/>
                  </a:lnTo>
                  <a:lnTo>
                    <a:pt x="67" y="52"/>
                  </a:lnTo>
                  <a:cubicBezTo>
                    <a:pt x="60" y="57"/>
                    <a:pt x="53" y="64"/>
                    <a:pt x="47" y="73"/>
                  </a:cubicBezTo>
                  <a:lnTo>
                    <a:pt x="45" y="70"/>
                  </a:lnTo>
                  <a:lnTo>
                    <a:pt x="46" y="69"/>
                  </a:lnTo>
                  <a:lnTo>
                    <a:pt x="47" y="73"/>
                  </a:lnTo>
                  <a:cubicBezTo>
                    <a:pt x="38" y="72"/>
                    <a:pt x="28" y="70"/>
                    <a:pt x="19" y="69"/>
                  </a:cubicBezTo>
                  <a:lnTo>
                    <a:pt x="21" y="68"/>
                  </a:lnTo>
                  <a:cubicBezTo>
                    <a:pt x="16" y="81"/>
                    <a:pt x="10" y="97"/>
                    <a:pt x="4" y="112"/>
                  </a:cubicBezTo>
                  <a:lnTo>
                    <a:pt x="3" y="109"/>
                  </a:lnTo>
                  <a:cubicBezTo>
                    <a:pt x="11" y="114"/>
                    <a:pt x="19" y="120"/>
                    <a:pt x="27" y="125"/>
                  </a:cubicBezTo>
                  <a:lnTo>
                    <a:pt x="24" y="128"/>
                  </a:lnTo>
                  <a:lnTo>
                    <a:pt x="23" y="126"/>
                  </a:lnTo>
                  <a:lnTo>
                    <a:pt x="27" y="126"/>
                  </a:lnTo>
                  <a:cubicBezTo>
                    <a:pt x="26" y="135"/>
                    <a:pt x="26" y="145"/>
                    <a:pt x="28" y="155"/>
                  </a:cubicBezTo>
                  <a:lnTo>
                    <a:pt x="24" y="155"/>
                  </a:lnTo>
                  <a:lnTo>
                    <a:pt x="25" y="154"/>
                  </a:lnTo>
                  <a:lnTo>
                    <a:pt x="28" y="156"/>
                  </a:lnTo>
                  <a:cubicBezTo>
                    <a:pt x="21" y="161"/>
                    <a:pt x="13" y="167"/>
                    <a:pt x="5" y="173"/>
                  </a:cubicBezTo>
                  <a:lnTo>
                    <a:pt x="6" y="170"/>
                  </a:lnTo>
                  <a:cubicBezTo>
                    <a:pt x="11" y="184"/>
                    <a:pt x="18" y="198"/>
                    <a:pt x="25" y="213"/>
                  </a:cubicBezTo>
                  <a:lnTo>
                    <a:pt x="22" y="212"/>
                  </a:lnTo>
                  <a:cubicBezTo>
                    <a:pt x="31" y="210"/>
                    <a:pt x="40" y="208"/>
                    <a:pt x="50" y="207"/>
                  </a:cubicBezTo>
                  <a:lnTo>
                    <a:pt x="50" y="210"/>
                  </a:lnTo>
                  <a:lnTo>
                    <a:pt x="49" y="210"/>
                  </a:lnTo>
                  <a:lnTo>
                    <a:pt x="51" y="207"/>
                  </a:lnTo>
                  <a:cubicBezTo>
                    <a:pt x="57" y="214"/>
                    <a:pt x="64" y="221"/>
                    <a:pt x="72" y="227"/>
                  </a:cubicBezTo>
                  <a:lnTo>
                    <a:pt x="69" y="229"/>
                  </a:lnTo>
                  <a:lnTo>
                    <a:pt x="69" y="228"/>
                  </a:lnTo>
                  <a:lnTo>
                    <a:pt x="72" y="228"/>
                  </a:lnTo>
                  <a:cubicBezTo>
                    <a:pt x="71" y="237"/>
                    <a:pt x="70" y="246"/>
                    <a:pt x="69" y="256"/>
                  </a:cubicBezTo>
                  <a:lnTo>
                    <a:pt x="67" y="253"/>
                  </a:lnTo>
                  <a:cubicBezTo>
                    <a:pt x="81" y="259"/>
                    <a:pt x="96" y="264"/>
                    <a:pt x="110" y="270"/>
                  </a:cubicBezTo>
                  <a:lnTo>
                    <a:pt x="108" y="271"/>
                  </a:lnTo>
                  <a:cubicBezTo>
                    <a:pt x="113" y="263"/>
                    <a:pt x="118" y="255"/>
                    <a:pt x="123" y="247"/>
                  </a:cubicBezTo>
                  <a:lnTo>
                    <a:pt x="126" y="250"/>
                  </a:lnTo>
                  <a:lnTo>
                    <a:pt x="126" y="251"/>
                  </a:lnTo>
                  <a:lnTo>
                    <a:pt x="125" y="247"/>
                  </a:lnTo>
                  <a:cubicBezTo>
                    <a:pt x="133" y="248"/>
                    <a:pt x="141" y="248"/>
                    <a:pt x="150" y="246"/>
                  </a:cubicBezTo>
                  <a:lnTo>
                    <a:pt x="152" y="246"/>
                  </a:lnTo>
                  <a:lnTo>
                    <a:pt x="152" y="246"/>
                  </a:lnTo>
                  <a:lnTo>
                    <a:pt x="152" y="247"/>
                  </a:lnTo>
                  <a:lnTo>
                    <a:pt x="152" y="247"/>
                  </a:lnTo>
                  <a:lnTo>
                    <a:pt x="152" y="247"/>
                  </a:lnTo>
                  <a:lnTo>
                    <a:pt x="153" y="250"/>
                  </a:lnTo>
                  <a:lnTo>
                    <a:pt x="154" y="250"/>
                  </a:lnTo>
                  <a:lnTo>
                    <a:pt x="154" y="250"/>
                  </a:lnTo>
                  <a:lnTo>
                    <a:pt x="154" y="250"/>
                  </a:lnTo>
                  <a:lnTo>
                    <a:pt x="150" y="250"/>
                  </a:lnTo>
                  <a:cubicBezTo>
                    <a:pt x="147" y="250"/>
                    <a:pt x="144" y="251"/>
                    <a:pt x="141" y="251"/>
                  </a:cubicBezTo>
                  <a:cubicBezTo>
                    <a:pt x="136" y="251"/>
                    <a:pt x="130" y="251"/>
                    <a:pt x="124" y="250"/>
                  </a:cubicBezTo>
                  <a:lnTo>
                    <a:pt x="126" y="249"/>
                  </a:lnTo>
                  <a:cubicBezTo>
                    <a:pt x="121" y="257"/>
                    <a:pt x="116" y="264"/>
                    <a:pt x="111" y="272"/>
                  </a:cubicBezTo>
                  <a:lnTo>
                    <a:pt x="109" y="269"/>
                  </a:lnTo>
                  <a:lnTo>
                    <a:pt x="109" y="269"/>
                  </a:lnTo>
                  <a:lnTo>
                    <a:pt x="109" y="272"/>
                  </a:lnTo>
                  <a:cubicBezTo>
                    <a:pt x="95" y="267"/>
                    <a:pt x="81" y="261"/>
                    <a:pt x="67" y="256"/>
                  </a:cubicBezTo>
                  <a:lnTo>
                    <a:pt x="70" y="253"/>
                  </a:lnTo>
                  <a:lnTo>
                    <a:pt x="70" y="254"/>
                  </a:lnTo>
                  <a:lnTo>
                    <a:pt x="66" y="255"/>
                  </a:lnTo>
                  <a:cubicBezTo>
                    <a:pt x="68" y="245"/>
                    <a:pt x="69" y="236"/>
                    <a:pt x="71" y="227"/>
                  </a:cubicBezTo>
                  <a:lnTo>
                    <a:pt x="71" y="229"/>
                  </a:lnTo>
                  <a:cubicBezTo>
                    <a:pt x="63" y="223"/>
                    <a:pt x="55" y="216"/>
                    <a:pt x="49" y="208"/>
                  </a:cubicBezTo>
                  <a:lnTo>
                    <a:pt x="51" y="208"/>
                  </a:lnTo>
                  <a:cubicBezTo>
                    <a:pt x="42" y="210"/>
                    <a:pt x="33" y="212"/>
                    <a:pt x="24" y="214"/>
                  </a:cubicBezTo>
                  <a:lnTo>
                    <a:pt x="24" y="210"/>
                  </a:lnTo>
                  <a:lnTo>
                    <a:pt x="25" y="211"/>
                  </a:lnTo>
                  <a:lnTo>
                    <a:pt x="23" y="213"/>
                  </a:lnTo>
                  <a:cubicBezTo>
                    <a:pt x="17" y="199"/>
                    <a:pt x="11" y="185"/>
                    <a:pt x="5" y="172"/>
                  </a:cubicBezTo>
                  <a:lnTo>
                    <a:pt x="8" y="172"/>
                  </a:lnTo>
                  <a:lnTo>
                    <a:pt x="8" y="173"/>
                  </a:lnTo>
                  <a:lnTo>
                    <a:pt x="5" y="171"/>
                  </a:lnTo>
                  <a:cubicBezTo>
                    <a:pt x="12" y="165"/>
                    <a:pt x="20" y="160"/>
                    <a:pt x="27" y="154"/>
                  </a:cubicBezTo>
                  <a:lnTo>
                    <a:pt x="26" y="156"/>
                  </a:lnTo>
                  <a:cubicBezTo>
                    <a:pt x="25" y="146"/>
                    <a:pt x="24" y="135"/>
                    <a:pt x="26" y="125"/>
                  </a:cubicBezTo>
                  <a:lnTo>
                    <a:pt x="26" y="127"/>
                  </a:lnTo>
                  <a:cubicBezTo>
                    <a:pt x="19" y="122"/>
                    <a:pt x="11" y="116"/>
                    <a:pt x="3" y="111"/>
                  </a:cubicBezTo>
                  <a:lnTo>
                    <a:pt x="6" y="109"/>
                  </a:lnTo>
                  <a:lnTo>
                    <a:pt x="7" y="111"/>
                  </a:lnTo>
                  <a:lnTo>
                    <a:pt x="3" y="111"/>
                  </a:lnTo>
                  <a:cubicBezTo>
                    <a:pt x="9" y="96"/>
                    <a:pt x="14" y="82"/>
                    <a:pt x="19" y="68"/>
                  </a:cubicBezTo>
                  <a:lnTo>
                    <a:pt x="22" y="71"/>
                  </a:lnTo>
                  <a:lnTo>
                    <a:pt x="21" y="72"/>
                  </a:lnTo>
                  <a:lnTo>
                    <a:pt x="20" y="68"/>
                  </a:lnTo>
                  <a:cubicBezTo>
                    <a:pt x="29" y="70"/>
                    <a:pt x="39" y="71"/>
                    <a:pt x="48" y="72"/>
                  </a:cubicBezTo>
                  <a:lnTo>
                    <a:pt x="46" y="73"/>
                  </a:lnTo>
                  <a:cubicBezTo>
                    <a:pt x="52" y="64"/>
                    <a:pt x="59" y="57"/>
                    <a:pt x="67" y="50"/>
                  </a:cubicBezTo>
                  <a:lnTo>
                    <a:pt x="67" y="52"/>
                  </a:lnTo>
                  <a:cubicBezTo>
                    <a:pt x="65" y="43"/>
                    <a:pt x="63" y="34"/>
                    <a:pt x="61" y="25"/>
                  </a:cubicBezTo>
                  <a:lnTo>
                    <a:pt x="65" y="25"/>
                  </a:lnTo>
                  <a:lnTo>
                    <a:pt x="64" y="27"/>
                  </a:lnTo>
                  <a:lnTo>
                    <a:pt x="62" y="24"/>
                  </a:lnTo>
                  <a:cubicBezTo>
                    <a:pt x="76" y="18"/>
                    <a:pt x="89" y="12"/>
                    <a:pt x="103" y="6"/>
                  </a:cubicBezTo>
                  <a:lnTo>
                    <a:pt x="103" y="9"/>
                  </a:lnTo>
                  <a:lnTo>
                    <a:pt x="101" y="9"/>
                  </a:lnTo>
                  <a:lnTo>
                    <a:pt x="103" y="6"/>
                  </a:lnTo>
                  <a:cubicBezTo>
                    <a:pt x="109" y="14"/>
                    <a:pt x="114" y="21"/>
                    <a:pt x="119" y="28"/>
                  </a:cubicBezTo>
                  <a:lnTo>
                    <a:pt x="119" y="27"/>
                  </a:lnTo>
                  <a:lnTo>
                    <a:pt x="120" y="28"/>
                  </a:lnTo>
                  <a:lnTo>
                    <a:pt x="120" y="28"/>
                  </a:lnTo>
                  <a:lnTo>
                    <a:pt x="120" y="28"/>
                  </a:lnTo>
                  <a:lnTo>
                    <a:pt x="118" y="29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20" y="28"/>
                  </a:lnTo>
                  <a:lnTo>
                    <a:pt x="119" y="28"/>
                  </a:lnTo>
                  <a:cubicBezTo>
                    <a:pt x="130" y="26"/>
                    <a:pt x="140" y="26"/>
                    <a:pt x="149" y="27"/>
                  </a:cubicBezTo>
                  <a:lnTo>
                    <a:pt x="148" y="28"/>
                  </a:lnTo>
                  <a:cubicBezTo>
                    <a:pt x="153" y="20"/>
                    <a:pt x="158" y="12"/>
                    <a:pt x="164" y="4"/>
                  </a:cubicBezTo>
                  <a:lnTo>
                    <a:pt x="165" y="7"/>
                  </a:lnTo>
                  <a:lnTo>
                    <a:pt x="164" y="7"/>
                  </a:lnTo>
                  <a:lnTo>
                    <a:pt x="164" y="4"/>
                  </a:lnTo>
                  <a:cubicBezTo>
                    <a:pt x="179" y="10"/>
                    <a:pt x="192" y="15"/>
                    <a:pt x="206" y="21"/>
                  </a:cubicBezTo>
                  <a:lnTo>
                    <a:pt x="204" y="23"/>
                  </a:lnTo>
                  <a:lnTo>
                    <a:pt x="203" y="21"/>
                  </a:lnTo>
                  <a:lnTo>
                    <a:pt x="206" y="21"/>
                  </a:lnTo>
                  <a:cubicBezTo>
                    <a:pt x="205" y="31"/>
                    <a:pt x="203" y="40"/>
                    <a:pt x="202" y="48"/>
                  </a:cubicBezTo>
                  <a:lnTo>
                    <a:pt x="201" y="47"/>
                  </a:lnTo>
                  <a:cubicBezTo>
                    <a:pt x="210" y="53"/>
                    <a:pt x="218" y="61"/>
                    <a:pt x="224" y="68"/>
                  </a:cubicBezTo>
                  <a:lnTo>
                    <a:pt x="222" y="68"/>
                  </a:lnTo>
                  <a:cubicBezTo>
                    <a:pt x="232" y="66"/>
                    <a:pt x="241" y="64"/>
                    <a:pt x="250" y="62"/>
                  </a:cubicBezTo>
                  <a:lnTo>
                    <a:pt x="249" y="65"/>
                  </a:lnTo>
                  <a:lnTo>
                    <a:pt x="248" y="64"/>
                  </a:lnTo>
                  <a:lnTo>
                    <a:pt x="250" y="62"/>
                  </a:lnTo>
                  <a:cubicBezTo>
                    <a:pt x="257" y="77"/>
                    <a:pt x="263" y="91"/>
                    <a:pt x="268" y="104"/>
                  </a:cubicBezTo>
                  <a:lnTo>
                    <a:pt x="266" y="104"/>
                  </a:lnTo>
                  <a:lnTo>
                    <a:pt x="266" y="102"/>
                  </a:lnTo>
                  <a:lnTo>
                    <a:pt x="268" y="104"/>
                  </a:lnTo>
                  <a:cubicBezTo>
                    <a:pt x="260" y="110"/>
                    <a:pt x="253" y="115"/>
                    <a:pt x="246" y="121"/>
                  </a:cubicBezTo>
                  <a:lnTo>
                    <a:pt x="246" y="119"/>
                  </a:lnTo>
                  <a:cubicBezTo>
                    <a:pt x="248" y="131"/>
                    <a:pt x="248" y="141"/>
                    <a:pt x="247" y="150"/>
                  </a:cubicBezTo>
                  <a:lnTo>
                    <a:pt x="247" y="149"/>
                  </a:lnTo>
                  <a:cubicBezTo>
                    <a:pt x="255" y="155"/>
                    <a:pt x="263" y="160"/>
                    <a:pt x="270" y="165"/>
                  </a:cubicBezTo>
                  <a:lnTo>
                    <a:pt x="268" y="166"/>
                  </a:lnTo>
                  <a:lnTo>
                    <a:pt x="268" y="165"/>
                  </a:lnTo>
                  <a:lnTo>
                    <a:pt x="270" y="165"/>
                  </a:lnTo>
                  <a:cubicBezTo>
                    <a:pt x="264" y="181"/>
                    <a:pt x="258" y="194"/>
                    <a:pt x="254" y="207"/>
                  </a:cubicBezTo>
                  <a:lnTo>
                    <a:pt x="252" y="205"/>
                  </a:lnTo>
                  <a:lnTo>
                    <a:pt x="253" y="205"/>
                  </a:lnTo>
                  <a:lnTo>
                    <a:pt x="254" y="207"/>
                  </a:lnTo>
                  <a:cubicBezTo>
                    <a:pt x="243" y="205"/>
                    <a:pt x="234" y="204"/>
                    <a:pt x="226" y="203"/>
                  </a:cubicBezTo>
                  <a:lnTo>
                    <a:pt x="227" y="202"/>
                  </a:lnTo>
                  <a:cubicBezTo>
                    <a:pt x="220" y="212"/>
                    <a:pt x="213" y="219"/>
                    <a:pt x="206" y="224"/>
                  </a:cubicBezTo>
                  <a:lnTo>
                    <a:pt x="206" y="224"/>
                  </a:lnTo>
                  <a:cubicBezTo>
                    <a:pt x="209" y="235"/>
                    <a:pt x="210" y="243"/>
                    <a:pt x="212" y="251"/>
                  </a:cubicBezTo>
                  <a:lnTo>
                    <a:pt x="210" y="251"/>
                  </a:lnTo>
                  <a:lnTo>
                    <a:pt x="211" y="250"/>
                  </a:lnTo>
                  <a:lnTo>
                    <a:pt x="212" y="251"/>
                  </a:lnTo>
                  <a:cubicBezTo>
                    <a:pt x="194" y="259"/>
                    <a:pt x="181" y="265"/>
                    <a:pt x="170" y="269"/>
                  </a:cubicBezTo>
                  <a:lnTo>
                    <a:pt x="170" y="268"/>
                  </a:lnTo>
                  <a:lnTo>
                    <a:pt x="171" y="268"/>
                  </a:lnTo>
                  <a:lnTo>
                    <a:pt x="170" y="269"/>
                  </a:lnTo>
                  <a:cubicBezTo>
                    <a:pt x="160" y="255"/>
                    <a:pt x="156" y="250"/>
                    <a:pt x="154" y="247"/>
                  </a:cubicBezTo>
                  <a:cubicBezTo>
                    <a:pt x="154" y="247"/>
                    <a:pt x="156" y="249"/>
                    <a:pt x="158" y="252"/>
                  </a:cubicBezTo>
                  <a:cubicBezTo>
                    <a:pt x="161" y="256"/>
                    <a:pt x="166" y="261"/>
                    <a:pt x="171" y="269"/>
                  </a:cubicBezTo>
                  <a:lnTo>
                    <a:pt x="172" y="269"/>
                  </a:lnTo>
                  <a:lnTo>
                    <a:pt x="171" y="269"/>
                  </a:lnTo>
                  <a:lnTo>
                    <a:pt x="170" y="269"/>
                  </a:lnTo>
                  <a:lnTo>
                    <a:pt x="169" y="269"/>
                  </a:lnTo>
                  <a:lnTo>
                    <a:pt x="170" y="268"/>
                  </a:lnTo>
                  <a:cubicBezTo>
                    <a:pt x="180" y="264"/>
                    <a:pt x="193" y="258"/>
                    <a:pt x="211" y="249"/>
                  </a:cubicBezTo>
                  <a:lnTo>
                    <a:pt x="213" y="249"/>
                  </a:lnTo>
                  <a:lnTo>
                    <a:pt x="212" y="250"/>
                  </a:lnTo>
                  <a:lnTo>
                    <a:pt x="212" y="251"/>
                  </a:lnTo>
                  <a:lnTo>
                    <a:pt x="211" y="253"/>
                  </a:lnTo>
                  <a:lnTo>
                    <a:pt x="210" y="251"/>
                  </a:lnTo>
                  <a:cubicBezTo>
                    <a:pt x="209" y="243"/>
                    <a:pt x="207" y="235"/>
                    <a:pt x="205" y="224"/>
                  </a:cubicBezTo>
                  <a:lnTo>
                    <a:pt x="205" y="223"/>
                  </a:lnTo>
                  <a:lnTo>
                    <a:pt x="205" y="223"/>
                  </a:lnTo>
                  <a:cubicBezTo>
                    <a:pt x="212" y="218"/>
                    <a:pt x="218" y="211"/>
                    <a:pt x="225" y="201"/>
                  </a:cubicBezTo>
                  <a:lnTo>
                    <a:pt x="226" y="201"/>
                  </a:lnTo>
                  <a:lnTo>
                    <a:pt x="226" y="201"/>
                  </a:lnTo>
                  <a:cubicBezTo>
                    <a:pt x="234" y="202"/>
                    <a:pt x="243" y="203"/>
                    <a:pt x="254" y="205"/>
                  </a:cubicBezTo>
                  <a:lnTo>
                    <a:pt x="257" y="205"/>
                  </a:lnTo>
                  <a:lnTo>
                    <a:pt x="254" y="207"/>
                  </a:lnTo>
                  <a:lnTo>
                    <a:pt x="253" y="207"/>
                  </a:lnTo>
                  <a:lnTo>
                    <a:pt x="251" y="209"/>
                  </a:lnTo>
                  <a:lnTo>
                    <a:pt x="252" y="206"/>
                  </a:lnTo>
                  <a:cubicBezTo>
                    <a:pt x="257" y="193"/>
                    <a:pt x="262" y="180"/>
                    <a:pt x="268" y="164"/>
                  </a:cubicBezTo>
                  <a:lnTo>
                    <a:pt x="269" y="161"/>
                  </a:lnTo>
                  <a:lnTo>
                    <a:pt x="270" y="164"/>
                  </a:lnTo>
                  <a:lnTo>
                    <a:pt x="270" y="165"/>
                  </a:lnTo>
                  <a:lnTo>
                    <a:pt x="271" y="168"/>
                  </a:lnTo>
                  <a:lnTo>
                    <a:pt x="269" y="167"/>
                  </a:lnTo>
                  <a:cubicBezTo>
                    <a:pt x="261" y="162"/>
                    <a:pt x="254" y="157"/>
                    <a:pt x="245" y="151"/>
                  </a:cubicBezTo>
                  <a:lnTo>
                    <a:pt x="245" y="151"/>
                  </a:lnTo>
                  <a:lnTo>
                    <a:pt x="245" y="150"/>
                  </a:lnTo>
                  <a:cubicBezTo>
                    <a:pt x="246" y="141"/>
                    <a:pt x="246" y="131"/>
                    <a:pt x="244" y="120"/>
                  </a:cubicBezTo>
                  <a:lnTo>
                    <a:pt x="244" y="119"/>
                  </a:lnTo>
                  <a:lnTo>
                    <a:pt x="244" y="119"/>
                  </a:lnTo>
                  <a:cubicBezTo>
                    <a:pt x="251" y="113"/>
                    <a:pt x="258" y="108"/>
                    <a:pt x="267" y="102"/>
                  </a:cubicBezTo>
                  <a:lnTo>
                    <a:pt x="270" y="99"/>
                  </a:lnTo>
                  <a:lnTo>
                    <a:pt x="269" y="103"/>
                  </a:lnTo>
                  <a:lnTo>
                    <a:pt x="268" y="105"/>
                  </a:lnTo>
                  <a:lnTo>
                    <a:pt x="267" y="108"/>
                  </a:lnTo>
                  <a:lnTo>
                    <a:pt x="266" y="105"/>
                  </a:lnTo>
                  <a:cubicBezTo>
                    <a:pt x="260" y="92"/>
                    <a:pt x="254" y="79"/>
                    <a:pt x="247" y="64"/>
                  </a:cubicBezTo>
                  <a:lnTo>
                    <a:pt x="246" y="60"/>
                  </a:lnTo>
                  <a:lnTo>
                    <a:pt x="249" y="62"/>
                  </a:lnTo>
                  <a:lnTo>
                    <a:pt x="251" y="63"/>
                  </a:lnTo>
                  <a:lnTo>
                    <a:pt x="254" y="64"/>
                  </a:lnTo>
                  <a:lnTo>
                    <a:pt x="250" y="65"/>
                  </a:lnTo>
                  <a:cubicBezTo>
                    <a:pt x="242" y="67"/>
                    <a:pt x="233" y="69"/>
                    <a:pt x="223" y="71"/>
                  </a:cubicBezTo>
                  <a:lnTo>
                    <a:pt x="222" y="71"/>
                  </a:lnTo>
                  <a:lnTo>
                    <a:pt x="222" y="70"/>
                  </a:lnTo>
                  <a:cubicBezTo>
                    <a:pt x="215" y="63"/>
                    <a:pt x="208" y="56"/>
                    <a:pt x="200" y="49"/>
                  </a:cubicBezTo>
                  <a:lnTo>
                    <a:pt x="199" y="49"/>
                  </a:lnTo>
                  <a:lnTo>
                    <a:pt x="199" y="48"/>
                  </a:lnTo>
                  <a:cubicBezTo>
                    <a:pt x="200" y="39"/>
                    <a:pt x="201" y="30"/>
                    <a:pt x="203" y="20"/>
                  </a:cubicBezTo>
                  <a:lnTo>
                    <a:pt x="204" y="16"/>
                  </a:lnTo>
                  <a:lnTo>
                    <a:pt x="206" y="20"/>
                  </a:lnTo>
                  <a:lnTo>
                    <a:pt x="207" y="21"/>
                  </a:lnTo>
                  <a:lnTo>
                    <a:pt x="209" y="25"/>
                  </a:lnTo>
                  <a:lnTo>
                    <a:pt x="205" y="23"/>
                  </a:lnTo>
                  <a:cubicBezTo>
                    <a:pt x="191" y="18"/>
                    <a:pt x="177" y="13"/>
                    <a:pt x="163" y="7"/>
                  </a:cubicBezTo>
                  <a:lnTo>
                    <a:pt x="158" y="6"/>
                  </a:lnTo>
                  <a:lnTo>
                    <a:pt x="163" y="4"/>
                  </a:lnTo>
                  <a:lnTo>
                    <a:pt x="164" y="4"/>
                  </a:lnTo>
                  <a:lnTo>
                    <a:pt x="169" y="2"/>
                  </a:lnTo>
                  <a:lnTo>
                    <a:pt x="166" y="6"/>
                  </a:lnTo>
                  <a:cubicBezTo>
                    <a:pt x="161" y="14"/>
                    <a:pt x="156" y="21"/>
                    <a:pt x="151" y="29"/>
                  </a:cubicBezTo>
                  <a:lnTo>
                    <a:pt x="150" y="30"/>
                  </a:lnTo>
                  <a:lnTo>
                    <a:pt x="149" y="30"/>
                  </a:lnTo>
                  <a:cubicBezTo>
                    <a:pt x="139" y="29"/>
                    <a:pt x="130" y="29"/>
                    <a:pt x="120" y="31"/>
                  </a:cubicBezTo>
                  <a:lnTo>
                    <a:pt x="119" y="31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9" y="30"/>
                  </a:lnTo>
                  <a:lnTo>
                    <a:pt x="119" y="30"/>
                  </a:lnTo>
                  <a:lnTo>
                    <a:pt x="120" y="28"/>
                  </a:lnTo>
                  <a:cubicBezTo>
                    <a:pt x="120" y="27"/>
                    <a:pt x="120" y="27"/>
                    <a:pt x="120" y="27"/>
                  </a:cubicBezTo>
                  <a:lnTo>
                    <a:pt x="120" y="27"/>
                  </a:lnTo>
                  <a:lnTo>
                    <a:pt x="120" y="28"/>
                  </a:lnTo>
                  <a:lnTo>
                    <a:pt x="120" y="28"/>
                  </a:lnTo>
                  <a:lnTo>
                    <a:pt x="121" y="30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8" y="31"/>
                  </a:lnTo>
                  <a:lnTo>
                    <a:pt x="117" y="30"/>
                  </a:lnTo>
                  <a:lnTo>
                    <a:pt x="117" y="30"/>
                  </a:lnTo>
                  <a:lnTo>
                    <a:pt x="117" y="30"/>
                  </a:lnTo>
                  <a:cubicBezTo>
                    <a:pt x="111" y="23"/>
                    <a:pt x="106" y="15"/>
                    <a:pt x="100" y="8"/>
                  </a:cubicBezTo>
                  <a:lnTo>
                    <a:pt x="97" y="4"/>
                  </a:lnTo>
                  <a:lnTo>
                    <a:pt x="102" y="5"/>
                  </a:lnTo>
                  <a:lnTo>
                    <a:pt x="104" y="5"/>
                  </a:lnTo>
                  <a:lnTo>
                    <a:pt x="109" y="7"/>
                  </a:lnTo>
                  <a:lnTo>
                    <a:pt x="104" y="9"/>
                  </a:lnTo>
                  <a:cubicBezTo>
                    <a:pt x="91" y="15"/>
                    <a:pt x="77" y="21"/>
                    <a:pt x="63" y="27"/>
                  </a:cubicBezTo>
                  <a:lnTo>
                    <a:pt x="58" y="29"/>
                  </a:lnTo>
                  <a:lnTo>
                    <a:pt x="61" y="25"/>
                  </a:lnTo>
                  <a:lnTo>
                    <a:pt x="62" y="23"/>
                  </a:lnTo>
                  <a:lnTo>
                    <a:pt x="64" y="18"/>
                  </a:lnTo>
                  <a:lnTo>
                    <a:pt x="65" y="23"/>
                  </a:lnTo>
                  <a:cubicBezTo>
                    <a:pt x="67" y="32"/>
                    <a:pt x="68" y="42"/>
                    <a:pt x="70" y="51"/>
                  </a:cubicBezTo>
                  <a:lnTo>
                    <a:pt x="70" y="52"/>
                  </a:lnTo>
                  <a:lnTo>
                    <a:pt x="70" y="53"/>
                  </a:lnTo>
                  <a:cubicBezTo>
                    <a:pt x="62" y="59"/>
                    <a:pt x="55" y="66"/>
                    <a:pt x="49" y="75"/>
                  </a:cubicBezTo>
                  <a:lnTo>
                    <a:pt x="48" y="76"/>
                  </a:lnTo>
                  <a:lnTo>
                    <a:pt x="47" y="75"/>
                  </a:lnTo>
                  <a:cubicBezTo>
                    <a:pt x="38" y="74"/>
                    <a:pt x="29" y="73"/>
                    <a:pt x="19" y="71"/>
                  </a:cubicBezTo>
                  <a:lnTo>
                    <a:pt x="14" y="71"/>
                  </a:lnTo>
                  <a:lnTo>
                    <a:pt x="19" y="68"/>
                  </a:lnTo>
                  <a:lnTo>
                    <a:pt x="20" y="67"/>
                  </a:lnTo>
                  <a:lnTo>
                    <a:pt x="25" y="64"/>
                  </a:lnTo>
                  <a:lnTo>
                    <a:pt x="23" y="69"/>
                  </a:lnTo>
                  <a:cubicBezTo>
                    <a:pt x="17" y="83"/>
                    <a:pt x="12" y="97"/>
                    <a:pt x="6" y="111"/>
                  </a:cubicBezTo>
                  <a:lnTo>
                    <a:pt x="5" y="116"/>
                  </a:lnTo>
                  <a:lnTo>
                    <a:pt x="3" y="111"/>
                  </a:lnTo>
                  <a:lnTo>
                    <a:pt x="2" y="110"/>
                  </a:lnTo>
                  <a:lnTo>
                    <a:pt x="1" y="105"/>
                  </a:lnTo>
                  <a:lnTo>
                    <a:pt x="5" y="108"/>
                  </a:lnTo>
                  <a:cubicBezTo>
                    <a:pt x="13" y="113"/>
                    <a:pt x="21" y="118"/>
                    <a:pt x="29" y="123"/>
                  </a:cubicBezTo>
                  <a:lnTo>
                    <a:pt x="30" y="124"/>
                  </a:lnTo>
                  <a:lnTo>
                    <a:pt x="29" y="125"/>
                  </a:lnTo>
                  <a:cubicBezTo>
                    <a:pt x="28" y="135"/>
                    <a:pt x="28" y="145"/>
                    <a:pt x="30" y="155"/>
                  </a:cubicBezTo>
                  <a:lnTo>
                    <a:pt x="30" y="156"/>
                  </a:lnTo>
                  <a:lnTo>
                    <a:pt x="29" y="157"/>
                  </a:lnTo>
                  <a:cubicBezTo>
                    <a:pt x="22" y="163"/>
                    <a:pt x="15" y="168"/>
                    <a:pt x="7" y="174"/>
                  </a:cubicBezTo>
                  <a:lnTo>
                    <a:pt x="3" y="177"/>
                  </a:lnTo>
                  <a:lnTo>
                    <a:pt x="4" y="172"/>
                  </a:lnTo>
                  <a:lnTo>
                    <a:pt x="4" y="170"/>
                  </a:lnTo>
                  <a:lnTo>
                    <a:pt x="6" y="165"/>
                  </a:lnTo>
                  <a:lnTo>
                    <a:pt x="8" y="170"/>
                  </a:lnTo>
                  <a:cubicBezTo>
                    <a:pt x="14" y="184"/>
                    <a:pt x="20" y="197"/>
                    <a:pt x="26" y="211"/>
                  </a:cubicBezTo>
                  <a:lnTo>
                    <a:pt x="29" y="216"/>
                  </a:lnTo>
                  <a:lnTo>
                    <a:pt x="24" y="214"/>
                  </a:lnTo>
                  <a:lnTo>
                    <a:pt x="22" y="213"/>
                  </a:lnTo>
                  <a:lnTo>
                    <a:pt x="18" y="211"/>
                  </a:lnTo>
                  <a:lnTo>
                    <a:pt x="23" y="209"/>
                  </a:lnTo>
                  <a:cubicBezTo>
                    <a:pt x="32" y="208"/>
                    <a:pt x="41" y="206"/>
                    <a:pt x="50" y="204"/>
                  </a:cubicBezTo>
                  <a:lnTo>
                    <a:pt x="52" y="204"/>
                  </a:lnTo>
                  <a:lnTo>
                    <a:pt x="52" y="205"/>
                  </a:lnTo>
                  <a:cubicBezTo>
                    <a:pt x="58" y="213"/>
                    <a:pt x="66" y="220"/>
                    <a:pt x="74" y="225"/>
                  </a:cubicBezTo>
                  <a:lnTo>
                    <a:pt x="75" y="226"/>
                  </a:lnTo>
                  <a:lnTo>
                    <a:pt x="75" y="227"/>
                  </a:lnTo>
                  <a:cubicBezTo>
                    <a:pt x="73" y="236"/>
                    <a:pt x="72" y="246"/>
                    <a:pt x="70" y="255"/>
                  </a:cubicBezTo>
                  <a:lnTo>
                    <a:pt x="70" y="260"/>
                  </a:lnTo>
                  <a:lnTo>
                    <a:pt x="67" y="255"/>
                  </a:lnTo>
                  <a:lnTo>
                    <a:pt x="66" y="255"/>
                  </a:lnTo>
                  <a:lnTo>
                    <a:pt x="63" y="250"/>
                  </a:lnTo>
                  <a:lnTo>
                    <a:pt x="69" y="252"/>
                  </a:lnTo>
                  <a:cubicBezTo>
                    <a:pt x="83" y="257"/>
                    <a:pt x="97" y="263"/>
                    <a:pt x="111" y="268"/>
                  </a:cubicBezTo>
                  <a:lnTo>
                    <a:pt x="116" y="270"/>
                  </a:lnTo>
                  <a:lnTo>
                    <a:pt x="111" y="272"/>
                  </a:lnTo>
                  <a:lnTo>
                    <a:pt x="110" y="272"/>
                  </a:lnTo>
                  <a:lnTo>
                    <a:pt x="104" y="274"/>
                  </a:lnTo>
                  <a:lnTo>
                    <a:pt x="108" y="269"/>
                  </a:lnTo>
                  <a:cubicBezTo>
                    <a:pt x="113" y="262"/>
                    <a:pt x="118" y="254"/>
                    <a:pt x="123" y="246"/>
                  </a:cubicBezTo>
                  <a:lnTo>
                    <a:pt x="124" y="245"/>
                  </a:lnTo>
                  <a:lnTo>
                    <a:pt x="125" y="246"/>
                  </a:lnTo>
                  <a:cubicBezTo>
                    <a:pt x="130" y="246"/>
                    <a:pt x="136" y="246"/>
                    <a:pt x="141" y="246"/>
                  </a:cubicBezTo>
                  <a:cubicBezTo>
                    <a:pt x="144" y="246"/>
                    <a:pt x="147" y="246"/>
                    <a:pt x="150" y="246"/>
                  </a:cubicBezTo>
                  <a:lnTo>
                    <a:pt x="154" y="245"/>
                  </a:lnTo>
                  <a:lnTo>
                    <a:pt x="154" y="245"/>
                  </a:lnTo>
                  <a:lnTo>
                    <a:pt x="155" y="245"/>
                  </a:lnTo>
                  <a:lnTo>
                    <a:pt x="155" y="245"/>
                  </a:lnTo>
                  <a:cubicBezTo>
                    <a:pt x="156" y="245"/>
                    <a:pt x="157" y="248"/>
                    <a:pt x="156" y="248"/>
                  </a:cubicBezTo>
                  <a:lnTo>
                    <a:pt x="156" y="248"/>
                  </a:lnTo>
                  <a:lnTo>
                    <a:pt x="156" y="248"/>
                  </a:lnTo>
                  <a:lnTo>
                    <a:pt x="155" y="249"/>
                  </a:lnTo>
                  <a:cubicBezTo>
                    <a:pt x="154" y="249"/>
                    <a:pt x="153" y="250"/>
                    <a:pt x="153" y="250"/>
                  </a:cubicBezTo>
                  <a:lnTo>
                    <a:pt x="151" y="250"/>
                  </a:lnTo>
                  <a:cubicBezTo>
                    <a:pt x="142" y="251"/>
                    <a:pt x="133" y="251"/>
                    <a:pt x="125" y="250"/>
                  </a:cubicBezTo>
                  <a:lnTo>
                    <a:pt x="118" y="250"/>
                  </a:lnTo>
                  <a:lnTo>
                    <a:pt x="124" y="247"/>
                  </a:lnTo>
                  <a:lnTo>
                    <a:pt x="125" y="246"/>
                  </a:lnTo>
                  <a:lnTo>
                    <a:pt x="131" y="243"/>
                  </a:lnTo>
                  <a:lnTo>
                    <a:pt x="127" y="249"/>
                  </a:lnTo>
                  <a:cubicBezTo>
                    <a:pt x="122" y="257"/>
                    <a:pt x="117" y="265"/>
                    <a:pt x="112" y="273"/>
                  </a:cubicBezTo>
                  <a:lnTo>
                    <a:pt x="111" y="274"/>
                  </a:lnTo>
                  <a:lnTo>
                    <a:pt x="109" y="273"/>
                  </a:lnTo>
                  <a:cubicBezTo>
                    <a:pt x="95" y="268"/>
                    <a:pt x="80" y="262"/>
                    <a:pt x="66" y="257"/>
                  </a:cubicBezTo>
                  <a:lnTo>
                    <a:pt x="65" y="256"/>
                  </a:lnTo>
                  <a:lnTo>
                    <a:pt x="65" y="255"/>
                  </a:lnTo>
                  <a:cubicBezTo>
                    <a:pt x="66" y="245"/>
                    <a:pt x="68" y="236"/>
                    <a:pt x="69" y="227"/>
                  </a:cubicBezTo>
                  <a:lnTo>
                    <a:pt x="70" y="220"/>
                  </a:lnTo>
                  <a:lnTo>
                    <a:pt x="73" y="227"/>
                  </a:lnTo>
                  <a:lnTo>
                    <a:pt x="73" y="227"/>
                  </a:lnTo>
                  <a:lnTo>
                    <a:pt x="76" y="234"/>
                  </a:lnTo>
                  <a:lnTo>
                    <a:pt x="70" y="230"/>
                  </a:lnTo>
                  <a:cubicBezTo>
                    <a:pt x="62" y="224"/>
                    <a:pt x="54" y="216"/>
                    <a:pt x="48" y="209"/>
                  </a:cubicBezTo>
                  <a:lnTo>
                    <a:pt x="44" y="204"/>
                  </a:lnTo>
                  <a:lnTo>
                    <a:pt x="50" y="206"/>
                  </a:lnTo>
                  <a:lnTo>
                    <a:pt x="51" y="206"/>
                  </a:lnTo>
                  <a:lnTo>
                    <a:pt x="58" y="209"/>
                  </a:lnTo>
                  <a:lnTo>
                    <a:pt x="51" y="210"/>
                  </a:lnTo>
                  <a:cubicBezTo>
                    <a:pt x="41" y="212"/>
                    <a:pt x="32" y="214"/>
                    <a:pt x="23" y="215"/>
                  </a:cubicBezTo>
                  <a:lnTo>
                    <a:pt x="22" y="216"/>
                  </a:lnTo>
                  <a:lnTo>
                    <a:pt x="21" y="214"/>
                  </a:lnTo>
                  <a:cubicBezTo>
                    <a:pt x="15" y="200"/>
                    <a:pt x="8" y="185"/>
                    <a:pt x="2" y="172"/>
                  </a:cubicBezTo>
                  <a:lnTo>
                    <a:pt x="2" y="170"/>
                  </a:lnTo>
                  <a:lnTo>
                    <a:pt x="3" y="169"/>
                  </a:lnTo>
                  <a:cubicBezTo>
                    <a:pt x="11" y="163"/>
                    <a:pt x="18" y="158"/>
                    <a:pt x="25" y="152"/>
                  </a:cubicBezTo>
                  <a:lnTo>
                    <a:pt x="31" y="148"/>
                  </a:lnTo>
                  <a:lnTo>
                    <a:pt x="28" y="155"/>
                  </a:lnTo>
                  <a:lnTo>
                    <a:pt x="28" y="156"/>
                  </a:lnTo>
                  <a:lnTo>
                    <a:pt x="25" y="162"/>
                  </a:lnTo>
                  <a:lnTo>
                    <a:pt x="24" y="155"/>
                  </a:lnTo>
                  <a:cubicBezTo>
                    <a:pt x="22" y="145"/>
                    <a:pt x="22" y="134"/>
                    <a:pt x="23" y="125"/>
                  </a:cubicBezTo>
                  <a:lnTo>
                    <a:pt x="24" y="118"/>
                  </a:lnTo>
                  <a:lnTo>
                    <a:pt x="27" y="125"/>
                  </a:lnTo>
                  <a:lnTo>
                    <a:pt x="28" y="126"/>
                  </a:lnTo>
                  <a:lnTo>
                    <a:pt x="30" y="132"/>
                  </a:lnTo>
                  <a:lnTo>
                    <a:pt x="25" y="128"/>
                  </a:lnTo>
                  <a:cubicBezTo>
                    <a:pt x="17" y="123"/>
                    <a:pt x="9" y="117"/>
                    <a:pt x="1" y="112"/>
                  </a:cubicBezTo>
                  <a:lnTo>
                    <a:pt x="0" y="112"/>
                  </a:lnTo>
                  <a:lnTo>
                    <a:pt x="1" y="110"/>
                  </a:lnTo>
                  <a:cubicBezTo>
                    <a:pt x="6" y="95"/>
                    <a:pt x="12" y="80"/>
                    <a:pt x="18" y="66"/>
                  </a:cubicBezTo>
                  <a:lnTo>
                    <a:pt x="18" y="65"/>
                  </a:lnTo>
                  <a:lnTo>
                    <a:pt x="20" y="65"/>
                  </a:lnTo>
                  <a:cubicBezTo>
                    <a:pt x="29" y="66"/>
                    <a:pt x="39" y="68"/>
                    <a:pt x="48" y="69"/>
                  </a:cubicBezTo>
                  <a:lnTo>
                    <a:pt x="54" y="70"/>
                  </a:lnTo>
                  <a:lnTo>
                    <a:pt x="48" y="73"/>
                  </a:lnTo>
                  <a:lnTo>
                    <a:pt x="47" y="73"/>
                  </a:lnTo>
                  <a:lnTo>
                    <a:pt x="41" y="76"/>
                  </a:lnTo>
                  <a:lnTo>
                    <a:pt x="44" y="70"/>
                  </a:lnTo>
                  <a:cubicBezTo>
                    <a:pt x="51" y="62"/>
                    <a:pt x="58" y="54"/>
                    <a:pt x="65" y="48"/>
                  </a:cubicBezTo>
                  <a:lnTo>
                    <a:pt x="70" y="44"/>
                  </a:lnTo>
                  <a:lnTo>
                    <a:pt x="68" y="50"/>
                  </a:lnTo>
                  <a:lnTo>
                    <a:pt x="68" y="52"/>
                  </a:lnTo>
                  <a:lnTo>
                    <a:pt x="65" y="58"/>
                  </a:lnTo>
                  <a:lnTo>
                    <a:pt x="64" y="51"/>
                  </a:lnTo>
                  <a:cubicBezTo>
                    <a:pt x="62" y="42"/>
                    <a:pt x="60" y="32"/>
                    <a:pt x="59" y="24"/>
                  </a:cubicBezTo>
                  <a:lnTo>
                    <a:pt x="58" y="22"/>
                  </a:lnTo>
                  <a:lnTo>
                    <a:pt x="60" y="22"/>
                  </a:lnTo>
                  <a:cubicBezTo>
                    <a:pt x="75" y="15"/>
                    <a:pt x="90" y="8"/>
                    <a:pt x="103" y="2"/>
                  </a:cubicBezTo>
                  <a:lnTo>
                    <a:pt x="104" y="2"/>
                  </a:lnTo>
                  <a:lnTo>
                    <a:pt x="105" y="3"/>
                  </a:lnTo>
                  <a:cubicBezTo>
                    <a:pt x="111" y="11"/>
                    <a:pt x="117" y="19"/>
                    <a:pt x="122" y="26"/>
                  </a:cubicBezTo>
                  <a:lnTo>
                    <a:pt x="126" y="31"/>
                  </a:lnTo>
                  <a:lnTo>
                    <a:pt x="120" y="28"/>
                  </a:lnTo>
                  <a:lnTo>
                    <a:pt x="119" y="28"/>
                  </a:lnTo>
                  <a:lnTo>
                    <a:pt x="119" y="28"/>
                  </a:lnTo>
                  <a:lnTo>
                    <a:pt x="118" y="28"/>
                  </a:lnTo>
                  <a:lnTo>
                    <a:pt x="118" y="28"/>
                  </a:lnTo>
                  <a:lnTo>
                    <a:pt x="118" y="27"/>
                  </a:lnTo>
                  <a:lnTo>
                    <a:pt x="119" y="24"/>
                  </a:lnTo>
                  <a:cubicBezTo>
                    <a:pt x="120" y="24"/>
                    <a:pt x="120" y="24"/>
                    <a:pt x="120" y="25"/>
                  </a:cubicBezTo>
                  <a:lnTo>
                    <a:pt x="120" y="25"/>
                  </a:lnTo>
                  <a:lnTo>
                    <a:pt x="120" y="25"/>
                  </a:lnTo>
                  <a:lnTo>
                    <a:pt x="120" y="25"/>
                  </a:lnTo>
                  <a:cubicBezTo>
                    <a:pt x="120" y="25"/>
                    <a:pt x="120" y="24"/>
                    <a:pt x="120" y="25"/>
                  </a:cubicBezTo>
                  <a:lnTo>
                    <a:pt x="119" y="27"/>
                  </a:lnTo>
                  <a:lnTo>
                    <a:pt x="119" y="27"/>
                  </a:lnTo>
                  <a:lnTo>
                    <a:pt x="119" y="28"/>
                  </a:lnTo>
                  <a:lnTo>
                    <a:pt x="119" y="28"/>
                  </a:lnTo>
                  <a:lnTo>
                    <a:pt x="114" y="26"/>
                  </a:lnTo>
                  <a:lnTo>
                    <a:pt x="119" y="25"/>
                  </a:lnTo>
                  <a:lnTo>
                    <a:pt x="119" y="25"/>
                  </a:lnTo>
                  <a:cubicBezTo>
                    <a:pt x="129" y="23"/>
                    <a:pt x="140" y="23"/>
                    <a:pt x="149" y="24"/>
                  </a:cubicBezTo>
                  <a:lnTo>
                    <a:pt x="155" y="24"/>
                  </a:lnTo>
                  <a:lnTo>
                    <a:pt x="150" y="27"/>
                  </a:lnTo>
                  <a:lnTo>
                    <a:pt x="148" y="28"/>
                  </a:lnTo>
                  <a:lnTo>
                    <a:pt x="143" y="30"/>
                  </a:lnTo>
                  <a:lnTo>
                    <a:pt x="146" y="25"/>
                  </a:lnTo>
                  <a:cubicBezTo>
                    <a:pt x="152" y="17"/>
                    <a:pt x="157" y="9"/>
                    <a:pt x="162" y="2"/>
                  </a:cubicBezTo>
                  <a:lnTo>
                    <a:pt x="163" y="0"/>
                  </a:lnTo>
                  <a:lnTo>
                    <a:pt x="164" y="1"/>
                  </a:lnTo>
                  <a:cubicBezTo>
                    <a:pt x="179" y="7"/>
                    <a:pt x="195" y="13"/>
                    <a:pt x="208" y="18"/>
                  </a:cubicBezTo>
                  <a:lnTo>
                    <a:pt x="209" y="18"/>
                  </a:lnTo>
                  <a:lnTo>
                    <a:pt x="209" y="20"/>
                  </a:lnTo>
                  <a:cubicBezTo>
                    <a:pt x="208" y="30"/>
                    <a:pt x="206" y="39"/>
                    <a:pt x="205" y="48"/>
                  </a:cubicBezTo>
                  <a:lnTo>
                    <a:pt x="204" y="53"/>
                  </a:lnTo>
                  <a:lnTo>
                    <a:pt x="202" y="48"/>
                  </a:lnTo>
                  <a:lnTo>
                    <a:pt x="201" y="47"/>
                  </a:lnTo>
                  <a:lnTo>
                    <a:pt x="199" y="42"/>
                  </a:lnTo>
                  <a:lnTo>
                    <a:pt x="204" y="45"/>
                  </a:lnTo>
                  <a:cubicBezTo>
                    <a:pt x="212" y="51"/>
                    <a:pt x="220" y="59"/>
                    <a:pt x="226" y="66"/>
                  </a:cubicBezTo>
                  <a:lnTo>
                    <a:pt x="229" y="70"/>
                  </a:lnTo>
                  <a:lnTo>
                    <a:pt x="224" y="68"/>
                  </a:lnTo>
                  <a:lnTo>
                    <a:pt x="223" y="68"/>
                  </a:lnTo>
                  <a:lnTo>
                    <a:pt x="218" y="66"/>
                  </a:lnTo>
                  <a:lnTo>
                    <a:pt x="223" y="65"/>
                  </a:lnTo>
                  <a:cubicBezTo>
                    <a:pt x="233" y="63"/>
                    <a:pt x="242" y="61"/>
                    <a:pt x="251" y="60"/>
                  </a:cubicBezTo>
                  <a:lnTo>
                    <a:pt x="252" y="59"/>
                  </a:lnTo>
                  <a:lnTo>
                    <a:pt x="252" y="60"/>
                  </a:lnTo>
                  <a:cubicBezTo>
                    <a:pt x="259" y="75"/>
                    <a:pt x="265" y="90"/>
                    <a:pt x="271" y="103"/>
                  </a:cubicBezTo>
                  <a:lnTo>
                    <a:pt x="272" y="104"/>
                  </a:lnTo>
                  <a:lnTo>
                    <a:pt x="271" y="105"/>
                  </a:lnTo>
                  <a:cubicBezTo>
                    <a:pt x="263" y="111"/>
                    <a:pt x="255" y="117"/>
                    <a:pt x="248" y="122"/>
                  </a:cubicBezTo>
                  <a:lnTo>
                    <a:pt x="244" y="125"/>
                  </a:lnTo>
                  <a:lnTo>
                    <a:pt x="246" y="120"/>
                  </a:lnTo>
                  <a:lnTo>
                    <a:pt x="246" y="119"/>
                  </a:lnTo>
                  <a:lnTo>
                    <a:pt x="248" y="115"/>
                  </a:lnTo>
                  <a:lnTo>
                    <a:pt x="249" y="120"/>
                  </a:lnTo>
                  <a:cubicBezTo>
                    <a:pt x="251" y="130"/>
                    <a:pt x="251" y="141"/>
                    <a:pt x="250" y="150"/>
                  </a:cubicBezTo>
                  <a:lnTo>
                    <a:pt x="249" y="154"/>
                  </a:lnTo>
                  <a:lnTo>
                    <a:pt x="247" y="150"/>
                  </a:lnTo>
                  <a:lnTo>
                    <a:pt x="247" y="149"/>
                  </a:lnTo>
                  <a:lnTo>
                    <a:pt x="245" y="145"/>
                  </a:lnTo>
                  <a:lnTo>
                    <a:pt x="248" y="147"/>
                  </a:lnTo>
                  <a:cubicBezTo>
                    <a:pt x="257" y="153"/>
                    <a:pt x="265" y="158"/>
                    <a:pt x="272" y="163"/>
                  </a:cubicBezTo>
                  <a:lnTo>
                    <a:pt x="273" y="164"/>
                  </a:lnTo>
                  <a:lnTo>
                    <a:pt x="272" y="165"/>
                  </a:lnTo>
                  <a:cubicBezTo>
                    <a:pt x="266" y="180"/>
                    <a:pt x="260" y="194"/>
                    <a:pt x="255" y="208"/>
                  </a:cubicBezTo>
                  <a:lnTo>
                    <a:pt x="255" y="209"/>
                  </a:lnTo>
                  <a:lnTo>
                    <a:pt x="254" y="209"/>
                  </a:lnTo>
                  <a:cubicBezTo>
                    <a:pt x="244" y="207"/>
                    <a:pt x="235" y="206"/>
                    <a:pt x="226" y="204"/>
                  </a:cubicBezTo>
                  <a:lnTo>
                    <a:pt x="223" y="204"/>
                  </a:lnTo>
                  <a:lnTo>
                    <a:pt x="226" y="203"/>
                  </a:lnTo>
                  <a:lnTo>
                    <a:pt x="227" y="202"/>
                  </a:lnTo>
                  <a:lnTo>
                    <a:pt x="230" y="201"/>
                  </a:lnTo>
                  <a:lnTo>
                    <a:pt x="228" y="204"/>
                  </a:lnTo>
                  <a:cubicBezTo>
                    <a:pt x="222" y="212"/>
                    <a:pt x="215" y="219"/>
                    <a:pt x="207" y="225"/>
                  </a:cubicBezTo>
                  <a:lnTo>
                    <a:pt x="205" y="227"/>
                  </a:lnTo>
                  <a:lnTo>
                    <a:pt x="206" y="224"/>
                  </a:lnTo>
                  <a:lnTo>
                    <a:pt x="206" y="224"/>
                  </a:lnTo>
                  <a:lnTo>
                    <a:pt x="207" y="221"/>
                  </a:lnTo>
                  <a:lnTo>
                    <a:pt x="208" y="224"/>
                  </a:lnTo>
                  <a:cubicBezTo>
                    <a:pt x="210" y="234"/>
                    <a:pt x="211" y="243"/>
                    <a:pt x="213" y="251"/>
                  </a:cubicBezTo>
                  <a:lnTo>
                    <a:pt x="213" y="252"/>
                  </a:lnTo>
                  <a:lnTo>
                    <a:pt x="213" y="252"/>
                  </a:lnTo>
                  <a:cubicBezTo>
                    <a:pt x="195" y="259"/>
                    <a:pt x="181" y="265"/>
                    <a:pt x="170" y="270"/>
                  </a:cubicBezTo>
                  <a:lnTo>
                    <a:pt x="170" y="270"/>
                  </a:lnTo>
                  <a:lnTo>
                    <a:pt x="170" y="270"/>
                  </a:lnTo>
                  <a:cubicBezTo>
                    <a:pt x="165" y="263"/>
                    <a:pt x="161" y="257"/>
                    <a:pt x="158" y="253"/>
                  </a:cubicBezTo>
                  <a:cubicBezTo>
                    <a:pt x="157" y="251"/>
                    <a:pt x="156" y="250"/>
                    <a:pt x="155" y="249"/>
                  </a:cubicBezTo>
                  <a:cubicBezTo>
                    <a:pt x="154" y="248"/>
                    <a:pt x="154" y="247"/>
                    <a:pt x="154" y="2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8" name="Google Shape;688;p19"/>
          <p:cNvGrpSpPr/>
          <p:nvPr/>
        </p:nvGrpSpPr>
        <p:grpSpPr>
          <a:xfrm>
            <a:off x="-1363106" y="2337062"/>
            <a:ext cx="2010135" cy="1932933"/>
            <a:chOff x="-1363106" y="2337062"/>
            <a:chExt cx="2010135" cy="1932933"/>
          </a:xfrm>
        </p:grpSpPr>
        <p:grpSp>
          <p:nvGrpSpPr>
            <p:cNvPr id="689" name="Google Shape;689;p19"/>
            <p:cNvGrpSpPr/>
            <p:nvPr/>
          </p:nvGrpSpPr>
          <p:grpSpPr>
            <a:xfrm>
              <a:off x="-1363106" y="3552109"/>
              <a:ext cx="1754642" cy="717886"/>
              <a:chOff x="-1340531" y="3895472"/>
              <a:chExt cx="1754642" cy="717886"/>
            </a:xfrm>
          </p:grpSpPr>
          <p:sp>
            <p:nvSpPr>
              <p:cNvPr id="690" name="Google Shape;690;p19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19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19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19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19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19"/>
              <p:cNvSpPr/>
              <p:nvPr/>
            </p:nvSpPr>
            <p:spPr>
              <a:xfrm>
                <a:off x="-1224695" y="4075986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19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19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19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19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19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19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2" name="Google Shape;702;p19"/>
            <p:cNvGrpSpPr/>
            <p:nvPr/>
          </p:nvGrpSpPr>
          <p:grpSpPr>
            <a:xfrm>
              <a:off x="-903537" y="2337062"/>
              <a:ext cx="1550567" cy="1051320"/>
              <a:chOff x="-872012" y="2723887"/>
              <a:chExt cx="1550567" cy="1051320"/>
            </a:xfrm>
          </p:grpSpPr>
          <p:sp>
            <p:nvSpPr>
              <p:cNvPr id="703" name="Google Shape;703;p19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19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19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19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19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19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19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19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19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19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19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19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19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20"/>
          <p:cNvSpPr txBox="1">
            <a:spLocks noGrp="1"/>
          </p:cNvSpPr>
          <p:nvPr>
            <p:ph type="title"/>
          </p:nvPr>
        </p:nvSpPr>
        <p:spPr>
          <a:xfrm>
            <a:off x="733463" y="9760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8" name="Google Shape;718;p20"/>
          <p:cNvSpPr txBox="1">
            <a:spLocks noGrp="1"/>
          </p:cNvSpPr>
          <p:nvPr>
            <p:ph type="subTitle" idx="1"/>
          </p:nvPr>
        </p:nvSpPr>
        <p:spPr>
          <a:xfrm>
            <a:off x="733425" y="18202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19" name="Google Shape;719;p20"/>
          <p:cNvSpPr txBox="1"/>
          <p:nvPr/>
        </p:nvSpPr>
        <p:spPr>
          <a:xfrm>
            <a:off x="713225" y="3590775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This presentation template was created by </a:t>
            </a:r>
            <a:r>
              <a:rPr lang="en" sz="11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includes icons by </a:t>
            </a:r>
            <a:r>
              <a:rPr lang="en" sz="11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1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100" b="1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20" name="Google Shape;720;p20"/>
          <p:cNvGrpSpPr/>
          <p:nvPr/>
        </p:nvGrpSpPr>
        <p:grpSpPr>
          <a:xfrm>
            <a:off x="-501553" y="-179987"/>
            <a:ext cx="9485819" cy="3497672"/>
            <a:chOff x="-501553" y="-179987"/>
            <a:chExt cx="9485819" cy="3497672"/>
          </a:xfrm>
        </p:grpSpPr>
        <p:grpSp>
          <p:nvGrpSpPr>
            <p:cNvPr id="721" name="Google Shape;721;p20"/>
            <p:cNvGrpSpPr/>
            <p:nvPr/>
          </p:nvGrpSpPr>
          <p:grpSpPr>
            <a:xfrm>
              <a:off x="-501553" y="-179987"/>
              <a:ext cx="1767651" cy="1127846"/>
              <a:chOff x="-501553" y="-179987"/>
              <a:chExt cx="1767651" cy="1127846"/>
            </a:xfrm>
          </p:grpSpPr>
          <p:sp>
            <p:nvSpPr>
              <p:cNvPr id="722" name="Google Shape;722;p20"/>
              <p:cNvSpPr/>
              <p:nvPr/>
            </p:nvSpPr>
            <p:spPr>
              <a:xfrm>
                <a:off x="-501553" y="-179987"/>
                <a:ext cx="1126028" cy="1127846"/>
              </a:xfrm>
              <a:custGeom>
                <a:avLst/>
                <a:gdLst/>
                <a:ahLst/>
                <a:cxnLst/>
                <a:rect l="l" t="t" r="r" b="b"/>
                <a:pathLst>
                  <a:path w="618" h="619" extrusionOk="0">
                    <a:moveTo>
                      <a:pt x="564" y="269"/>
                    </a:moveTo>
                    <a:cubicBezTo>
                      <a:pt x="568" y="292"/>
                      <a:pt x="568" y="315"/>
                      <a:pt x="566" y="337"/>
                    </a:cubicBezTo>
                    <a:lnTo>
                      <a:pt x="618" y="372"/>
                    </a:lnTo>
                    <a:lnTo>
                      <a:pt x="581" y="470"/>
                    </a:lnTo>
                    <a:lnTo>
                      <a:pt x="518" y="461"/>
                    </a:lnTo>
                    <a:cubicBezTo>
                      <a:pt x="505" y="479"/>
                      <a:pt x="489" y="496"/>
                      <a:pt x="471" y="511"/>
                    </a:cubicBezTo>
                    <a:lnTo>
                      <a:pt x="483" y="573"/>
                    </a:lnTo>
                    <a:lnTo>
                      <a:pt x="387" y="615"/>
                    </a:lnTo>
                    <a:lnTo>
                      <a:pt x="350" y="564"/>
                    </a:lnTo>
                    <a:cubicBezTo>
                      <a:pt x="327" y="568"/>
                      <a:pt x="304" y="569"/>
                      <a:pt x="281" y="566"/>
                    </a:cubicBezTo>
                    <a:lnTo>
                      <a:pt x="246" y="619"/>
                    </a:lnTo>
                    <a:lnTo>
                      <a:pt x="148" y="581"/>
                    </a:lnTo>
                    <a:lnTo>
                      <a:pt x="157" y="518"/>
                    </a:lnTo>
                    <a:cubicBezTo>
                      <a:pt x="139" y="505"/>
                      <a:pt x="122" y="489"/>
                      <a:pt x="108" y="471"/>
                    </a:cubicBezTo>
                    <a:lnTo>
                      <a:pt x="46" y="484"/>
                    </a:lnTo>
                    <a:lnTo>
                      <a:pt x="3" y="388"/>
                    </a:lnTo>
                    <a:lnTo>
                      <a:pt x="54" y="350"/>
                    </a:lnTo>
                    <a:cubicBezTo>
                      <a:pt x="50" y="327"/>
                      <a:pt x="50" y="304"/>
                      <a:pt x="52" y="281"/>
                    </a:cubicBezTo>
                    <a:lnTo>
                      <a:pt x="0" y="246"/>
                    </a:lnTo>
                    <a:lnTo>
                      <a:pt x="37" y="148"/>
                    </a:lnTo>
                    <a:lnTo>
                      <a:pt x="100" y="157"/>
                    </a:lnTo>
                    <a:cubicBezTo>
                      <a:pt x="113" y="139"/>
                      <a:pt x="129" y="122"/>
                      <a:pt x="147" y="108"/>
                    </a:cubicBezTo>
                    <a:lnTo>
                      <a:pt x="135" y="46"/>
                    </a:lnTo>
                    <a:lnTo>
                      <a:pt x="231" y="3"/>
                    </a:lnTo>
                    <a:lnTo>
                      <a:pt x="268" y="54"/>
                    </a:lnTo>
                    <a:cubicBezTo>
                      <a:pt x="291" y="50"/>
                      <a:pt x="314" y="50"/>
                      <a:pt x="337" y="52"/>
                    </a:cubicBezTo>
                    <a:lnTo>
                      <a:pt x="372" y="0"/>
                    </a:lnTo>
                    <a:lnTo>
                      <a:pt x="470" y="37"/>
                    </a:lnTo>
                    <a:lnTo>
                      <a:pt x="461" y="100"/>
                    </a:lnTo>
                    <a:cubicBezTo>
                      <a:pt x="479" y="113"/>
                      <a:pt x="496" y="129"/>
                      <a:pt x="510" y="147"/>
                    </a:cubicBezTo>
                    <a:lnTo>
                      <a:pt x="572" y="135"/>
                    </a:lnTo>
                    <a:lnTo>
                      <a:pt x="615" y="231"/>
                    </a:lnTo>
                    <a:lnTo>
                      <a:pt x="564" y="269"/>
                    </a:lnTo>
                    <a:moveTo>
                      <a:pt x="414" y="268"/>
                    </a:moveTo>
                    <a:cubicBezTo>
                      <a:pt x="388" y="211"/>
                      <a:pt x="322" y="186"/>
                      <a:pt x="265" y="211"/>
                    </a:cubicBezTo>
                    <a:cubicBezTo>
                      <a:pt x="208" y="236"/>
                      <a:pt x="183" y="303"/>
                      <a:pt x="208" y="359"/>
                    </a:cubicBezTo>
                    <a:cubicBezTo>
                      <a:pt x="233" y="416"/>
                      <a:pt x="300" y="442"/>
                      <a:pt x="356" y="417"/>
                    </a:cubicBezTo>
                    <a:cubicBezTo>
                      <a:pt x="413" y="391"/>
                      <a:pt x="439" y="325"/>
                      <a:pt x="414" y="2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23" name="Google Shape;723;p20"/>
              <p:cNvGrpSpPr/>
              <p:nvPr/>
            </p:nvGrpSpPr>
            <p:grpSpPr>
              <a:xfrm>
                <a:off x="848848" y="-107879"/>
                <a:ext cx="417250" cy="417248"/>
                <a:chOff x="8892173" y="3448146"/>
                <a:chExt cx="417250" cy="417248"/>
              </a:xfrm>
            </p:grpSpPr>
            <p:sp>
              <p:nvSpPr>
                <p:cNvPr id="724" name="Google Shape;724;p20"/>
                <p:cNvSpPr/>
                <p:nvPr/>
              </p:nvSpPr>
              <p:spPr>
                <a:xfrm>
                  <a:off x="9019717" y="3581155"/>
                  <a:ext cx="154874" cy="153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84" extrusionOk="0">
                      <a:moveTo>
                        <a:pt x="59" y="80"/>
                      </a:moveTo>
                      <a:cubicBezTo>
                        <a:pt x="59" y="80"/>
                        <a:pt x="59" y="81"/>
                        <a:pt x="57" y="81"/>
                      </a:cubicBezTo>
                      <a:cubicBezTo>
                        <a:pt x="56" y="82"/>
                        <a:pt x="53" y="83"/>
                        <a:pt x="50" y="84"/>
                      </a:cubicBezTo>
                      <a:cubicBezTo>
                        <a:pt x="44" y="85"/>
                        <a:pt x="33" y="85"/>
                        <a:pt x="23" y="80"/>
                      </a:cubicBezTo>
                      <a:cubicBezTo>
                        <a:pt x="12" y="74"/>
                        <a:pt x="2" y="62"/>
                        <a:pt x="0" y="46"/>
                      </a:cubicBezTo>
                      <a:cubicBezTo>
                        <a:pt x="0" y="38"/>
                        <a:pt x="1" y="29"/>
                        <a:pt x="6" y="22"/>
                      </a:cubicBezTo>
                      <a:cubicBezTo>
                        <a:pt x="10" y="14"/>
                        <a:pt x="17" y="8"/>
                        <a:pt x="25" y="4"/>
                      </a:cubicBezTo>
                      <a:cubicBezTo>
                        <a:pt x="34" y="0"/>
                        <a:pt x="43" y="-1"/>
                        <a:pt x="52" y="1"/>
                      </a:cubicBezTo>
                      <a:cubicBezTo>
                        <a:pt x="60" y="3"/>
                        <a:pt x="68" y="7"/>
                        <a:pt x="73" y="13"/>
                      </a:cubicBezTo>
                      <a:cubicBezTo>
                        <a:pt x="85" y="25"/>
                        <a:pt x="87" y="41"/>
                        <a:pt x="84" y="52"/>
                      </a:cubicBezTo>
                      <a:cubicBezTo>
                        <a:pt x="81" y="64"/>
                        <a:pt x="74" y="72"/>
                        <a:pt x="68" y="75"/>
                      </a:cubicBezTo>
                      <a:cubicBezTo>
                        <a:pt x="66" y="77"/>
                        <a:pt x="64" y="79"/>
                        <a:pt x="62" y="79"/>
                      </a:cubicBezTo>
                      <a:cubicBezTo>
                        <a:pt x="60" y="80"/>
                        <a:pt x="59" y="80"/>
                        <a:pt x="59" y="80"/>
                      </a:cubicBezTo>
                      <a:cubicBezTo>
                        <a:pt x="59" y="80"/>
                        <a:pt x="63" y="79"/>
                        <a:pt x="68" y="74"/>
                      </a:cubicBezTo>
                      <a:cubicBezTo>
                        <a:pt x="72" y="70"/>
                        <a:pt x="79" y="63"/>
                        <a:pt x="81" y="52"/>
                      </a:cubicBezTo>
                      <a:cubicBezTo>
                        <a:pt x="84" y="41"/>
                        <a:pt x="82" y="26"/>
                        <a:pt x="71" y="15"/>
                      </a:cubicBezTo>
                      <a:cubicBezTo>
                        <a:pt x="66" y="10"/>
                        <a:pt x="59" y="6"/>
                        <a:pt x="51" y="4"/>
                      </a:cubicBezTo>
                      <a:cubicBezTo>
                        <a:pt x="43" y="3"/>
                        <a:pt x="35" y="4"/>
                        <a:pt x="27" y="7"/>
                      </a:cubicBezTo>
                      <a:cubicBezTo>
                        <a:pt x="19" y="10"/>
                        <a:pt x="13" y="16"/>
                        <a:pt x="9" y="23"/>
                      </a:cubicBezTo>
                      <a:cubicBezTo>
                        <a:pt x="5" y="30"/>
                        <a:pt x="3" y="38"/>
                        <a:pt x="4" y="45"/>
                      </a:cubicBezTo>
                      <a:cubicBezTo>
                        <a:pt x="4" y="60"/>
                        <a:pt x="14" y="72"/>
                        <a:pt x="24" y="78"/>
                      </a:cubicBezTo>
                      <a:cubicBezTo>
                        <a:pt x="34" y="83"/>
                        <a:pt x="43" y="83"/>
                        <a:pt x="50" y="82"/>
                      </a:cubicBezTo>
                      <a:cubicBezTo>
                        <a:pt x="56" y="81"/>
                        <a:pt x="59" y="80"/>
                        <a:pt x="59" y="8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5" name="Google Shape;725;p20"/>
                <p:cNvSpPr/>
                <p:nvPr/>
              </p:nvSpPr>
              <p:spPr>
                <a:xfrm>
                  <a:off x="8892173" y="3448146"/>
                  <a:ext cx="417250" cy="417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" h="229" extrusionOk="0">
                      <a:moveTo>
                        <a:pt x="129" y="208"/>
                      </a:moveTo>
                      <a:cubicBezTo>
                        <a:pt x="129" y="208"/>
                        <a:pt x="130" y="208"/>
                        <a:pt x="130" y="209"/>
                      </a:cubicBezTo>
                      <a:cubicBezTo>
                        <a:pt x="131" y="210"/>
                        <a:pt x="132" y="211"/>
                        <a:pt x="133" y="212"/>
                      </a:cubicBezTo>
                      <a:cubicBezTo>
                        <a:pt x="135" y="216"/>
                        <a:pt x="139" y="220"/>
                        <a:pt x="143" y="226"/>
                      </a:cubicBezTo>
                      <a:lnTo>
                        <a:pt x="143" y="226"/>
                      </a:lnTo>
                      <a:cubicBezTo>
                        <a:pt x="152" y="222"/>
                        <a:pt x="163" y="217"/>
                        <a:pt x="178" y="210"/>
                      </a:cubicBezTo>
                      <a:lnTo>
                        <a:pt x="177" y="211"/>
                      </a:lnTo>
                      <a:cubicBezTo>
                        <a:pt x="176" y="204"/>
                        <a:pt x="174" y="197"/>
                        <a:pt x="172" y="189"/>
                      </a:cubicBezTo>
                      <a:lnTo>
                        <a:pt x="172" y="188"/>
                      </a:lnTo>
                      <a:lnTo>
                        <a:pt x="173" y="188"/>
                      </a:lnTo>
                      <a:cubicBezTo>
                        <a:pt x="179" y="183"/>
                        <a:pt x="185" y="177"/>
                        <a:pt x="190" y="170"/>
                      </a:cubicBezTo>
                      <a:lnTo>
                        <a:pt x="190" y="169"/>
                      </a:lnTo>
                      <a:lnTo>
                        <a:pt x="191" y="169"/>
                      </a:lnTo>
                      <a:cubicBezTo>
                        <a:pt x="198" y="170"/>
                        <a:pt x="205" y="171"/>
                        <a:pt x="213" y="172"/>
                      </a:cubicBezTo>
                      <a:lnTo>
                        <a:pt x="212" y="173"/>
                      </a:lnTo>
                      <a:cubicBezTo>
                        <a:pt x="216" y="162"/>
                        <a:pt x="221" y="150"/>
                        <a:pt x="226" y="138"/>
                      </a:cubicBezTo>
                      <a:lnTo>
                        <a:pt x="226" y="139"/>
                      </a:lnTo>
                      <a:cubicBezTo>
                        <a:pt x="220" y="135"/>
                        <a:pt x="214" y="131"/>
                        <a:pt x="207" y="126"/>
                      </a:cubicBezTo>
                      <a:lnTo>
                        <a:pt x="206" y="126"/>
                      </a:lnTo>
                      <a:lnTo>
                        <a:pt x="206" y="125"/>
                      </a:lnTo>
                      <a:cubicBezTo>
                        <a:pt x="207" y="117"/>
                        <a:pt x="207" y="109"/>
                        <a:pt x="206" y="101"/>
                      </a:cubicBezTo>
                      <a:lnTo>
                        <a:pt x="206" y="100"/>
                      </a:lnTo>
                      <a:lnTo>
                        <a:pt x="206" y="99"/>
                      </a:lnTo>
                      <a:cubicBezTo>
                        <a:pt x="212" y="95"/>
                        <a:pt x="218" y="90"/>
                        <a:pt x="225" y="85"/>
                      </a:cubicBezTo>
                      <a:lnTo>
                        <a:pt x="224" y="87"/>
                      </a:lnTo>
                      <a:cubicBezTo>
                        <a:pt x="220" y="76"/>
                        <a:pt x="214" y="64"/>
                        <a:pt x="209" y="52"/>
                      </a:cubicBezTo>
                      <a:lnTo>
                        <a:pt x="211" y="53"/>
                      </a:lnTo>
                      <a:cubicBezTo>
                        <a:pt x="204" y="55"/>
                        <a:pt x="196" y="56"/>
                        <a:pt x="188" y="58"/>
                      </a:cubicBezTo>
                      <a:lnTo>
                        <a:pt x="187" y="58"/>
                      </a:lnTo>
                      <a:lnTo>
                        <a:pt x="187" y="57"/>
                      </a:lnTo>
                      <a:cubicBezTo>
                        <a:pt x="182" y="51"/>
                        <a:pt x="176" y="45"/>
                        <a:pt x="169" y="40"/>
                      </a:cubicBezTo>
                      <a:lnTo>
                        <a:pt x="168" y="40"/>
                      </a:lnTo>
                      <a:lnTo>
                        <a:pt x="168" y="39"/>
                      </a:lnTo>
                      <a:cubicBezTo>
                        <a:pt x="169" y="32"/>
                        <a:pt x="170" y="24"/>
                        <a:pt x="171" y="16"/>
                      </a:cubicBezTo>
                      <a:lnTo>
                        <a:pt x="172" y="18"/>
                      </a:lnTo>
                      <a:cubicBezTo>
                        <a:pt x="161" y="13"/>
                        <a:pt x="149" y="9"/>
                        <a:pt x="137" y="4"/>
                      </a:cubicBezTo>
                      <a:lnTo>
                        <a:pt x="139" y="3"/>
                      </a:lnTo>
                      <a:cubicBezTo>
                        <a:pt x="135" y="9"/>
                        <a:pt x="130" y="16"/>
                        <a:pt x="126" y="23"/>
                      </a:cubicBezTo>
                      <a:lnTo>
                        <a:pt x="125" y="23"/>
                      </a:lnTo>
                      <a:lnTo>
                        <a:pt x="124" y="23"/>
                      </a:lnTo>
                      <a:cubicBezTo>
                        <a:pt x="117" y="22"/>
                        <a:pt x="108" y="23"/>
                        <a:pt x="100" y="24"/>
                      </a:cubicBezTo>
                      <a:lnTo>
                        <a:pt x="100" y="24"/>
                      </a:lnTo>
                      <a:cubicBezTo>
                        <a:pt x="99" y="24"/>
                        <a:pt x="102" y="24"/>
                        <a:pt x="98" y="23"/>
                      </a:cubicBez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7" y="22"/>
                      </a:lnTo>
                      <a:lnTo>
                        <a:pt x="97" y="21"/>
                      </a:lnTo>
                      <a:lnTo>
                        <a:pt x="95" y="19"/>
                      </a:lnTo>
                      <a:lnTo>
                        <a:pt x="91" y="14"/>
                      </a:lnTo>
                      <a:cubicBezTo>
                        <a:pt x="89" y="11"/>
                        <a:pt x="87" y="8"/>
                        <a:pt x="85" y="5"/>
                      </a:cubicBezTo>
                      <a:lnTo>
                        <a:pt x="87" y="5"/>
                      </a:lnTo>
                      <a:cubicBezTo>
                        <a:pt x="75" y="10"/>
                        <a:pt x="63" y="16"/>
                        <a:pt x="52" y="21"/>
                      </a:cubicBezTo>
                      <a:lnTo>
                        <a:pt x="53" y="19"/>
                      </a:lnTo>
                      <a:cubicBezTo>
                        <a:pt x="54" y="26"/>
                        <a:pt x="56" y="34"/>
                        <a:pt x="57" y="41"/>
                      </a:cubicBezTo>
                      <a:lnTo>
                        <a:pt x="57" y="42"/>
                      </a:lnTo>
                      <a:lnTo>
                        <a:pt x="57" y="43"/>
                      </a:lnTo>
                      <a:cubicBezTo>
                        <a:pt x="50" y="48"/>
                        <a:pt x="44" y="54"/>
                        <a:pt x="40" y="61"/>
                      </a:cubicBezTo>
                      <a:lnTo>
                        <a:pt x="39" y="61"/>
                      </a:lnTo>
                      <a:lnTo>
                        <a:pt x="38" y="61"/>
                      </a:lnTo>
                      <a:cubicBezTo>
                        <a:pt x="30" y="60"/>
                        <a:pt x="23" y="59"/>
                        <a:pt x="15" y="58"/>
                      </a:cubicBezTo>
                      <a:lnTo>
                        <a:pt x="17" y="57"/>
                      </a:lnTo>
                      <a:cubicBezTo>
                        <a:pt x="12" y="69"/>
                        <a:pt x="8" y="81"/>
                        <a:pt x="3" y="93"/>
                      </a:cubicBezTo>
                      <a:lnTo>
                        <a:pt x="3" y="91"/>
                      </a:lnTo>
                      <a:cubicBezTo>
                        <a:pt x="9" y="95"/>
                        <a:pt x="16" y="99"/>
                        <a:pt x="22" y="104"/>
                      </a:cubicBezTo>
                      <a:lnTo>
                        <a:pt x="23" y="104"/>
                      </a:lnTo>
                      <a:lnTo>
                        <a:pt x="22" y="105"/>
                      </a:lnTo>
                      <a:cubicBezTo>
                        <a:pt x="22" y="113"/>
                        <a:pt x="22" y="122"/>
                        <a:pt x="23" y="129"/>
                      </a:cubicBezTo>
                      <a:lnTo>
                        <a:pt x="23" y="130"/>
                      </a:lnTo>
                      <a:lnTo>
                        <a:pt x="22" y="131"/>
                      </a:lnTo>
                      <a:cubicBezTo>
                        <a:pt x="16" y="136"/>
                        <a:pt x="10" y="140"/>
                        <a:pt x="4" y="145"/>
                      </a:cubicBezTo>
                      <a:lnTo>
                        <a:pt x="4" y="143"/>
                      </a:lnTo>
                      <a:cubicBezTo>
                        <a:pt x="10" y="155"/>
                        <a:pt x="15" y="167"/>
                        <a:pt x="20" y="178"/>
                      </a:cubicBezTo>
                      <a:lnTo>
                        <a:pt x="18" y="177"/>
                      </a:lnTo>
                      <a:cubicBezTo>
                        <a:pt x="26" y="176"/>
                        <a:pt x="34" y="174"/>
                        <a:pt x="41" y="173"/>
                      </a:cubicBezTo>
                      <a:lnTo>
                        <a:pt x="42" y="173"/>
                      </a:lnTo>
                      <a:lnTo>
                        <a:pt x="42" y="173"/>
                      </a:lnTo>
                      <a:cubicBezTo>
                        <a:pt x="48" y="180"/>
                        <a:pt x="54" y="186"/>
                        <a:pt x="60" y="190"/>
                      </a:cubicBezTo>
                      <a:lnTo>
                        <a:pt x="60" y="191"/>
                      </a:lnTo>
                      <a:lnTo>
                        <a:pt x="60" y="191"/>
                      </a:lnTo>
                      <a:cubicBezTo>
                        <a:pt x="59" y="200"/>
                        <a:pt x="58" y="207"/>
                        <a:pt x="57" y="214"/>
                      </a:cubicBezTo>
                      <a:lnTo>
                        <a:pt x="56" y="213"/>
                      </a:lnTo>
                      <a:cubicBezTo>
                        <a:pt x="70" y="219"/>
                        <a:pt x="82" y="223"/>
                        <a:pt x="92" y="227"/>
                      </a:cubicBezTo>
                      <a:lnTo>
                        <a:pt x="91" y="227"/>
                      </a:lnTo>
                      <a:cubicBezTo>
                        <a:pt x="96" y="220"/>
                        <a:pt x="100" y="213"/>
                        <a:pt x="104" y="208"/>
                      </a:cubicBezTo>
                      <a:lnTo>
                        <a:pt x="104" y="208"/>
                      </a:lnTo>
                      <a:lnTo>
                        <a:pt x="104" y="208"/>
                      </a:lnTo>
                      <a:cubicBezTo>
                        <a:pt x="113" y="209"/>
                        <a:pt x="119" y="209"/>
                        <a:pt x="123" y="208"/>
                      </a:cubicBezTo>
                      <a:cubicBezTo>
                        <a:pt x="125" y="208"/>
                        <a:pt x="126" y="208"/>
                        <a:pt x="128" y="208"/>
                      </a:cubicBezTo>
                      <a:cubicBezTo>
                        <a:pt x="129" y="208"/>
                        <a:pt x="129" y="208"/>
                        <a:pt x="129" y="208"/>
                      </a:cubicBezTo>
                      <a:lnTo>
                        <a:pt x="128" y="208"/>
                      </a:lnTo>
                      <a:cubicBezTo>
                        <a:pt x="127" y="209"/>
                        <a:pt x="125" y="209"/>
                        <a:pt x="123" y="209"/>
                      </a:cubicBezTo>
                      <a:cubicBezTo>
                        <a:pt x="119" y="209"/>
                        <a:pt x="113" y="210"/>
                        <a:pt x="104" y="209"/>
                      </a:cubicBezTo>
                      <a:lnTo>
                        <a:pt x="105" y="209"/>
                      </a:lnTo>
                      <a:cubicBezTo>
                        <a:pt x="101" y="214"/>
                        <a:pt x="97" y="221"/>
                        <a:pt x="92" y="228"/>
                      </a:cubicBezTo>
                      <a:lnTo>
                        <a:pt x="92" y="229"/>
                      </a:lnTo>
                      <a:lnTo>
                        <a:pt x="91" y="228"/>
                      </a:lnTo>
                      <a:cubicBezTo>
                        <a:pt x="81" y="225"/>
                        <a:pt x="69" y="220"/>
                        <a:pt x="56" y="215"/>
                      </a:cubicBezTo>
                      <a:lnTo>
                        <a:pt x="55" y="215"/>
                      </a:lnTo>
                      <a:lnTo>
                        <a:pt x="55" y="214"/>
                      </a:lnTo>
                      <a:cubicBezTo>
                        <a:pt x="56" y="207"/>
                        <a:pt x="57" y="199"/>
                        <a:pt x="58" y="191"/>
                      </a:cubicBezTo>
                      <a:lnTo>
                        <a:pt x="59" y="192"/>
                      </a:lnTo>
                      <a:cubicBezTo>
                        <a:pt x="52" y="187"/>
                        <a:pt x="46" y="182"/>
                        <a:pt x="40" y="175"/>
                      </a:cubicBezTo>
                      <a:lnTo>
                        <a:pt x="41" y="175"/>
                      </a:lnTo>
                      <a:cubicBezTo>
                        <a:pt x="34" y="177"/>
                        <a:pt x="27" y="178"/>
                        <a:pt x="19" y="180"/>
                      </a:cubicBezTo>
                      <a:lnTo>
                        <a:pt x="18" y="180"/>
                      </a:lnTo>
                      <a:lnTo>
                        <a:pt x="17" y="179"/>
                      </a:lnTo>
                      <a:cubicBezTo>
                        <a:pt x="12" y="168"/>
                        <a:pt x="7" y="156"/>
                        <a:pt x="2" y="144"/>
                      </a:cubicBezTo>
                      <a:lnTo>
                        <a:pt x="1" y="143"/>
                      </a:lnTo>
                      <a:lnTo>
                        <a:pt x="2" y="142"/>
                      </a:lnTo>
                      <a:cubicBezTo>
                        <a:pt x="8" y="138"/>
                        <a:pt x="14" y="133"/>
                        <a:pt x="21" y="129"/>
                      </a:cubicBezTo>
                      <a:lnTo>
                        <a:pt x="20" y="130"/>
                      </a:lnTo>
                      <a:cubicBezTo>
                        <a:pt x="19" y="122"/>
                        <a:pt x="18" y="113"/>
                        <a:pt x="19" y="105"/>
                      </a:cubicBezTo>
                      <a:lnTo>
                        <a:pt x="20" y="106"/>
                      </a:lnTo>
                      <a:cubicBezTo>
                        <a:pt x="14" y="102"/>
                        <a:pt x="7" y="98"/>
                        <a:pt x="1" y="93"/>
                      </a:cubicBezTo>
                      <a:lnTo>
                        <a:pt x="0" y="93"/>
                      </a:lnTo>
                      <a:lnTo>
                        <a:pt x="0" y="92"/>
                      </a:lnTo>
                      <a:cubicBezTo>
                        <a:pt x="5" y="80"/>
                        <a:pt x="9" y="68"/>
                        <a:pt x="14" y="56"/>
                      </a:cubicBezTo>
                      <a:lnTo>
                        <a:pt x="14" y="55"/>
                      </a:lnTo>
                      <a:lnTo>
                        <a:pt x="16" y="55"/>
                      </a:lnTo>
                      <a:cubicBezTo>
                        <a:pt x="23" y="56"/>
                        <a:pt x="31" y="57"/>
                        <a:pt x="39" y="58"/>
                      </a:cubicBezTo>
                      <a:lnTo>
                        <a:pt x="37" y="59"/>
                      </a:lnTo>
                      <a:cubicBezTo>
                        <a:pt x="42" y="52"/>
                        <a:pt x="48" y="46"/>
                        <a:pt x="54" y="40"/>
                      </a:cubicBezTo>
                      <a:lnTo>
                        <a:pt x="54" y="42"/>
                      </a:lnTo>
                      <a:cubicBezTo>
                        <a:pt x="52" y="35"/>
                        <a:pt x="51" y="27"/>
                        <a:pt x="49" y="19"/>
                      </a:cubicBezTo>
                      <a:lnTo>
                        <a:pt x="49" y="18"/>
                      </a:lnTo>
                      <a:lnTo>
                        <a:pt x="50" y="18"/>
                      </a:lnTo>
                      <a:cubicBezTo>
                        <a:pt x="62" y="13"/>
                        <a:pt x="74" y="7"/>
                        <a:pt x="85" y="2"/>
                      </a:cubicBezTo>
                      <a:lnTo>
                        <a:pt x="87" y="2"/>
                      </a:lnTo>
                      <a:lnTo>
                        <a:pt x="87" y="3"/>
                      </a:lnTo>
                      <a:cubicBezTo>
                        <a:pt x="90" y="6"/>
                        <a:pt x="92" y="9"/>
                        <a:pt x="94" y="12"/>
                      </a:cubicBezTo>
                      <a:lnTo>
                        <a:pt x="98" y="17"/>
                      </a:lnTo>
                      <a:lnTo>
                        <a:pt x="99" y="19"/>
                      </a:lnTo>
                      <a:lnTo>
                        <a:pt x="100" y="20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cubicBezTo>
                        <a:pt x="98" y="20"/>
                        <a:pt x="100" y="21"/>
                        <a:pt x="99" y="21"/>
                      </a:cubicBezTo>
                      <a:lnTo>
                        <a:pt x="99" y="21"/>
                      </a:lnTo>
                      <a:cubicBezTo>
                        <a:pt x="108" y="19"/>
                        <a:pt x="117" y="19"/>
                        <a:pt x="125" y="20"/>
                      </a:cubicBezTo>
                      <a:lnTo>
                        <a:pt x="123" y="21"/>
                      </a:lnTo>
                      <a:cubicBezTo>
                        <a:pt x="128" y="14"/>
                        <a:pt x="132" y="8"/>
                        <a:pt x="136" y="2"/>
                      </a:cubicBezTo>
                      <a:lnTo>
                        <a:pt x="137" y="0"/>
                      </a:lnTo>
                      <a:lnTo>
                        <a:pt x="138" y="1"/>
                      </a:lnTo>
                      <a:cubicBezTo>
                        <a:pt x="150" y="6"/>
                        <a:pt x="162" y="10"/>
                        <a:pt x="174" y="15"/>
                      </a:cubicBezTo>
                      <a:lnTo>
                        <a:pt x="175" y="15"/>
                      </a:lnTo>
                      <a:lnTo>
                        <a:pt x="175" y="16"/>
                      </a:lnTo>
                      <a:cubicBezTo>
                        <a:pt x="174" y="24"/>
                        <a:pt x="172" y="32"/>
                        <a:pt x="171" y="39"/>
                      </a:cubicBezTo>
                      <a:lnTo>
                        <a:pt x="171" y="38"/>
                      </a:lnTo>
                      <a:cubicBezTo>
                        <a:pt x="178" y="43"/>
                        <a:pt x="184" y="49"/>
                        <a:pt x="189" y="55"/>
                      </a:cubicBezTo>
                      <a:lnTo>
                        <a:pt x="187" y="55"/>
                      </a:lnTo>
                      <a:cubicBezTo>
                        <a:pt x="195" y="53"/>
                        <a:pt x="203" y="52"/>
                        <a:pt x="210" y="50"/>
                      </a:cubicBezTo>
                      <a:lnTo>
                        <a:pt x="211" y="50"/>
                      </a:lnTo>
                      <a:lnTo>
                        <a:pt x="212" y="51"/>
                      </a:lnTo>
                      <a:cubicBezTo>
                        <a:pt x="217" y="63"/>
                        <a:pt x="222" y="75"/>
                        <a:pt x="227" y="86"/>
                      </a:cubicBezTo>
                      <a:lnTo>
                        <a:pt x="228" y="87"/>
                      </a:lnTo>
                      <a:lnTo>
                        <a:pt x="227" y="88"/>
                      </a:lnTo>
                      <a:cubicBezTo>
                        <a:pt x="220" y="93"/>
                        <a:pt x="214" y="97"/>
                        <a:pt x="208" y="102"/>
                      </a:cubicBezTo>
                      <a:lnTo>
                        <a:pt x="209" y="100"/>
                      </a:lnTo>
                      <a:cubicBezTo>
                        <a:pt x="210" y="109"/>
                        <a:pt x="210" y="118"/>
                        <a:pt x="209" y="125"/>
                      </a:cubicBezTo>
                      <a:lnTo>
                        <a:pt x="209" y="124"/>
                      </a:lnTo>
                      <a:cubicBezTo>
                        <a:pt x="216" y="129"/>
                        <a:pt x="222" y="133"/>
                        <a:pt x="228" y="137"/>
                      </a:cubicBezTo>
                      <a:lnTo>
                        <a:pt x="229" y="138"/>
                      </a:lnTo>
                      <a:lnTo>
                        <a:pt x="229" y="139"/>
                      </a:lnTo>
                      <a:cubicBezTo>
                        <a:pt x="224" y="151"/>
                        <a:pt x="219" y="163"/>
                        <a:pt x="215" y="174"/>
                      </a:cubicBezTo>
                      <a:lnTo>
                        <a:pt x="214" y="175"/>
                      </a:lnTo>
                      <a:lnTo>
                        <a:pt x="213" y="175"/>
                      </a:lnTo>
                      <a:cubicBezTo>
                        <a:pt x="205" y="174"/>
                        <a:pt x="198" y="173"/>
                        <a:pt x="191" y="172"/>
                      </a:cubicBezTo>
                      <a:lnTo>
                        <a:pt x="192" y="171"/>
                      </a:lnTo>
                      <a:cubicBezTo>
                        <a:pt x="186" y="178"/>
                        <a:pt x="180" y="184"/>
                        <a:pt x="174" y="189"/>
                      </a:cubicBezTo>
                      <a:lnTo>
                        <a:pt x="175" y="188"/>
                      </a:lnTo>
                      <a:cubicBezTo>
                        <a:pt x="176" y="196"/>
                        <a:pt x="178" y="204"/>
                        <a:pt x="179" y="211"/>
                      </a:cubicBezTo>
                      <a:lnTo>
                        <a:pt x="179" y="212"/>
                      </a:lnTo>
                      <a:lnTo>
                        <a:pt x="178" y="212"/>
                      </a:lnTo>
                      <a:cubicBezTo>
                        <a:pt x="164" y="218"/>
                        <a:pt x="152" y="223"/>
                        <a:pt x="143" y="227"/>
                      </a:cubicBezTo>
                      <a:lnTo>
                        <a:pt x="143" y="227"/>
                      </a:lnTo>
                      <a:lnTo>
                        <a:pt x="143" y="227"/>
                      </a:lnTo>
                      <a:cubicBezTo>
                        <a:pt x="138" y="221"/>
                        <a:pt x="135" y="216"/>
                        <a:pt x="133" y="213"/>
                      </a:cubicBezTo>
                      <a:cubicBezTo>
                        <a:pt x="132" y="212"/>
                        <a:pt x="131" y="210"/>
                        <a:pt x="130" y="209"/>
                      </a:cubicBezTo>
                      <a:lnTo>
                        <a:pt x="129" y="2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37425" rIns="90000" bIns="374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726" name="Google Shape;726;p20"/>
            <p:cNvSpPr/>
            <p:nvPr/>
          </p:nvSpPr>
          <p:spPr>
            <a:xfrm>
              <a:off x="8545569" y="2878986"/>
              <a:ext cx="438697" cy="438700"/>
            </a:xfrm>
            <a:custGeom>
              <a:avLst/>
              <a:gdLst/>
              <a:ahLst/>
              <a:cxnLst/>
              <a:rect l="l" t="t" r="r" b="b"/>
              <a:pathLst>
                <a:path w="409" h="409" extrusionOk="0">
                  <a:moveTo>
                    <a:pt x="117" y="60"/>
                  </a:moveTo>
                  <a:cubicBezTo>
                    <a:pt x="130" y="52"/>
                    <a:pt x="144" y="46"/>
                    <a:pt x="158" y="42"/>
                  </a:cubicBezTo>
                  <a:lnTo>
                    <a:pt x="166" y="1"/>
                  </a:lnTo>
                  <a:lnTo>
                    <a:pt x="235" y="0"/>
                  </a:lnTo>
                  <a:lnTo>
                    <a:pt x="245" y="40"/>
                  </a:lnTo>
                  <a:cubicBezTo>
                    <a:pt x="259" y="44"/>
                    <a:pt x="273" y="49"/>
                    <a:pt x="287" y="57"/>
                  </a:cubicBezTo>
                  <a:lnTo>
                    <a:pt x="321" y="34"/>
                  </a:lnTo>
                  <a:lnTo>
                    <a:pt x="371" y="82"/>
                  </a:lnTo>
                  <a:lnTo>
                    <a:pt x="349" y="117"/>
                  </a:lnTo>
                  <a:cubicBezTo>
                    <a:pt x="357" y="130"/>
                    <a:pt x="363" y="144"/>
                    <a:pt x="367" y="158"/>
                  </a:cubicBezTo>
                  <a:lnTo>
                    <a:pt x="408" y="167"/>
                  </a:lnTo>
                  <a:lnTo>
                    <a:pt x="409" y="236"/>
                  </a:lnTo>
                  <a:lnTo>
                    <a:pt x="369" y="245"/>
                  </a:lnTo>
                  <a:cubicBezTo>
                    <a:pt x="365" y="260"/>
                    <a:pt x="360" y="274"/>
                    <a:pt x="352" y="287"/>
                  </a:cubicBezTo>
                  <a:lnTo>
                    <a:pt x="375" y="322"/>
                  </a:lnTo>
                  <a:lnTo>
                    <a:pt x="327" y="371"/>
                  </a:lnTo>
                  <a:lnTo>
                    <a:pt x="292" y="350"/>
                  </a:lnTo>
                  <a:cubicBezTo>
                    <a:pt x="279" y="358"/>
                    <a:pt x="265" y="364"/>
                    <a:pt x="251" y="368"/>
                  </a:cubicBezTo>
                  <a:lnTo>
                    <a:pt x="242" y="408"/>
                  </a:lnTo>
                  <a:lnTo>
                    <a:pt x="173" y="409"/>
                  </a:lnTo>
                  <a:lnTo>
                    <a:pt x="164" y="369"/>
                  </a:lnTo>
                  <a:cubicBezTo>
                    <a:pt x="149" y="366"/>
                    <a:pt x="135" y="360"/>
                    <a:pt x="122" y="353"/>
                  </a:cubicBezTo>
                  <a:lnTo>
                    <a:pt x="87" y="375"/>
                  </a:lnTo>
                  <a:lnTo>
                    <a:pt x="38" y="328"/>
                  </a:lnTo>
                  <a:lnTo>
                    <a:pt x="59" y="292"/>
                  </a:lnTo>
                  <a:cubicBezTo>
                    <a:pt x="51" y="279"/>
                    <a:pt x="45" y="265"/>
                    <a:pt x="41" y="251"/>
                  </a:cubicBezTo>
                  <a:lnTo>
                    <a:pt x="1" y="243"/>
                  </a:lnTo>
                  <a:lnTo>
                    <a:pt x="0" y="174"/>
                  </a:lnTo>
                  <a:lnTo>
                    <a:pt x="40" y="164"/>
                  </a:lnTo>
                  <a:cubicBezTo>
                    <a:pt x="43" y="149"/>
                    <a:pt x="49" y="136"/>
                    <a:pt x="56" y="122"/>
                  </a:cubicBezTo>
                  <a:lnTo>
                    <a:pt x="34" y="88"/>
                  </a:lnTo>
                  <a:lnTo>
                    <a:pt x="81" y="38"/>
                  </a:lnTo>
                  <a:lnTo>
                    <a:pt x="117" y="60"/>
                  </a:lnTo>
                  <a:moveTo>
                    <a:pt x="153" y="151"/>
                  </a:moveTo>
                  <a:cubicBezTo>
                    <a:pt x="125" y="181"/>
                    <a:pt x="126" y="228"/>
                    <a:pt x="155" y="256"/>
                  </a:cubicBezTo>
                  <a:cubicBezTo>
                    <a:pt x="185" y="285"/>
                    <a:pt x="231" y="283"/>
                    <a:pt x="260" y="254"/>
                  </a:cubicBezTo>
                  <a:cubicBezTo>
                    <a:pt x="288" y="224"/>
                    <a:pt x="288" y="178"/>
                    <a:pt x="258" y="149"/>
                  </a:cubicBezTo>
                  <a:cubicBezTo>
                    <a:pt x="229" y="121"/>
                    <a:pt x="182" y="122"/>
                    <a:pt x="153" y="15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8" name="Google Shape;728;p21"/>
          <p:cNvGrpSpPr/>
          <p:nvPr/>
        </p:nvGrpSpPr>
        <p:grpSpPr>
          <a:xfrm>
            <a:off x="8685438" y="257187"/>
            <a:ext cx="1864286" cy="2073133"/>
            <a:chOff x="8685438" y="257187"/>
            <a:chExt cx="1864286" cy="2073133"/>
          </a:xfrm>
        </p:grpSpPr>
        <p:grpSp>
          <p:nvGrpSpPr>
            <p:cNvPr id="729" name="Google Shape;729;p21"/>
            <p:cNvGrpSpPr/>
            <p:nvPr/>
          </p:nvGrpSpPr>
          <p:grpSpPr>
            <a:xfrm>
              <a:off x="8795082" y="1612434"/>
              <a:ext cx="1754642" cy="717886"/>
              <a:chOff x="-1340531" y="3895472"/>
              <a:chExt cx="1754642" cy="717886"/>
            </a:xfrm>
          </p:grpSpPr>
          <p:sp>
            <p:nvSpPr>
              <p:cNvPr id="730" name="Google Shape;730;p21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21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21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21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21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21"/>
              <p:cNvSpPr/>
              <p:nvPr/>
            </p:nvSpPr>
            <p:spPr>
              <a:xfrm>
                <a:off x="-1214111" y="4086569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21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21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21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21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21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21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2" name="Google Shape;742;p21"/>
            <p:cNvGrpSpPr/>
            <p:nvPr/>
          </p:nvGrpSpPr>
          <p:grpSpPr>
            <a:xfrm>
              <a:off x="8685438" y="257187"/>
              <a:ext cx="1550567" cy="1051320"/>
              <a:chOff x="-872012" y="2723887"/>
              <a:chExt cx="1550567" cy="1051320"/>
            </a:xfrm>
          </p:grpSpPr>
          <p:sp>
            <p:nvSpPr>
              <p:cNvPr id="743" name="Google Shape;743;p21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21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21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21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21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21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21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21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21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21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21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21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21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56" name="Google Shape;756;p21"/>
          <p:cNvGrpSpPr/>
          <p:nvPr/>
        </p:nvGrpSpPr>
        <p:grpSpPr>
          <a:xfrm>
            <a:off x="-110481" y="-179977"/>
            <a:ext cx="8691573" cy="5474520"/>
            <a:chOff x="-110481" y="-179977"/>
            <a:chExt cx="8691573" cy="5474520"/>
          </a:xfrm>
        </p:grpSpPr>
        <p:grpSp>
          <p:nvGrpSpPr>
            <p:cNvPr id="757" name="Google Shape;757;p21"/>
            <p:cNvGrpSpPr/>
            <p:nvPr/>
          </p:nvGrpSpPr>
          <p:grpSpPr>
            <a:xfrm rot="5400000">
              <a:off x="8057254" y="43225"/>
              <a:ext cx="747041" cy="300637"/>
              <a:chOff x="7676966" y="144400"/>
              <a:chExt cx="747041" cy="300637"/>
            </a:xfrm>
          </p:grpSpPr>
          <p:sp>
            <p:nvSpPr>
              <p:cNvPr id="758" name="Google Shape;758;p21"/>
              <p:cNvSpPr/>
              <p:nvPr/>
            </p:nvSpPr>
            <p:spPr>
              <a:xfrm>
                <a:off x="8360235" y="144400"/>
                <a:ext cx="63772" cy="63772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17" y="0"/>
                    </a:moveTo>
                    <a:cubicBezTo>
                      <a:pt x="27" y="0"/>
                      <a:pt x="35" y="7"/>
                      <a:pt x="35" y="17"/>
                    </a:cubicBezTo>
                    <a:cubicBezTo>
                      <a:pt x="35" y="26"/>
                      <a:pt x="26" y="35"/>
                      <a:pt x="17" y="35"/>
                    </a:cubicBezTo>
                    <a:cubicBezTo>
                      <a:pt x="7" y="35"/>
                      <a:pt x="0" y="26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21"/>
              <p:cNvSpPr/>
              <p:nvPr/>
            </p:nvSpPr>
            <p:spPr>
              <a:xfrm>
                <a:off x="7676966" y="173553"/>
                <a:ext cx="723355" cy="27148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149" extrusionOk="0">
                    <a:moveTo>
                      <a:pt x="397" y="0"/>
                    </a:moveTo>
                    <a:lnTo>
                      <a:pt x="397" y="97"/>
                    </a:lnTo>
                    <a:cubicBezTo>
                      <a:pt x="397" y="125"/>
                      <a:pt x="374" y="149"/>
                      <a:pt x="345" y="149"/>
                    </a:cubicBezTo>
                    <a:lnTo>
                      <a:pt x="51" y="149"/>
                    </a:lnTo>
                    <a:cubicBezTo>
                      <a:pt x="23" y="149"/>
                      <a:pt x="0" y="125"/>
                      <a:pt x="0" y="97"/>
                    </a:cubicBezTo>
                    <a:lnTo>
                      <a:pt x="0" y="12"/>
                    </a:lnTo>
                    <a:lnTo>
                      <a:pt x="6" y="12"/>
                    </a:lnTo>
                    <a:lnTo>
                      <a:pt x="6" y="97"/>
                    </a:lnTo>
                    <a:cubicBezTo>
                      <a:pt x="6" y="122"/>
                      <a:pt x="27" y="142"/>
                      <a:pt x="51" y="142"/>
                    </a:cubicBezTo>
                    <a:lnTo>
                      <a:pt x="345" y="142"/>
                    </a:lnTo>
                    <a:cubicBezTo>
                      <a:pt x="370" y="142"/>
                      <a:pt x="390" y="122"/>
                      <a:pt x="390" y="97"/>
                    </a:cubicBezTo>
                    <a:lnTo>
                      <a:pt x="390" y="0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8625" rIns="90000" bIns="86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0" name="Google Shape;760;p21"/>
            <p:cNvGrpSpPr/>
            <p:nvPr/>
          </p:nvGrpSpPr>
          <p:grpSpPr>
            <a:xfrm>
              <a:off x="-110481" y="4410851"/>
              <a:ext cx="728821" cy="883693"/>
              <a:chOff x="-110481" y="4410851"/>
              <a:chExt cx="728821" cy="883693"/>
            </a:xfrm>
          </p:grpSpPr>
          <p:grpSp>
            <p:nvGrpSpPr>
              <p:cNvPr id="761" name="Google Shape;761;p21"/>
              <p:cNvGrpSpPr/>
              <p:nvPr/>
            </p:nvGrpSpPr>
            <p:grpSpPr>
              <a:xfrm flipH="1">
                <a:off x="-110481" y="4959287"/>
                <a:ext cx="521107" cy="335256"/>
                <a:chOff x="488808" y="2271112"/>
                <a:chExt cx="521107" cy="335256"/>
              </a:xfrm>
            </p:grpSpPr>
            <p:sp>
              <p:nvSpPr>
                <p:cNvPr id="762" name="Google Shape;762;p21"/>
                <p:cNvSpPr/>
                <p:nvPr/>
              </p:nvSpPr>
              <p:spPr>
                <a:xfrm>
                  <a:off x="488808" y="2271112"/>
                  <a:ext cx="61950" cy="67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37" extrusionOk="0">
                      <a:moveTo>
                        <a:pt x="0" y="19"/>
                      </a:moveTo>
                      <a:cubicBezTo>
                        <a:pt x="0" y="9"/>
                        <a:pt x="7" y="0"/>
                        <a:pt x="17" y="0"/>
                      </a:cubicBezTo>
                      <a:cubicBezTo>
                        <a:pt x="26" y="0"/>
                        <a:pt x="34" y="9"/>
                        <a:pt x="34" y="19"/>
                      </a:cubicBezTo>
                      <a:cubicBezTo>
                        <a:pt x="34" y="29"/>
                        <a:pt x="26" y="37"/>
                        <a:pt x="17" y="37"/>
                      </a:cubicBezTo>
                      <a:cubicBezTo>
                        <a:pt x="7" y="37"/>
                        <a:pt x="0" y="29"/>
                        <a:pt x="0" y="1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3" name="Google Shape;763;p21"/>
                <p:cNvSpPr/>
                <p:nvPr/>
              </p:nvSpPr>
              <p:spPr>
                <a:xfrm>
                  <a:off x="519783" y="2298443"/>
                  <a:ext cx="490132" cy="307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169" extrusionOk="0">
                      <a:moveTo>
                        <a:pt x="0" y="0"/>
                      </a:moveTo>
                      <a:lnTo>
                        <a:pt x="58" y="0"/>
                      </a:lnTo>
                      <a:cubicBezTo>
                        <a:pt x="111" y="0"/>
                        <a:pt x="154" y="46"/>
                        <a:pt x="154" y="102"/>
                      </a:cubicBezTo>
                      <a:cubicBezTo>
                        <a:pt x="154" y="139"/>
                        <a:pt x="156" y="162"/>
                        <a:pt x="187" y="162"/>
                      </a:cubicBezTo>
                      <a:lnTo>
                        <a:pt x="269" y="162"/>
                      </a:lnTo>
                      <a:lnTo>
                        <a:pt x="269" y="169"/>
                      </a:lnTo>
                      <a:lnTo>
                        <a:pt x="187" y="169"/>
                      </a:lnTo>
                      <a:cubicBezTo>
                        <a:pt x="148" y="169"/>
                        <a:pt x="148" y="134"/>
                        <a:pt x="148" y="102"/>
                      </a:cubicBezTo>
                      <a:cubicBezTo>
                        <a:pt x="148" y="50"/>
                        <a:pt x="108" y="7"/>
                        <a:pt x="58" y="7"/>
                      </a:cubicBez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15825" rIns="90000" bIns="158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64" name="Google Shape;764;p21"/>
              <p:cNvSpPr/>
              <p:nvPr/>
            </p:nvSpPr>
            <p:spPr>
              <a:xfrm flipH="1">
                <a:off x="170115" y="4410851"/>
                <a:ext cx="448225" cy="448223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46" extrusionOk="0">
                    <a:moveTo>
                      <a:pt x="123" y="246"/>
                    </a:moveTo>
                    <a:lnTo>
                      <a:pt x="169" y="246"/>
                    </a:lnTo>
                    <a:cubicBezTo>
                      <a:pt x="211" y="246"/>
                      <a:pt x="246" y="212"/>
                      <a:pt x="246" y="170"/>
                    </a:cubicBezTo>
                    <a:lnTo>
                      <a:pt x="246" y="76"/>
                    </a:lnTo>
                    <a:cubicBezTo>
                      <a:pt x="246" y="34"/>
                      <a:pt x="211" y="0"/>
                      <a:pt x="169" y="0"/>
                    </a:cubicBezTo>
                    <a:lnTo>
                      <a:pt x="76" y="0"/>
                    </a:lnTo>
                    <a:cubicBezTo>
                      <a:pt x="34" y="0"/>
                      <a:pt x="0" y="34"/>
                      <a:pt x="0" y="76"/>
                    </a:cubicBezTo>
                    <a:lnTo>
                      <a:pt x="0" y="170"/>
                    </a:lnTo>
                    <a:cubicBezTo>
                      <a:pt x="0" y="212"/>
                      <a:pt x="34" y="246"/>
                      <a:pt x="76" y="246"/>
                    </a:cubicBezTo>
                    <a:lnTo>
                      <a:pt x="123" y="2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3550" rIns="90000" bIns="43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21"/>
              <p:cNvSpPr/>
              <p:nvPr/>
            </p:nvSpPr>
            <p:spPr>
              <a:xfrm flipH="1">
                <a:off x="310413" y="4589412"/>
                <a:ext cx="158519" cy="18220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" extrusionOk="0">
                    <a:moveTo>
                      <a:pt x="0" y="0"/>
                    </a:moveTo>
                    <a:lnTo>
                      <a:pt x="87" y="0"/>
                    </a:lnTo>
                    <a:lnTo>
                      <a:pt x="87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21"/>
              <p:cNvSpPr/>
              <p:nvPr/>
            </p:nvSpPr>
            <p:spPr>
              <a:xfrm flipH="1">
                <a:off x="310413" y="4629497"/>
                <a:ext cx="158519" cy="18220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" extrusionOk="0">
                    <a:moveTo>
                      <a:pt x="0" y="0"/>
                    </a:moveTo>
                    <a:lnTo>
                      <a:pt x="87" y="0"/>
                    </a:lnTo>
                    <a:lnTo>
                      <a:pt x="87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21"/>
              <p:cNvSpPr/>
              <p:nvPr/>
            </p:nvSpPr>
            <p:spPr>
              <a:xfrm flipH="1">
                <a:off x="310413" y="4669582"/>
                <a:ext cx="158519" cy="18220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" extrusionOk="0">
                    <a:moveTo>
                      <a:pt x="0" y="0"/>
                    </a:moveTo>
                    <a:lnTo>
                      <a:pt x="87" y="0"/>
                    </a:lnTo>
                    <a:lnTo>
                      <a:pt x="87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68" name="Google Shape;768;p21"/>
          <p:cNvGrpSpPr/>
          <p:nvPr/>
        </p:nvGrpSpPr>
        <p:grpSpPr>
          <a:xfrm rot="4500040">
            <a:off x="-41687" y="313978"/>
            <a:ext cx="862723" cy="686639"/>
            <a:chOff x="163587" y="135917"/>
            <a:chExt cx="862749" cy="686659"/>
          </a:xfrm>
        </p:grpSpPr>
        <p:sp>
          <p:nvSpPr>
            <p:cNvPr id="769" name="Google Shape;769;p21"/>
            <p:cNvSpPr/>
            <p:nvPr/>
          </p:nvSpPr>
          <p:spPr>
            <a:xfrm>
              <a:off x="490652" y="288717"/>
              <a:ext cx="535683" cy="533859"/>
            </a:xfrm>
            <a:custGeom>
              <a:avLst/>
              <a:gdLst/>
              <a:ahLst/>
              <a:cxnLst/>
              <a:rect l="l" t="t" r="r" b="b"/>
              <a:pathLst>
                <a:path w="294" h="293" extrusionOk="0">
                  <a:moveTo>
                    <a:pt x="166" y="268"/>
                  </a:moveTo>
                  <a:cubicBezTo>
                    <a:pt x="156" y="269"/>
                    <a:pt x="145" y="270"/>
                    <a:pt x="134" y="269"/>
                  </a:cubicBezTo>
                  <a:lnTo>
                    <a:pt x="117" y="293"/>
                  </a:lnTo>
                  <a:lnTo>
                    <a:pt x="71" y="276"/>
                  </a:lnTo>
                  <a:lnTo>
                    <a:pt x="75" y="246"/>
                  </a:lnTo>
                  <a:cubicBezTo>
                    <a:pt x="67" y="240"/>
                    <a:pt x="59" y="232"/>
                    <a:pt x="52" y="224"/>
                  </a:cubicBezTo>
                  <a:lnTo>
                    <a:pt x="22" y="229"/>
                  </a:lnTo>
                  <a:lnTo>
                    <a:pt x="2" y="184"/>
                  </a:lnTo>
                  <a:lnTo>
                    <a:pt x="26" y="166"/>
                  </a:lnTo>
                  <a:cubicBezTo>
                    <a:pt x="24" y="155"/>
                    <a:pt x="24" y="144"/>
                    <a:pt x="25" y="134"/>
                  </a:cubicBezTo>
                  <a:lnTo>
                    <a:pt x="0" y="117"/>
                  </a:lnTo>
                  <a:lnTo>
                    <a:pt x="18" y="71"/>
                  </a:lnTo>
                  <a:lnTo>
                    <a:pt x="48" y="75"/>
                  </a:lnTo>
                  <a:cubicBezTo>
                    <a:pt x="54" y="66"/>
                    <a:pt x="62" y="58"/>
                    <a:pt x="70" y="51"/>
                  </a:cubicBezTo>
                  <a:lnTo>
                    <a:pt x="64" y="22"/>
                  </a:lnTo>
                  <a:lnTo>
                    <a:pt x="110" y="2"/>
                  </a:lnTo>
                  <a:lnTo>
                    <a:pt x="128" y="26"/>
                  </a:lnTo>
                  <a:cubicBezTo>
                    <a:pt x="139" y="24"/>
                    <a:pt x="150" y="24"/>
                    <a:pt x="160" y="25"/>
                  </a:cubicBezTo>
                  <a:lnTo>
                    <a:pt x="177" y="0"/>
                  </a:lnTo>
                  <a:lnTo>
                    <a:pt x="223" y="18"/>
                  </a:lnTo>
                  <a:lnTo>
                    <a:pt x="219" y="48"/>
                  </a:lnTo>
                  <a:cubicBezTo>
                    <a:pt x="228" y="54"/>
                    <a:pt x="236" y="61"/>
                    <a:pt x="242" y="70"/>
                  </a:cubicBezTo>
                  <a:lnTo>
                    <a:pt x="272" y="64"/>
                  </a:lnTo>
                  <a:lnTo>
                    <a:pt x="292" y="110"/>
                  </a:lnTo>
                  <a:lnTo>
                    <a:pt x="268" y="127"/>
                  </a:lnTo>
                  <a:cubicBezTo>
                    <a:pt x="270" y="138"/>
                    <a:pt x="270" y="149"/>
                    <a:pt x="269" y="160"/>
                  </a:cubicBezTo>
                  <a:lnTo>
                    <a:pt x="294" y="177"/>
                  </a:lnTo>
                  <a:lnTo>
                    <a:pt x="276" y="223"/>
                  </a:lnTo>
                  <a:lnTo>
                    <a:pt x="246" y="219"/>
                  </a:lnTo>
                  <a:cubicBezTo>
                    <a:pt x="240" y="227"/>
                    <a:pt x="232" y="235"/>
                    <a:pt x="224" y="242"/>
                  </a:cubicBezTo>
                  <a:lnTo>
                    <a:pt x="230" y="272"/>
                  </a:lnTo>
                  <a:lnTo>
                    <a:pt x="184" y="292"/>
                  </a:lnTo>
                  <a:lnTo>
                    <a:pt x="166" y="268"/>
                  </a:lnTo>
                  <a:moveTo>
                    <a:pt x="167" y="196"/>
                  </a:moveTo>
                  <a:cubicBezTo>
                    <a:pt x="194" y="184"/>
                    <a:pt x="206" y="153"/>
                    <a:pt x="194" y="126"/>
                  </a:cubicBezTo>
                  <a:cubicBezTo>
                    <a:pt x="182" y="99"/>
                    <a:pt x="150" y="87"/>
                    <a:pt x="123" y="99"/>
                  </a:cubicBezTo>
                  <a:cubicBezTo>
                    <a:pt x="97" y="111"/>
                    <a:pt x="84" y="142"/>
                    <a:pt x="96" y="169"/>
                  </a:cubicBezTo>
                  <a:cubicBezTo>
                    <a:pt x="108" y="196"/>
                    <a:pt x="140" y="208"/>
                    <a:pt x="167" y="1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1"/>
            <p:cNvSpPr/>
            <p:nvPr/>
          </p:nvSpPr>
          <p:spPr>
            <a:xfrm>
              <a:off x="163587" y="135917"/>
              <a:ext cx="275130" cy="276951"/>
            </a:xfrm>
            <a:custGeom>
              <a:avLst/>
              <a:gdLst/>
              <a:ahLst/>
              <a:cxnLst/>
              <a:rect l="l" t="t" r="r" b="b"/>
              <a:pathLst>
                <a:path w="151" h="152" extrusionOk="0">
                  <a:moveTo>
                    <a:pt x="85" y="139"/>
                  </a:moveTo>
                  <a:cubicBezTo>
                    <a:pt x="80" y="140"/>
                    <a:pt x="74" y="140"/>
                    <a:pt x="69" y="139"/>
                  </a:cubicBezTo>
                  <a:lnTo>
                    <a:pt x="60" y="152"/>
                  </a:lnTo>
                  <a:lnTo>
                    <a:pt x="36" y="143"/>
                  </a:lnTo>
                  <a:lnTo>
                    <a:pt x="38" y="128"/>
                  </a:lnTo>
                  <a:cubicBezTo>
                    <a:pt x="34" y="124"/>
                    <a:pt x="30" y="120"/>
                    <a:pt x="26" y="116"/>
                  </a:cubicBezTo>
                  <a:lnTo>
                    <a:pt x="11" y="119"/>
                  </a:lnTo>
                  <a:lnTo>
                    <a:pt x="0" y="96"/>
                  </a:lnTo>
                  <a:lnTo>
                    <a:pt x="13" y="86"/>
                  </a:lnTo>
                  <a:cubicBezTo>
                    <a:pt x="12" y="81"/>
                    <a:pt x="12" y="75"/>
                    <a:pt x="13" y="69"/>
                  </a:cubicBezTo>
                  <a:lnTo>
                    <a:pt x="0" y="61"/>
                  </a:lnTo>
                  <a:lnTo>
                    <a:pt x="9" y="37"/>
                  </a:lnTo>
                  <a:lnTo>
                    <a:pt x="24" y="39"/>
                  </a:lnTo>
                  <a:cubicBezTo>
                    <a:pt x="27" y="35"/>
                    <a:pt x="31" y="30"/>
                    <a:pt x="36" y="27"/>
                  </a:cubicBezTo>
                  <a:lnTo>
                    <a:pt x="33" y="12"/>
                  </a:lnTo>
                  <a:lnTo>
                    <a:pt x="56" y="1"/>
                  </a:lnTo>
                  <a:lnTo>
                    <a:pt x="66" y="14"/>
                  </a:lnTo>
                  <a:cubicBezTo>
                    <a:pt x="71" y="13"/>
                    <a:pt x="77" y="13"/>
                    <a:pt x="82" y="13"/>
                  </a:cubicBezTo>
                  <a:lnTo>
                    <a:pt x="91" y="0"/>
                  </a:lnTo>
                  <a:lnTo>
                    <a:pt x="115" y="10"/>
                  </a:lnTo>
                  <a:lnTo>
                    <a:pt x="113" y="25"/>
                  </a:lnTo>
                  <a:cubicBezTo>
                    <a:pt x="117" y="28"/>
                    <a:pt x="121" y="32"/>
                    <a:pt x="125" y="37"/>
                  </a:cubicBezTo>
                  <a:lnTo>
                    <a:pt x="140" y="34"/>
                  </a:lnTo>
                  <a:lnTo>
                    <a:pt x="151" y="57"/>
                  </a:lnTo>
                  <a:lnTo>
                    <a:pt x="138" y="66"/>
                  </a:lnTo>
                  <a:cubicBezTo>
                    <a:pt x="139" y="72"/>
                    <a:pt x="139" y="78"/>
                    <a:pt x="138" y="83"/>
                  </a:cubicBezTo>
                  <a:lnTo>
                    <a:pt x="151" y="92"/>
                  </a:lnTo>
                  <a:lnTo>
                    <a:pt x="142" y="116"/>
                  </a:lnTo>
                  <a:lnTo>
                    <a:pt x="127" y="114"/>
                  </a:lnTo>
                  <a:cubicBezTo>
                    <a:pt x="124" y="118"/>
                    <a:pt x="120" y="122"/>
                    <a:pt x="115" y="126"/>
                  </a:cubicBezTo>
                  <a:lnTo>
                    <a:pt x="118" y="141"/>
                  </a:lnTo>
                  <a:lnTo>
                    <a:pt x="95" y="151"/>
                  </a:lnTo>
                  <a:lnTo>
                    <a:pt x="85" y="139"/>
                  </a:lnTo>
                  <a:moveTo>
                    <a:pt x="86" y="102"/>
                  </a:moveTo>
                  <a:cubicBezTo>
                    <a:pt x="99" y="96"/>
                    <a:pt x="106" y="79"/>
                    <a:pt x="100" y="66"/>
                  </a:cubicBezTo>
                  <a:cubicBezTo>
                    <a:pt x="93" y="52"/>
                    <a:pt x="77" y="45"/>
                    <a:pt x="63" y="52"/>
                  </a:cubicBezTo>
                  <a:cubicBezTo>
                    <a:pt x="49" y="58"/>
                    <a:pt x="43" y="74"/>
                    <a:pt x="49" y="88"/>
                  </a:cubicBezTo>
                  <a:cubicBezTo>
                    <a:pt x="55" y="102"/>
                    <a:pt x="72" y="108"/>
                    <a:pt x="86" y="1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9700" rIns="90000" bIns="9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2" name="Google Shape;772;p22"/>
          <p:cNvGrpSpPr/>
          <p:nvPr/>
        </p:nvGrpSpPr>
        <p:grpSpPr>
          <a:xfrm>
            <a:off x="-187189" y="139313"/>
            <a:ext cx="10397451" cy="5226445"/>
            <a:chOff x="-187189" y="139313"/>
            <a:chExt cx="10397451" cy="5226445"/>
          </a:xfrm>
        </p:grpSpPr>
        <p:grpSp>
          <p:nvGrpSpPr>
            <p:cNvPr id="773" name="Google Shape;773;p22"/>
            <p:cNvGrpSpPr/>
            <p:nvPr/>
          </p:nvGrpSpPr>
          <p:grpSpPr>
            <a:xfrm>
              <a:off x="-187189" y="139313"/>
              <a:ext cx="1065901" cy="619495"/>
              <a:chOff x="-192639" y="64613"/>
              <a:chExt cx="1065901" cy="619495"/>
            </a:xfrm>
          </p:grpSpPr>
          <p:sp>
            <p:nvSpPr>
              <p:cNvPr id="774" name="Google Shape;774;p22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22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22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22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22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22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22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1" name="Google Shape;781;p22"/>
            <p:cNvGrpSpPr/>
            <p:nvPr/>
          </p:nvGrpSpPr>
          <p:grpSpPr>
            <a:xfrm flipH="1">
              <a:off x="8552194" y="917833"/>
              <a:ext cx="1658068" cy="3498326"/>
              <a:chOff x="-1133549" y="822583"/>
              <a:chExt cx="1658068" cy="3498326"/>
            </a:xfrm>
          </p:grpSpPr>
          <p:sp>
            <p:nvSpPr>
              <p:cNvPr id="782" name="Google Shape;782;p22"/>
              <p:cNvSpPr/>
              <p:nvPr/>
            </p:nvSpPr>
            <p:spPr>
              <a:xfrm>
                <a:off x="-1133549" y="822583"/>
                <a:ext cx="1658068" cy="349832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1920" extrusionOk="0">
                    <a:moveTo>
                      <a:pt x="803" y="1"/>
                    </a:moveTo>
                    <a:cubicBezTo>
                      <a:pt x="803" y="1"/>
                      <a:pt x="804" y="1"/>
                      <a:pt x="807" y="2"/>
                    </a:cubicBezTo>
                    <a:cubicBezTo>
                      <a:pt x="809" y="2"/>
                      <a:pt x="813" y="2"/>
                      <a:pt x="817" y="2"/>
                    </a:cubicBezTo>
                    <a:cubicBezTo>
                      <a:pt x="827" y="3"/>
                      <a:pt x="841" y="7"/>
                      <a:pt x="857" y="16"/>
                    </a:cubicBezTo>
                    <a:cubicBezTo>
                      <a:pt x="865" y="21"/>
                      <a:pt x="873" y="27"/>
                      <a:pt x="881" y="36"/>
                    </a:cubicBezTo>
                    <a:cubicBezTo>
                      <a:pt x="888" y="44"/>
                      <a:pt x="897" y="55"/>
                      <a:pt x="902" y="68"/>
                    </a:cubicBezTo>
                    <a:cubicBezTo>
                      <a:pt x="907" y="80"/>
                      <a:pt x="910" y="95"/>
                      <a:pt x="910" y="111"/>
                    </a:cubicBezTo>
                    <a:cubicBezTo>
                      <a:pt x="910" y="126"/>
                      <a:pt x="910" y="143"/>
                      <a:pt x="910" y="161"/>
                    </a:cubicBezTo>
                    <a:cubicBezTo>
                      <a:pt x="910" y="302"/>
                      <a:pt x="910" y="507"/>
                      <a:pt x="910" y="761"/>
                    </a:cubicBezTo>
                    <a:cubicBezTo>
                      <a:pt x="910" y="1014"/>
                      <a:pt x="910" y="1315"/>
                      <a:pt x="910" y="1650"/>
                    </a:cubicBezTo>
                    <a:cubicBezTo>
                      <a:pt x="910" y="1692"/>
                      <a:pt x="910" y="1734"/>
                      <a:pt x="910" y="1777"/>
                    </a:cubicBezTo>
                    <a:lnTo>
                      <a:pt x="910" y="1809"/>
                    </a:lnTo>
                    <a:cubicBezTo>
                      <a:pt x="910" y="1820"/>
                      <a:pt x="909" y="1831"/>
                      <a:pt x="906" y="1842"/>
                    </a:cubicBezTo>
                    <a:cubicBezTo>
                      <a:pt x="903" y="1852"/>
                      <a:pt x="899" y="1862"/>
                      <a:pt x="893" y="1872"/>
                    </a:cubicBezTo>
                    <a:cubicBezTo>
                      <a:pt x="886" y="1881"/>
                      <a:pt x="879" y="1889"/>
                      <a:pt x="870" y="1896"/>
                    </a:cubicBezTo>
                    <a:cubicBezTo>
                      <a:pt x="853" y="1910"/>
                      <a:pt x="831" y="1919"/>
                      <a:pt x="809" y="1920"/>
                    </a:cubicBezTo>
                    <a:cubicBezTo>
                      <a:pt x="787" y="1921"/>
                      <a:pt x="765" y="1920"/>
                      <a:pt x="742" y="1920"/>
                    </a:cubicBezTo>
                    <a:cubicBezTo>
                      <a:pt x="698" y="1920"/>
                      <a:pt x="652" y="1920"/>
                      <a:pt x="607" y="1920"/>
                    </a:cubicBezTo>
                    <a:cubicBezTo>
                      <a:pt x="516" y="1920"/>
                      <a:pt x="423" y="1920"/>
                      <a:pt x="329" y="1920"/>
                    </a:cubicBezTo>
                    <a:cubicBezTo>
                      <a:pt x="282" y="1920"/>
                      <a:pt x="235" y="1920"/>
                      <a:pt x="187" y="1920"/>
                    </a:cubicBezTo>
                    <a:cubicBezTo>
                      <a:pt x="163" y="1920"/>
                      <a:pt x="139" y="1920"/>
                      <a:pt x="115" y="1920"/>
                    </a:cubicBezTo>
                    <a:cubicBezTo>
                      <a:pt x="91" y="1921"/>
                      <a:pt x="66" y="1915"/>
                      <a:pt x="46" y="1901"/>
                    </a:cubicBezTo>
                    <a:cubicBezTo>
                      <a:pt x="26" y="1887"/>
                      <a:pt x="11" y="1866"/>
                      <a:pt x="4" y="1843"/>
                    </a:cubicBezTo>
                    <a:cubicBezTo>
                      <a:pt x="0" y="1831"/>
                      <a:pt x="0" y="1819"/>
                      <a:pt x="0" y="1807"/>
                    </a:cubicBezTo>
                    <a:cubicBezTo>
                      <a:pt x="0" y="1795"/>
                      <a:pt x="0" y="1783"/>
                      <a:pt x="0" y="1771"/>
                    </a:cubicBezTo>
                    <a:cubicBezTo>
                      <a:pt x="0" y="1723"/>
                      <a:pt x="0" y="1676"/>
                      <a:pt x="0" y="1629"/>
                    </a:cubicBezTo>
                    <a:cubicBezTo>
                      <a:pt x="0" y="1535"/>
                      <a:pt x="0" y="1442"/>
                      <a:pt x="0" y="1351"/>
                    </a:cubicBezTo>
                    <a:cubicBezTo>
                      <a:pt x="0" y="1169"/>
                      <a:pt x="0" y="993"/>
                      <a:pt x="0" y="826"/>
                    </a:cubicBezTo>
                    <a:cubicBezTo>
                      <a:pt x="0" y="658"/>
                      <a:pt x="0" y="499"/>
                      <a:pt x="0" y="350"/>
                    </a:cubicBezTo>
                    <a:cubicBezTo>
                      <a:pt x="0" y="276"/>
                      <a:pt x="0" y="204"/>
                      <a:pt x="0" y="135"/>
                    </a:cubicBezTo>
                    <a:cubicBezTo>
                      <a:pt x="0" y="126"/>
                      <a:pt x="0" y="118"/>
                      <a:pt x="0" y="109"/>
                    </a:cubicBezTo>
                    <a:cubicBezTo>
                      <a:pt x="0" y="105"/>
                      <a:pt x="1" y="100"/>
                      <a:pt x="1" y="96"/>
                    </a:cubicBezTo>
                    <a:cubicBezTo>
                      <a:pt x="2" y="92"/>
                      <a:pt x="2" y="88"/>
                      <a:pt x="3" y="83"/>
                    </a:cubicBezTo>
                    <a:cubicBezTo>
                      <a:pt x="7" y="67"/>
                      <a:pt x="15" y="51"/>
                      <a:pt x="25" y="38"/>
                    </a:cubicBezTo>
                    <a:cubicBezTo>
                      <a:pt x="36" y="26"/>
                      <a:pt x="50" y="16"/>
                      <a:pt x="65" y="9"/>
                    </a:cubicBezTo>
                    <a:cubicBezTo>
                      <a:pt x="80" y="2"/>
                      <a:pt x="96" y="0"/>
                      <a:pt x="112" y="0"/>
                    </a:cubicBezTo>
                    <a:cubicBezTo>
                      <a:pt x="144" y="0"/>
                      <a:pt x="175" y="0"/>
                      <a:pt x="205" y="0"/>
                    </a:cubicBezTo>
                    <a:cubicBezTo>
                      <a:pt x="220" y="0"/>
                      <a:pt x="235" y="0"/>
                      <a:pt x="249" y="0"/>
                    </a:cubicBezTo>
                    <a:cubicBezTo>
                      <a:pt x="257" y="0"/>
                      <a:pt x="264" y="0"/>
                      <a:pt x="271" y="0"/>
                    </a:cubicBezTo>
                    <a:cubicBezTo>
                      <a:pt x="278" y="0"/>
                      <a:pt x="286" y="2"/>
                      <a:pt x="292" y="6"/>
                    </a:cubicBezTo>
                    <a:cubicBezTo>
                      <a:pt x="298" y="10"/>
                      <a:pt x="303" y="16"/>
                      <a:pt x="305" y="23"/>
                    </a:cubicBezTo>
                    <a:cubicBezTo>
                      <a:pt x="308" y="30"/>
                      <a:pt x="307" y="37"/>
                      <a:pt x="307" y="44"/>
                    </a:cubicBezTo>
                    <a:cubicBezTo>
                      <a:pt x="307" y="48"/>
                      <a:pt x="307" y="50"/>
                      <a:pt x="307" y="54"/>
                    </a:cubicBezTo>
                    <a:cubicBezTo>
                      <a:pt x="307" y="57"/>
                      <a:pt x="307" y="61"/>
                      <a:pt x="307" y="65"/>
                    </a:cubicBezTo>
                    <a:cubicBezTo>
                      <a:pt x="308" y="71"/>
                      <a:pt x="311" y="77"/>
                      <a:pt x="315" y="82"/>
                    </a:cubicBezTo>
                    <a:cubicBezTo>
                      <a:pt x="320" y="87"/>
                      <a:pt x="325" y="91"/>
                      <a:pt x="332" y="92"/>
                    </a:cubicBezTo>
                    <a:cubicBezTo>
                      <a:pt x="335" y="93"/>
                      <a:pt x="338" y="93"/>
                      <a:pt x="341" y="93"/>
                    </a:cubicBezTo>
                    <a:cubicBezTo>
                      <a:pt x="345" y="93"/>
                      <a:pt x="348" y="93"/>
                      <a:pt x="351" y="93"/>
                    </a:cubicBezTo>
                    <a:cubicBezTo>
                      <a:pt x="364" y="93"/>
                      <a:pt x="377" y="93"/>
                      <a:pt x="389" y="93"/>
                    </a:cubicBezTo>
                    <a:cubicBezTo>
                      <a:pt x="440" y="93"/>
                      <a:pt x="486" y="94"/>
                      <a:pt x="529" y="94"/>
                    </a:cubicBezTo>
                    <a:cubicBezTo>
                      <a:pt x="551" y="94"/>
                      <a:pt x="572" y="94"/>
                      <a:pt x="591" y="94"/>
                    </a:cubicBezTo>
                    <a:cubicBezTo>
                      <a:pt x="596" y="94"/>
                      <a:pt x="601" y="94"/>
                      <a:pt x="606" y="94"/>
                    </a:cubicBezTo>
                    <a:cubicBezTo>
                      <a:pt x="610" y="93"/>
                      <a:pt x="615" y="91"/>
                      <a:pt x="619" y="89"/>
                    </a:cubicBezTo>
                    <a:cubicBezTo>
                      <a:pt x="627" y="84"/>
                      <a:pt x="632" y="76"/>
                      <a:pt x="634" y="68"/>
                    </a:cubicBezTo>
                    <a:cubicBezTo>
                      <a:pt x="635" y="63"/>
                      <a:pt x="634" y="59"/>
                      <a:pt x="634" y="55"/>
                    </a:cubicBezTo>
                    <a:cubicBezTo>
                      <a:pt x="634" y="50"/>
                      <a:pt x="634" y="46"/>
                      <a:pt x="634" y="42"/>
                    </a:cubicBezTo>
                    <a:cubicBezTo>
                      <a:pt x="634" y="38"/>
                      <a:pt x="634" y="34"/>
                      <a:pt x="635" y="29"/>
                    </a:cubicBezTo>
                    <a:cubicBezTo>
                      <a:pt x="636" y="25"/>
                      <a:pt x="637" y="22"/>
                      <a:pt x="639" y="18"/>
                    </a:cubicBezTo>
                    <a:cubicBezTo>
                      <a:pt x="643" y="11"/>
                      <a:pt x="649" y="6"/>
                      <a:pt x="656" y="3"/>
                    </a:cubicBezTo>
                    <a:cubicBezTo>
                      <a:pt x="663" y="0"/>
                      <a:pt x="670" y="1"/>
                      <a:pt x="677" y="1"/>
                    </a:cubicBezTo>
                    <a:cubicBezTo>
                      <a:pt x="704" y="1"/>
                      <a:pt x="727" y="1"/>
                      <a:pt x="746" y="1"/>
                    </a:cubicBezTo>
                    <a:cubicBezTo>
                      <a:pt x="765" y="1"/>
                      <a:pt x="779" y="1"/>
                      <a:pt x="788" y="1"/>
                    </a:cubicBezTo>
                    <a:cubicBezTo>
                      <a:pt x="798" y="1"/>
                      <a:pt x="803" y="1"/>
                      <a:pt x="803" y="1"/>
                    </a:cubicBezTo>
                    <a:cubicBezTo>
                      <a:pt x="803" y="1"/>
                      <a:pt x="798" y="1"/>
                      <a:pt x="788" y="1"/>
                    </a:cubicBezTo>
                    <a:cubicBezTo>
                      <a:pt x="779" y="1"/>
                      <a:pt x="765" y="2"/>
                      <a:pt x="746" y="2"/>
                    </a:cubicBezTo>
                    <a:cubicBezTo>
                      <a:pt x="727" y="2"/>
                      <a:pt x="704" y="2"/>
                      <a:pt x="677" y="2"/>
                    </a:cubicBezTo>
                    <a:cubicBezTo>
                      <a:pt x="670" y="2"/>
                      <a:pt x="663" y="1"/>
                      <a:pt x="656" y="4"/>
                    </a:cubicBezTo>
                    <a:cubicBezTo>
                      <a:pt x="650" y="7"/>
                      <a:pt x="644" y="12"/>
                      <a:pt x="640" y="19"/>
                    </a:cubicBezTo>
                    <a:cubicBezTo>
                      <a:pt x="638" y="22"/>
                      <a:pt x="637" y="26"/>
                      <a:pt x="636" y="30"/>
                    </a:cubicBezTo>
                    <a:cubicBezTo>
                      <a:pt x="635" y="34"/>
                      <a:pt x="636" y="38"/>
                      <a:pt x="636" y="42"/>
                    </a:cubicBezTo>
                    <a:cubicBezTo>
                      <a:pt x="636" y="46"/>
                      <a:pt x="636" y="50"/>
                      <a:pt x="636" y="55"/>
                    </a:cubicBezTo>
                    <a:cubicBezTo>
                      <a:pt x="636" y="59"/>
                      <a:pt x="636" y="63"/>
                      <a:pt x="635" y="68"/>
                    </a:cubicBezTo>
                    <a:cubicBezTo>
                      <a:pt x="633" y="77"/>
                      <a:pt x="627" y="85"/>
                      <a:pt x="619" y="90"/>
                    </a:cubicBezTo>
                    <a:cubicBezTo>
                      <a:pt x="615" y="93"/>
                      <a:pt x="611" y="94"/>
                      <a:pt x="606" y="95"/>
                    </a:cubicBezTo>
                    <a:cubicBezTo>
                      <a:pt x="601" y="95"/>
                      <a:pt x="596" y="95"/>
                      <a:pt x="591" y="95"/>
                    </a:cubicBezTo>
                    <a:cubicBezTo>
                      <a:pt x="571" y="95"/>
                      <a:pt x="551" y="95"/>
                      <a:pt x="529" y="95"/>
                    </a:cubicBezTo>
                    <a:cubicBezTo>
                      <a:pt x="486" y="95"/>
                      <a:pt x="439" y="95"/>
                      <a:pt x="389" y="95"/>
                    </a:cubicBezTo>
                    <a:cubicBezTo>
                      <a:pt x="377" y="95"/>
                      <a:pt x="364" y="95"/>
                      <a:pt x="351" y="95"/>
                    </a:cubicBezTo>
                    <a:cubicBezTo>
                      <a:pt x="348" y="95"/>
                      <a:pt x="344" y="95"/>
                      <a:pt x="341" y="95"/>
                    </a:cubicBezTo>
                    <a:cubicBezTo>
                      <a:pt x="338" y="95"/>
                      <a:pt x="334" y="95"/>
                      <a:pt x="331" y="94"/>
                    </a:cubicBezTo>
                    <a:cubicBezTo>
                      <a:pt x="324" y="92"/>
                      <a:pt x="318" y="89"/>
                      <a:pt x="314" y="83"/>
                    </a:cubicBezTo>
                    <a:cubicBezTo>
                      <a:pt x="309" y="78"/>
                      <a:pt x="306" y="72"/>
                      <a:pt x="305" y="65"/>
                    </a:cubicBezTo>
                    <a:cubicBezTo>
                      <a:pt x="305" y="61"/>
                      <a:pt x="305" y="58"/>
                      <a:pt x="305" y="54"/>
                    </a:cubicBezTo>
                    <a:cubicBezTo>
                      <a:pt x="305" y="51"/>
                      <a:pt x="305" y="47"/>
                      <a:pt x="305" y="44"/>
                    </a:cubicBezTo>
                    <a:cubicBezTo>
                      <a:pt x="305" y="37"/>
                      <a:pt x="306" y="30"/>
                      <a:pt x="303" y="24"/>
                    </a:cubicBezTo>
                    <a:cubicBezTo>
                      <a:pt x="301" y="17"/>
                      <a:pt x="296" y="11"/>
                      <a:pt x="291" y="7"/>
                    </a:cubicBezTo>
                    <a:cubicBezTo>
                      <a:pt x="285" y="3"/>
                      <a:pt x="278" y="2"/>
                      <a:pt x="271" y="2"/>
                    </a:cubicBezTo>
                    <a:lnTo>
                      <a:pt x="249" y="2"/>
                    </a:lnTo>
                    <a:cubicBezTo>
                      <a:pt x="234" y="2"/>
                      <a:pt x="220" y="2"/>
                      <a:pt x="204" y="2"/>
                    </a:cubicBezTo>
                    <a:cubicBezTo>
                      <a:pt x="174" y="2"/>
                      <a:pt x="144" y="2"/>
                      <a:pt x="112" y="2"/>
                    </a:cubicBezTo>
                    <a:cubicBezTo>
                      <a:pt x="96" y="2"/>
                      <a:pt x="80" y="4"/>
                      <a:pt x="65" y="11"/>
                    </a:cubicBezTo>
                    <a:cubicBezTo>
                      <a:pt x="51" y="17"/>
                      <a:pt x="37" y="27"/>
                      <a:pt x="27" y="40"/>
                    </a:cubicBezTo>
                    <a:cubicBezTo>
                      <a:pt x="16" y="52"/>
                      <a:pt x="9" y="67"/>
                      <a:pt x="5" y="84"/>
                    </a:cubicBezTo>
                    <a:cubicBezTo>
                      <a:pt x="4" y="88"/>
                      <a:pt x="4" y="92"/>
                      <a:pt x="3" y="96"/>
                    </a:cubicBezTo>
                    <a:cubicBezTo>
                      <a:pt x="3" y="100"/>
                      <a:pt x="2" y="105"/>
                      <a:pt x="2" y="109"/>
                    </a:cubicBezTo>
                    <a:cubicBezTo>
                      <a:pt x="2" y="117"/>
                      <a:pt x="2" y="126"/>
                      <a:pt x="2" y="135"/>
                    </a:cubicBezTo>
                    <a:cubicBezTo>
                      <a:pt x="2" y="204"/>
                      <a:pt x="2" y="276"/>
                      <a:pt x="2" y="350"/>
                    </a:cubicBezTo>
                    <a:cubicBezTo>
                      <a:pt x="2" y="499"/>
                      <a:pt x="2" y="657"/>
                      <a:pt x="2" y="825"/>
                    </a:cubicBezTo>
                    <a:cubicBezTo>
                      <a:pt x="2" y="992"/>
                      <a:pt x="2" y="1169"/>
                      <a:pt x="2" y="1351"/>
                    </a:cubicBezTo>
                    <a:cubicBezTo>
                      <a:pt x="2" y="1442"/>
                      <a:pt x="2" y="1535"/>
                      <a:pt x="2" y="1629"/>
                    </a:cubicBezTo>
                    <a:cubicBezTo>
                      <a:pt x="2" y="1676"/>
                      <a:pt x="2" y="1723"/>
                      <a:pt x="2" y="1771"/>
                    </a:cubicBezTo>
                    <a:cubicBezTo>
                      <a:pt x="2" y="1783"/>
                      <a:pt x="2" y="1795"/>
                      <a:pt x="2" y="1807"/>
                    </a:cubicBezTo>
                    <a:cubicBezTo>
                      <a:pt x="2" y="1819"/>
                      <a:pt x="3" y="1830"/>
                      <a:pt x="7" y="1842"/>
                    </a:cubicBezTo>
                    <a:cubicBezTo>
                      <a:pt x="13" y="1864"/>
                      <a:pt x="28" y="1885"/>
                      <a:pt x="48" y="1898"/>
                    </a:cubicBezTo>
                    <a:cubicBezTo>
                      <a:pt x="67" y="1912"/>
                      <a:pt x="91" y="1918"/>
                      <a:pt x="115" y="1917"/>
                    </a:cubicBezTo>
                    <a:cubicBezTo>
                      <a:pt x="139" y="1917"/>
                      <a:pt x="163" y="1917"/>
                      <a:pt x="187" y="1917"/>
                    </a:cubicBezTo>
                    <a:cubicBezTo>
                      <a:pt x="234" y="1917"/>
                      <a:pt x="282" y="1917"/>
                      <a:pt x="329" y="1917"/>
                    </a:cubicBezTo>
                    <a:cubicBezTo>
                      <a:pt x="423" y="1917"/>
                      <a:pt x="516" y="1917"/>
                      <a:pt x="607" y="1917"/>
                    </a:cubicBezTo>
                    <a:cubicBezTo>
                      <a:pt x="652" y="1917"/>
                      <a:pt x="697" y="1917"/>
                      <a:pt x="742" y="1917"/>
                    </a:cubicBezTo>
                    <a:cubicBezTo>
                      <a:pt x="764" y="1917"/>
                      <a:pt x="787" y="1918"/>
                      <a:pt x="809" y="1917"/>
                    </a:cubicBezTo>
                    <a:cubicBezTo>
                      <a:pt x="830" y="1916"/>
                      <a:pt x="852" y="1907"/>
                      <a:pt x="868" y="1894"/>
                    </a:cubicBezTo>
                    <a:cubicBezTo>
                      <a:pt x="877" y="1887"/>
                      <a:pt x="884" y="1879"/>
                      <a:pt x="890" y="1870"/>
                    </a:cubicBezTo>
                    <a:cubicBezTo>
                      <a:pt x="896" y="1861"/>
                      <a:pt x="900" y="1851"/>
                      <a:pt x="903" y="1841"/>
                    </a:cubicBezTo>
                    <a:cubicBezTo>
                      <a:pt x="906" y="1830"/>
                      <a:pt x="907" y="1820"/>
                      <a:pt x="907" y="1809"/>
                    </a:cubicBezTo>
                    <a:cubicBezTo>
                      <a:pt x="907" y="1798"/>
                      <a:pt x="907" y="1788"/>
                      <a:pt x="907" y="1777"/>
                    </a:cubicBezTo>
                    <a:cubicBezTo>
                      <a:pt x="907" y="1734"/>
                      <a:pt x="907" y="1692"/>
                      <a:pt x="907" y="1650"/>
                    </a:cubicBezTo>
                    <a:cubicBezTo>
                      <a:pt x="907" y="1315"/>
                      <a:pt x="907" y="1013"/>
                      <a:pt x="908" y="760"/>
                    </a:cubicBezTo>
                    <a:cubicBezTo>
                      <a:pt x="908" y="507"/>
                      <a:pt x="908" y="302"/>
                      <a:pt x="908" y="161"/>
                    </a:cubicBezTo>
                    <a:cubicBezTo>
                      <a:pt x="908" y="143"/>
                      <a:pt x="908" y="126"/>
                      <a:pt x="908" y="110"/>
                    </a:cubicBezTo>
                    <a:cubicBezTo>
                      <a:pt x="908" y="95"/>
                      <a:pt x="906" y="80"/>
                      <a:pt x="901" y="68"/>
                    </a:cubicBezTo>
                    <a:cubicBezTo>
                      <a:pt x="895" y="55"/>
                      <a:pt x="888" y="44"/>
                      <a:pt x="881" y="36"/>
                    </a:cubicBezTo>
                    <a:cubicBezTo>
                      <a:pt x="873" y="28"/>
                      <a:pt x="865" y="21"/>
                      <a:pt x="857" y="16"/>
                    </a:cubicBezTo>
                    <a:cubicBezTo>
                      <a:pt x="841" y="7"/>
                      <a:pt x="826" y="4"/>
                      <a:pt x="817" y="2"/>
                    </a:cubicBezTo>
                    <a:cubicBezTo>
                      <a:pt x="812" y="2"/>
                      <a:pt x="809" y="2"/>
                      <a:pt x="806" y="1"/>
                    </a:cubicBezTo>
                    <a:cubicBezTo>
                      <a:pt x="804" y="1"/>
                      <a:pt x="803" y="1"/>
                      <a:pt x="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22"/>
              <p:cNvSpPr/>
              <p:nvPr/>
            </p:nvSpPr>
            <p:spPr>
              <a:xfrm>
                <a:off x="207210" y="1137797"/>
                <a:ext cx="142120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8" h="2" extrusionOk="0">
                    <a:moveTo>
                      <a:pt x="78" y="1"/>
                    </a:moveTo>
                    <a:cubicBezTo>
                      <a:pt x="78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8" y="0"/>
                      <a:pt x="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22"/>
              <p:cNvSpPr/>
              <p:nvPr/>
            </p:nvSpPr>
            <p:spPr>
              <a:xfrm>
                <a:off x="207210" y="1174238"/>
                <a:ext cx="143942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" extrusionOk="0">
                    <a:moveTo>
                      <a:pt x="79" y="1"/>
                    </a:moveTo>
                    <a:cubicBezTo>
                      <a:pt x="79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22"/>
              <p:cNvSpPr/>
              <p:nvPr/>
            </p:nvSpPr>
            <p:spPr>
              <a:xfrm>
                <a:off x="207210" y="1210679"/>
                <a:ext cx="143942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" extrusionOk="0">
                    <a:moveTo>
                      <a:pt x="79" y="1"/>
                    </a:moveTo>
                    <a:cubicBezTo>
                      <a:pt x="79" y="1"/>
                      <a:pt x="61" y="2"/>
                      <a:pt x="40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40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22"/>
              <p:cNvSpPr/>
              <p:nvPr/>
            </p:nvSpPr>
            <p:spPr>
              <a:xfrm>
                <a:off x="-1009920" y="1443901"/>
                <a:ext cx="1353785" cy="251442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38" extrusionOk="0">
                    <a:moveTo>
                      <a:pt x="685" y="137"/>
                    </a:moveTo>
                    <a:cubicBezTo>
                      <a:pt x="685" y="137"/>
                      <a:pt x="687" y="136"/>
                      <a:pt x="690" y="136"/>
                    </a:cubicBezTo>
                    <a:cubicBezTo>
                      <a:pt x="693" y="136"/>
                      <a:pt x="697" y="135"/>
                      <a:pt x="702" y="134"/>
                    </a:cubicBezTo>
                    <a:cubicBezTo>
                      <a:pt x="707" y="132"/>
                      <a:pt x="713" y="129"/>
                      <a:pt x="720" y="124"/>
                    </a:cubicBezTo>
                    <a:cubicBezTo>
                      <a:pt x="726" y="120"/>
                      <a:pt x="732" y="113"/>
                      <a:pt x="737" y="103"/>
                    </a:cubicBezTo>
                    <a:cubicBezTo>
                      <a:pt x="739" y="98"/>
                      <a:pt x="741" y="93"/>
                      <a:pt x="741" y="87"/>
                    </a:cubicBezTo>
                    <a:cubicBezTo>
                      <a:pt x="742" y="82"/>
                      <a:pt x="742" y="76"/>
                      <a:pt x="742" y="69"/>
                    </a:cubicBezTo>
                    <a:cubicBezTo>
                      <a:pt x="742" y="63"/>
                      <a:pt x="742" y="56"/>
                      <a:pt x="741" y="49"/>
                    </a:cubicBezTo>
                    <a:cubicBezTo>
                      <a:pt x="740" y="43"/>
                      <a:pt x="737" y="36"/>
                      <a:pt x="733" y="30"/>
                    </a:cubicBezTo>
                    <a:cubicBezTo>
                      <a:pt x="726" y="17"/>
                      <a:pt x="712" y="7"/>
                      <a:pt x="696" y="4"/>
                    </a:cubicBezTo>
                    <a:cubicBezTo>
                      <a:pt x="688" y="2"/>
                      <a:pt x="679" y="3"/>
                      <a:pt x="670" y="3"/>
                    </a:cubicBezTo>
                    <a:cubicBezTo>
                      <a:pt x="661" y="3"/>
                      <a:pt x="652" y="3"/>
                      <a:pt x="643" y="3"/>
                    </a:cubicBezTo>
                    <a:cubicBezTo>
                      <a:pt x="493" y="3"/>
                      <a:pt x="286" y="3"/>
                      <a:pt x="58" y="3"/>
                    </a:cubicBezTo>
                    <a:cubicBezTo>
                      <a:pt x="44" y="3"/>
                      <a:pt x="30" y="9"/>
                      <a:pt x="20" y="18"/>
                    </a:cubicBezTo>
                    <a:cubicBezTo>
                      <a:pt x="10" y="27"/>
                      <a:pt x="4" y="40"/>
                      <a:pt x="3" y="54"/>
                    </a:cubicBezTo>
                    <a:cubicBezTo>
                      <a:pt x="2" y="61"/>
                      <a:pt x="3" y="68"/>
                      <a:pt x="3" y="75"/>
                    </a:cubicBezTo>
                    <a:cubicBezTo>
                      <a:pt x="2" y="82"/>
                      <a:pt x="3" y="88"/>
                      <a:pt x="5" y="95"/>
                    </a:cubicBezTo>
                    <a:cubicBezTo>
                      <a:pt x="8" y="108"/>
                      <a:pt x="17" y="119"/>
                      <a:pt x="28" y="126"/>
                    </a:cubicBezTo>
                    <a:cubicBezTo>
                      <a:pt x="33" y="130"/>
                      <a:pt x="39" y="132"/>
                      <a:pt x="46" y="134"/>
                    </a:cubicBezTo>
                    <a:cubicBezTo>
                      <a:pt x="52" y="135"/>
                      <a:pt x="58" y="135"/>
                      <a:pt x="65" y="135"/>
                    </a:cubicBezTo>
                    <a:cubicBezTo>
                      <a:pt x="78" y="135"/>
                      <a:pt x="91" y="135"/>
                      <a:pt x="104" y="135"/>
                    </a:cubicBezTo>
                    <a:cubicBezTo>
                      <a:pt x="130" y="135"/>
                      <a:pt x="156" y="135"/>
                      <a:pt x="180" y="135"/>
                    </a:cubicBezTo>
                    <a:cubicBezTo>
                      <a:pt x="279" y="135"/>
                      <a:pt x="368" y="135"/>
                      <a:pt x="443" y="136"/>
                    </a:cubicBezTo>
                    <a:cubicBezTo>
                      <a:pt x="518" y="136"/>
                      <a:pt x="579" y="136"/>
                      <a:pt x="620" y="136"/>
                    </a:cubicBezTo>
                    <a:cubicBezTo>
                      <a:pt x="641" y="136"/>
                      <a:pt x="658" y="136"/>
                      <a:pt x="669" y="136"/>
                    </a:cubicBezTo>
                    <a:cubicBezTo>
                      <a:pt x="674" y="136"/>
                      <a:pt x="678" y="136"/>
                      <a:pt x="681" y="136"/>
                    </a:cubicBezTo>
                    <a:cubicBezTo>
                      <a:pt x="684" y="136"/>
                      <a:pt x="685" y="137"/>
                      <a:pt x="685" y="137"/>
                    </a:cubicBezTo>
                    <a:cubicBezTo>
                      <a:pt x="685" y="137"/>
                      <a:pt x="684" y="137"/>
                      <a:pt x="681" y="137"/>
                    </a:cubicBezTo>
                    <a:cubicBezTo>
                      <a:pt x="678" y="137"/>
                      <a:pt x="674" y="137"/>
                      <a:pt x="669" y="137"/>
                    </a:cubicBezTo>
                    <a:cubicBezTo>
                      <a:pt x="657" y="137"/>
                      <a:pt x="641" y="137"/>
                      <a:pt x="620" y="137"/>
                    </a:cubicBezTo>
                    <a:cubicBezTo>
                      <a:pt x="579" y="137"/>
                      <a:pt x="518" y="137"/>
                      <a:pt x="443" y="137"/>
                    </a:cubicBezTo>
                    <a:cubicBezTo>
                      <a:pt x="368" y="138"/>
                      <a:pt x="279" y="138"/>
                      <a:pt x="180" y="138"/>
                    </a:cubicBezTo>
                    <a:cubicBezTo>
                      <a:pt x="156" y="138"/>
                      <a:pt x="130" y="138"/>
                      <a:pt x="104" y="138"/>
                    </a:cubicBezTo>
                    <a:cubicBezTo>
                      <a:pt x="91" y="138"/>
                      <a:pt x="78" y="138"/>
                      <a:pt x="65" y="138"/>
                    </a:cubicBezTo>
                    <a:cubicBezTo>
                      <a:pt x="59" y="138"/>
                      <a:pt x="52" y="138"/>
                      <a:pt x="45" y="136"/>
                    </a:cubicBezTo>
                    <a:cubicBezTo>
                      <a:pt x="38" y="135"/>
                      <a:pt x="32" y="132"/>
                      <a:pt x="26" y="128"/>
                    </a:cubicBezTo>
                    <a:cubicBezTo>
                      <a:pt x="15" y="121"/>
                      <a:pt x="6" y="109"/>
                      <a:pt x="2" y="95"/>
                    </a:cubicBezTo>
                    <a:cubicBezTo>
                      <a:pt x="0" y="89"/>
                      <a:pt x="0" y="81"/>
                      <a:pt x="0" y="75"/>
                    </a:cubicBezTo>
                    <a:cubicBezTo>
                      <a:pt x="0" y="68"/>
                      <a:pt x="0" y="61"/>
                      <a:pt x="0" y="54"/>
                    </a:cubicBezTo>
                    <a:cubicBezTo>
                      <a:pt x="1" y="39"/>
                      <a:pt x="8" y="26"/>
                      <a:pt x="19" y="16"/>
                    </a:cubicBezTo>
                    <a:cubicBezTo>
                      <a:pt x="29" y="6"/>
                      <a:pt x="44" y="0"/>
                      <a:pt x="58" y="0"/>
                    </a:cubicBezTo>
                    <a:cubicBezTo>
                      <a:pt x="286" y="0"/>
                      <a:pt x="493" y="1"/>
                      <a:pt x="643" y="1"/>
                    </a:cubicBezTo>
                    <a:cubicBezTo>
                      <a:pt x="652" y="1"/>
                      <a:pt x="661" y="1"/>
                      <a:pt x="670" y="1"/>
                    </a:cubicBezTo>
                    <a:cubicBezTo>
                      <a:pt x="679" y="1"/>
                      <a:pt x="688" y="0"/>
                      <a:pt x="696" y="2"/>
                    </a:cubicBezTo>
                    <a:cubicBezTo>
                      <a:pt x="713" y="5"/>
                      <a:pt x="727" y="16"/>
                      <a:pt x="735" y="29"/>
                    </a:cubicBezTo>
                    <a:cubicBezTo>
                      <a:pt x="739" y="35"/>
                      <a:pt x="741" y="42"/>
                      <a:pt x="742" y="49"/>
                    </a:cubicBezTo>
                    <a:cubicBezTo>
                      <a:pt x="743" y="56"/>
                      <a:pt x="743" y="63"/>
                      <a:pt x="743" y="69"/>
                    </a:cubicBezTo>
                    <a:cubicBezTo>
                      <a:pt x="743" y="75"/>
                      <a:pt x="743" y="81"/>
                      <a:pt x="742" y="87"/>
                    </a:cubicBezTo>
                    <a:cubicBezTo>
                      <a:pt x="742" y="93"/>
                      <a:pt x="740" y="98"/>
                      <a:pt x="738" y="103"/>
                    </a:cubicBezTo>
                    <a:cubicBezTo>
                      <a:pt x="733" y="113"/>
                      <a:pt x="727" y="120"/>
                      <a:pt x="720" y="125"/>
                    </a:cubicBezTo>
                    <a:cubicBezTo>
                      <a:pt x="714" y="130"/>
                      <a:pt x="708" y="133"/>
                      <a:pt x="702" y="134"/>
                    </a:cubicBezTo>
                    <a:cubicBezTo>
                      <a:pt x="697" y="136"/>
                      <a:pt x="693" y="136"/>
                      <a:pt x="690" y="136"/>
                    </a:cubicBezTo>
                    <a:cubicBezTo>
                      <a:pt x="687" y="136"/>
                      <a:pt x="686" y="136"/>
                      <a:pt x="686" y="136"/>
                    </a:cubicBezTo>
                    <a:lnTo>
                      <a:pt x="685" y="13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675" rIns="90000" bIns="4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22"/>
              <p:cNvSpPr/>
              <p:nvPr/>
            </p:nvSpPr>
            <p:spPr>
              <a:xfrm>
                <a:off x="-527076" y="2571748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22"/>
              <p:cNvSpPr/>
              <p:nvPr/>
            </p:nvSpPr>
            <p:spPr>
              <a:xfrm>
                <a:off x="-527076" y="2999929"/>
                <a:ext cx="79259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" extrusionOk="0">
                    <a:moveTo>
                      <a:pt x="435" y="1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1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22"/>
              <p:cNvSpPr/>
              <p:nvPr/>
            </p:nvSpPr>
            <p:spPr>
              <a:xfrm>
                <a:off x="-527076" y="3065523"/>
                <a:ext cx="783483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430" h="2" extrusionOk="0">
                    <a:moveTo>
                      <a:pt x="430" y="1"/>
                    </a:moveTo>
                    <a:cubicBezTo>
                      <a:pt x="430" y="2"/>
                      <a:pt x="334" y="2"/>
                      <a:pt x="215" y="2"/>
                    </a:cubicBezTo>
                    <a:cubicBezTo>
                      <a:pt x="96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22"/>
              <p:cNvSpPr/>
              <p:nvPr/>
            </p:nvSpPr>
            <p:spPr>
              <a:xfrm>
                <a:off x="-527076" y="3491882"/>
                <a:ext cx="79259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" extrusionOk="0">
                    <a:moveTo>
                      <a:pt x="435" y="2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22"/>
              <p:cNvSpPr/>
              <p:nvPr/>
            </p:nvSpPr>
            <p:spPr>
              <a:xfrm>
                <a:off x="-527076" y="3557476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1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22"/>
              <p:cNvSpPr/>
              <p:nvPr/>
            </p:nvSpPr>
            <p:spPr>
              <a:xfrm>
                <a:off x="-527076" y="3982013"/>
                <a:ext cx="792593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435" h="2" extrusionOk="0">
                    <a:moveTo>
                      <a:pt x="435" y="1"/>
                    </a:moveTo>
                    <a:cubicBezTo>
                      <a:pt x="435" y="2"/>
                      <a:pt x="337" y="2"/>
                      <a:pt x="217" y="2"/>
                    </a:cubicBezTo>
                    <a:cubicBezTo>
                      <a:pt x="97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7" y="0"/>
                    </a:cubicBezTo>
                    <a:cubicBezTo>
                      <a:pt x="337" y="0"/>
                      <a:pt x="435" y="0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22"/>
              <p:cNvSpPr/>
              <p:nvPr/>
            </p:nvSpPr>
            <p:spPr>
              <a:xfrm>
                <a:off x="-527076" y="4045784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4" name="Google Shape;794;p22"/>
            <p:cNvGrpSpPr/>
            <p:nvPr/>
          </p:nvGrpSpPr>
          <p:grpSpPr>
            <a:xfrm flipH="1">
              <a:off x="7830526" y="4746263"/>
              <a:ext cx="1065901" cy="619495"/>
              <a:chOff x="-192639" y="64613"/>
              <a:chExt cx="1065901" cy="619495"/>
            </a:xfrm>
          </p:grpSpPr>
          <p:sp>
            <p:nvSpPr>
              <p:cNvPr id="795" name="Google Shape;795;p22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22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22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22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22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22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22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02" name="Google Shape;802;p22"/>
          <p:cNvGrpSpPr/>
          <p:nvPr/>
        </p:nvGrpSpPr>
        <p:grpSpPr>
          <a:xfrm>
            <a:off x="-467821" y="4104134"/>
            <a:ext cx="1293604" cy="1903762"/>
            <a:chOff x="-467821" y="4104134"/>
            <a:chExt cx="1293604" cy="1903762"/>
          </a:xfrm>
        </p:grpSpPr>
        <p:grpSp>
          <p:nvGrpSpPr>
            <p:cNvPr id="803" name="Google Shape;803;p22"/>
            <p:cNvGrpSpPr/>
            <p:nvPr/>
          </p:nvGrpSpPr>
          <p:grpSpPr>
            <a:xfrm rot="5400000">
              <a:off x="-243698" y="4938415"/>
              <a:ext cx="1629907" cy="509054"/>
              <a:chOff x="5401930" y="789587"/>
              <a:chExt cx="1629907" cy="509054"/>
            </a:xfrm>
          </p:grpSpPr>
          <p:sp>
            <p:nvSpPr>
              <p:cNvPr id="804" name="Google Shape;804;p22"/>
              <p:cNvSpPr/>
              <p:nvPr/>
            </p:nvSpPr>
            <p:spPr>
              <a:xfrm>
                <a:off x="5401930" y="1244155"/>
                <a:ext cx="54486" cy="54486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35" y="17"/>
                    </a:moveTo>
                    <a:cubicBezTo>
                      <a:pt x="35" y="27"/>
                      <a:pt x="27" y="35"/>
                      <a:pt x="17" y="35"/>
                    </a:cubicBezTo>
                    <a:cubicBezTo>
                      <a:pt x="8" y="35"/>
                      <a:pt x="0" y="2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22"/>
              <p:cNvSpPr/>
              <p:nvPr/>
            </p:nvSpPr>
            <p:spPr>
              <a:xfrm>
                <a:off x="5423724" y="789587"/>
                <a:ext cx="1608112" cy="470135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302" extrusionOk="0">
                    <a:moveTo>
                      <a:pt x="6" y="302"/>
                    </a:moveTo>
                    <a:lnTo>
                      <a:pt x="0" y="302"/>
                    </a:lnTo>
                    <a:lnTo>
                      <a:pt x="0" y="96"/>
                    </a:lnTo>
                    <a:cubicBezTo>
                      <a:pt x="0" y="43"/>
                      <a:pt x="43" y="0"/>
                      <a:pt x="95" y="0"/>
                    </a:cubicBezTo>
                    <a:lnTo>
                      <a:pt x="937" y="0"/>
                    </a:lnTo>
                    <a:cubicBezTo>
                      <a:pt x="990" y="0"/>
                      <a:pt x="1033" y="43"/>
                      <a:pt x="1033" y="96"/>
                    </a:cubicBezTo>
                    <a:lnTo>
                      <a:pt x="1033" y="129"/>
                    </a:lnTo>
                    <a:lnTo>
                      <a:pt x="1026" y="129"/>
                    </a:lnTo>
                    <a:lnTo>
                      <a:pt x="1026" y="96"/>
                    </a:lnTo>
                    <a:cubicBezTo>
                      <a:pt x="1026" y="47"/>
                      <a:pt x="986" y="7"/>
                      <a:pt x="937" y="7"/>
                    </a:cubicBezTo>
                    <a:lnTo>
                      <a:pt x="95" y="7"/>
                    </a:lnTo>
                    <a:cubicBezTo>
                      <a:pt x="46" y="7"/>
                      <a:pt x="6" y="47"/>
                      <a:pt x="6" y="96"/>
                    </a:cubicBezTo>
                    <a:lnTo>
                      <a:pt x="6" y="30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06" name="Google Shape;806;p22"/>
            <p:cNvSpPr/>
            <p:nvPr/>
          </p:nvSpPr>
          <p:spPr>
            <a:xfrm rot="-5400000" flipH="1">
              <a:off x="-467821" y="4104134"/>
              <a:ext cx="652200" cy="652200"/>
            </a:xfrm>
            <a:prstGeom prst="roundRect">
              <a:avLst>
                <a:gd name="adj" fmla="val 30579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7" name="Google Shape;807;p22"/>
          <p:cNvGrpSpPr/>
          <p:nvPr/>
        </p:nvGrpSpPr>
        <p:grpSpPr>
          <a:xfrm>
            <a:off x="-467813" y="-389062"/>
            <a:ext cx="9963094" cy="2257077"/>
            <a:chOff x="-467813" y="-389062"/>
            <a:chExt cx="9963094" cy="2257077"/>
          </a:xfrm>
        </p:grpSpPr>
        <p:sp>
          <p:nvSpPr>
            <p:cNvPr id="808" name="Google Shape;808;p22"/>
            <p:cNvSpPr/>
            <p:nvPr/>
          </p:nvSpPr>
          <p:spPr>
            <a:xfrm>
              <a:off x="-467813" y="917813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09" name="Google Shape;809;p22"/>
            <p:cNvGrpSpPr/>
            <p:nvPr/>
          </p:nvGrpSpPr>
          <p:grpSpPr>
            <a:xfrm>
              <a:off x="431852" y="1589242"/>
              <a:ext cx="278774" cy="278773"/>
              <a:chOff x="2013865" y="139317"/>
              <a:chExt cx="278774" cy="278773"/>
            </a:xfrm>
          </p:grpSpPr>
          <p:sp>
            <p:nvSpPr>
              <p:cNvPr id="810" name="Google Shape;810;p22"/>
              <p:cNvSpPr/>
              <p:nvPr/>
            </p:nvSpPr>
            <p:spPr>
              <a:xfrm>
                <a:off x="2015687" y="139317"/>
                <a:ext cx="275130" cy="276951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52" extrusionOk="0">
                    <a:moveTo>
                      <a:pt x="85" y="139"/>
                    </a:moveTo>
                    <a:cubicBezTo>
                      <a:pt x="80" y="140"/>
                      <a:pt x="74" y="140"/>
                      <a:pt x="69" y="139"/>
                    </a:cubicBezTo>
                    <a:lnTo>
                      <a:pt x="60" y="152"/>
                    </a:lnTo>
                    <a:lnTo>
                      <a:pt x="36" y="143"/>
                    </a:lnTo>
                    <a:lnTo>
                      <a:pt x="38" y="128"/>
                    </a:lnTo>
                    <a:cubicBezTo>
                      <a:pt x="34" y="124"/>
                      <a:pt x="30" y="120"/>
                      <a:pt x="26" y="116"/>
                    </a:cubicBezTo>
                    <a:lnTo>
                      <a:pt x="11" y="119"/>
                    </a:lnTo>
                    <a:lnTo>
                      <a:pt x="0" y="96"/>
                    </a:lnTo>
                    <a:lnTo>
                      <a:pt x="13" y="86"/>
                    </a:lnTo>
                    <a:cubicBezTo>
                      <a:pt x="12" y="81"/>
                      <a:pt x="12" y="75"/>
                      <a:pt x="13" y="69"/>
                    </a:cubicBezTo>
                    <a:lnTo>
                      <a:pt x="0" y="61"/>
                    </a:lnTo>
                    <a:lnTo>
                      <a:pt x="9" y="37"/>
                    </a:lnTo>
                    <a:lnTo>
                      <a:pt x="24" y="39"/>
                    </a:lnTo>
                    <a:cubicBezTo>
                      <a:pt x="27" y="35"/>
                      <a:pt x="31" y="30"/>
                      <a:pt x="36" y="27"/>
                    </a:cubicBezTo>
                    <a:lnTo>
                      <a:pt x="33" y="12"/>
                    </a:lnTo>
                    <a:lnTo>
                      <a:pt x="56" y="1"/>
                    </a:lnTo>
                    <a:lnTo>
                      <a:pt x="66" y="14"/>
                    </a:lnTo>
                    <a:cubicBezTo>
                      <a:pt x="71" y="13"/>
                      <a:pt x="77" y="13"/>
                      <a:pt x="82" y="13"/>
                    </a:cubicBezTo>
                    <a:lnTo>
                      <a:pt x="91" y="0"/>
                    </a:lnTo>
                    <a:lnTo>
                      <a:pt x="115" y="10"/>
                    </a:lnTo>
                    <a:lnTo>
                      <a:pt x="113" y="25"/>
                    </a:lnTo>
                    <a:cubicBezTo>
                      <a:pt x="117" y="28"/>
                      <a:pt x="121" y="32"/>
                      <a:pt x="125" y="37"/>
                    </a:cubicBezTo>
                    <a:lnTo>
                      <a:pt x="140" y="34"/>
                    </a:lnTo>
                    <a:lnTo>
                      <a:pt x="151" y="57"/>
                    </a:lnTo>
                    <a:lnTo>
                      <a:pt x="138" y="66"/>
                    </a:lnTo>
                    <a:cubicBezTo>
                      <a:pt x="139" y="72"/>
                      <a:pt x="139" y="78"/>
                      <a:pt x="138" y="83"/>
                    </a:cubicBezTo>
                    <a:lnTo>
                      <a:pt x="151" y="92"/>
                    </a:lnTo>
                    <a:lnTo>
                      <a:pt x="142" y="116"/>
                    </a:lnTo>
                    <a:lnTo>
                      <a:pt x="127" y="114"/>
                    </a:lnTo>
                    <a:cubicBezTo>
                      <a:pt x="124" y="118"/>
                      <a:pt x="120" y="122"/>
                      <a:pt x="115" y="126"/>
                    </a:cubicBezTo>
                    <a:lnTo>
                      <a:pt x="118" y="141"/>
                    </a:lnTo>
                    <a:lnTo>
                      <a:pt x="95" y="151"/>
                    </a:lnTo>
                    <a:lnTo>
                      <a:pt x="85" y="139"/>
                    </a:lnTo>
                    <a:moveTo>
                      <a:pt x="86" y="102"/>
                    </a:moveTo>
                    <a:cubicBezTo>
                      <a:pt x="99" y="96"/>
                      <a:pt x="106" y="79"/>
                      <a:pt x="100" y="66"/>
                    </a:cubicBezTo>
                    <a:cubicBezTo>
                      <a:pt x="93" y="52"/>
                      <a:pt x="77" y="45"/>
                      <a:pt x="63" y="52"/>
                    </a:cubicBezTo>
                    <a:cubicBezTo>
                      <a:pt x="49" y="58"/>
                      <a:pt x="43" y="74"/>
                      <a:pt x="49" y="88"/>
                    </a:cubicBezTo>
                    <a:cubicBezTo>
                      <a:pt x="55" y="102"/>
                      <a:pt x="72" y="108"/>
                      <a:pt x="86" y="10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9700" rIns="90000" bIns="9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22"/>
              <p:cNvSpPr/>
              <p:nvPr/>
            </p:nvSpPr>
            <p:spPr>
              <a:xfrm>
                <a:off x="2099501" y="226775"/>
                <a:ext cx="102035" cy="103857"/>
              </a:xfrm>
              <a:custGeom>
                <a:avLst/>
                <a:gdLst/>
                <a:ahLst/>
                <a:cxnLst/>
                <a:rect l="l" t="t" r="r" b="b"/>
                <a:pathLst>
                  <a:path w="56" h="57" extrusionOk="0">
                    <a:moveTo>
                      <a:pt x="40" y="54"/>
                    </a:moveTo>
                    <a:cubicBezTo>
                      <a:pt x="40" y="54"/>
                      <a:pt x="38" y="55"/>
                      <a:pt x="33" y="56"/>
                    </a:cubicBezTo>
                    <a:cubicBezTo>
                      <a:pt x="29" y="57"/>
                      <a:pt x="22" y="57"/>
                      <a:pt x="15" y="53"/>
                    </a:cubicBezTo>
                    <a:cubicBezTo>
                      <a:pt x="11" y="52"/>
                      <a:pt x="8" y="49"/>
                      <a:pt x="5" y="45"/>
                    </a:cubicBezTo>
                    <a:cubicBezTo>
                      <a:pt x="2" y="41"/>
                      <a:pt x="0" y="36"/>
                      <a:pt x="0" y="31"/>
                    </a:cubicBezTo>
                    <a:cubicBezTo>
                      <a:pt x="0" y="28"/>
                      <a:pt x="0" y="25"/>
                      <a:pt x="1" y="23"/>
                    </a:cubicBezTo>
                    <a:cubicBezTo>
                      <a:pt x="1" y="20"/>
                      <a:pt x="2" y="17"/>
                      <a:pt x="4" y="15"/>
                    </a:cubicBezTo>
                    <a:cubicBezTo>
                      <a:pt x="7" y="10"/>
                      <a:pt x="11" y="5"/>
                      <a:pt x="17" y="3"/>
                    </a:cubicBezTo>
                    <a:cubicBezTo>
                      <a:pt x="22" y="0"/>
                      <a:pt x="29" y="0"/>
                      <a:pt x="34" y="1"/>
                    </a:cubicBezTo>
                    <a:cubicBezTo>
                      <a:pt x="37" y="2"/>
                      <a:pt x="40" y="3"/>
                      <a:pt x="42" y="4"/>
                    </a:cubicBezTo>
                    <a:cubicBezTo>
                      <a:pt x="45" y="5"/>
                      <a:pt x="47" y="7"/>
                      <a:pt x="49" y="9"/>
                    </a:cubicBezTo>
                    <a:cubicBezTo>
                      <a:pt x="53" y="13"/>
                      <a:pt x="55" y="18"/>
                      <a:pt x="56" y="22"/>
                    </a:cubicBezTo>
                    <a:cubicBezTo>
                      <a:pt x="57" y="27"/>
                      <a:pt x="57" y="31"/>
                      <a:pt x="56" y="35"/>
                    </a:cubicBezTo>
                    <a:cubicBezTo>
                      <a:pt x="54" y="43"/>
                      <a:pt x="49" y="48"/>
                      <a:pt x="46" y="51"/>
                    </a:cubicBezTo>
                    <a:cubicBezTo>
                      <a:pt x="42" y="53"/>
                      <a:pt x="40" y="54"/>
                      <a:pt x="40" y="54"/>
                    </a:cubicBezTo>
                    <a:cubicBezTo>
                      <a:pt x="39" y="54"/>
                      <a:pt x="42" y="53"/>
                      <a:pt x="45" y="50"/>
                    </a:cubicBezTo>
                    <a:cubicBezTo>
                      <a:pt x="48" y="48"/>
                      <a:pt x="53" y="43"/>
                      <a:pt x="55" y="35"/>
                    </a:cubicBezTo>
                    <a:cubicBezTo>
                      <a:pt x="55" y="31"/>
                      <a:pt x="56" y="27"/>
                      <a:pt x="55" y="23"/>
                    </a:cubicBezTo>
                    <a:cubicBezTo>
                      <a:pt x="53" y="18"/>
                      <a:pt x="51" y="14"/>
                      <a:pt x="48" y="10"/>
                    </a:cubicBezTo>
                    <a:cubicBezTo>
                      <a:pt x="46" y="8"/>
                      <a:pt x="44" y="7"/>
                      <a:pt x="42" y="6"/>
                    </a:cubicBezTo>
                    <a:cubicBezTo>
                      <a:pt x="39" y="4"/>
                      <a:pt x="37" y="3"/>
                      <a:pt x="34" y="3"/>
                    </a:cubicBezTo>
                    <a:cubicBezTo>
                      <a:pt x="29" y="1"/>
                      <a:pt x="23" y="2"/>
                      <a:pt x="17" y="4"/>
                    </a:cubicBezTo>
                    <a:cubicBezTo>
                      <a:pt x="12" y="7"/>
                      <a:pt x="8" y="11"/>
                      <a:pt x="5" y="16"/>
                    </a:cubicBezTo>
                    <a:cubicBezTo>
                      <a:pt x="4" y="18"/>
                      <a:pt x="3" y="20"/>
                      <a:pt x="2" y="23"/>
                    </a:cubicBezTo>
                    <a:cubicBezTo>
                      <a:pt x="2" y="26"/>
                      <a:pt x="1" y="28"/>
                      <a:pt x="2" y="31"/>
                    </a:cubicBezTo>
                    <a:cubicBezTo>
                      <a:pt x="2" y="36"/>
                      <a:pt x="4" y="40"/>
                      <a:pt x="6" y="44"/>
                    </a:cubicBezTo>
                    <a:cubicBezTo>
                      <a:pt x="9" y="48"/>
                      <a:pt x="12" y="51"/>
                      <a:pt x="15" y="53"/>
                    </a:cubicBezTo>
                    <a:cubicBezTo>
                      <a:pt x="22" y="56"/>
                      <a:pt x="29" y="56"/>
                      <a:pt x="33" y="56"/>
                    </a:cubicBezTo>
                    <a:cubicBezTo>
                      <a:pt x="37" y="55"/>
                      <a:pt x="40" y="54"/>
                      <a:pt x="40" y="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22"/>
              <p:cNvSpPr/>
              <p:nvPr/>
            </p:nvSpPr>
            <p:spPr>
              <a:xfrm>
                <a:off x="2013865" y="139317"/>
                <a:ext cx="278774" cy="278773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53" extrusionOk="0">
                    <a:moveTo>
                      <a:pt x="86" y="139"/>
                    </a:moveTo>
                    <a:cubicBezTo>
                      <a:pt x="86" y="139"/>
                      <a:pt x="87" y="139"/>
                      <a:pt x="87" y="140"/>
                    </a:cubicBezTo>
                    <a:lnTo>
                      <a:pt x="89" y="142"/>
                    </a:lnTo>
                    <a:cubicBezTo>
                      <a:pt x="90" y="144"/>
                      <a:pt x="93" y="147"/>
                      <a:pt x="96" y="151"/>
                    </a:cubicBezTo>
                    <a:lnTo>
                      <a:pt x="96" y="151"/>
                    </a:lnTo>
                    <a:cubicBezTo>
                      <a:pt x="102" y="148"/>
                      <a:pt x="109" y="145"/>
                      <a:pt x="119" y="141"/>
                    </a:cubicBezTo>
                    <a:lnTo>
                      <a:pt x="119" y="141"/>
                    </a:lnTo>
                    <a:cubicBezTo>
                      <a:pt x="118" y="136"/>
                      <a:pt x="117" y="131"/>
                      <a:pt x="116" y="126"/>
                    </a:cubicBezTo>
                    <a:lnTo>
                      <a:pt x="116" y="125"/>
                    </a:lnTo>
                    <a:lnTo>
                      <a:pt x="116" y="125"/>
                    </a:lnTo>
                    <a:cubicBezTo>
                      <a:pt x="120" y="122"/>
                      <a:pt x="124" y="118"/>
                      <a:pt x="127" y="113"/>
                    </a:cubicBezTo>
                    <a:lnTo>
                      <a:pt x="128" y="113"/>
                    </a:lnTo>
                    <a:lnTo>
                      <a:pt x="128" y="113"/>
                    </a:lnTo>
                    <a:cubicBezTo>
                      <a:pt x="133" y="114"/>
                      <a:pt x="138" y="114"/>
                      <a:pt x="143" y="115"/>
                    </a:cubicBezTo>
                    <a:lnTo>
                      <a:pt x="143" y="116"/>
                    </a:lnTo>
                    <a:cubicBezTo>
                      <a:pt x="146" y="108"/>
                      <a:pt x="149" y="100"/>
                      <a:pt x="152" y="92"/>
                    </a:cubicBezTo>
                    <a:lnTo>
                      <a:pt x="152" y="92"/>
                    </a:lnTo>
                    <a:cubicBezTo>
                      <a:pt x="148" y="90"/>
                      <a:pt x="144" y="87"/>
                      <a:pt x="139" y="84"/>
                    </a:cubicBezTo>
                    <a:lnTo>
                      <a:pt x="139" y="83"/>
                    </a:lnTo>
                    <a:lnTo>
                      <a:pt x="139" y="83"/>
                    </a:lnTo>
                    <a:cubicBezTo>
                      <a:pt x="139" y="78"/>
                      <a:pt x="139" y="72"/>
                      <a:pt x="138" y="67"/>
                    </a:cubicBezTo>
                    <a:lnTo>
                      <a:pt x="138" y="66"/>
                    </a:lnTo>
                    <a:lnTo>
                      <a:pt x="139" y="66"/>
                    </a:lnTo>
                    <a:cubicBezTo>
                      <a:pt x="143" y="63"/>
                      <a:pt x="147" y="60"/>
                      <a:pt x="151" y="57"/>
                    </a:cubicBezTo>
                    <a:lnTo>
                      <a:pt x="151" y="57"/>
                    </a:lnTo>
                    <a:cubicBezTo>
                      <a:pt x="148" y="50"/>
                      <a:pt x="144" y="42"/>
                      <a:pt x="141" y="34"/>
                    </a:cubicBezTo>
                    <a:lnTo>
                      <a:pt x="141" y="34"/>
                    </a:lnTo>
                    <a:cubicBezTo>
                      <a:pt x="137" y="35"/>
                      <a:pt x="131" y="36"/>
                      <a:pt x="126" y="37"/>
                    </a:cubicBezTo>
                    <a:lnTo>
                      <a:pt x="126" y="37"/>
                    </a:lnTo>
                    <a:lnTo>
                      <a:pt x="125" y="37"/>
                    </a:lnTo>
                    <a:cubicBezTo>
                      <a:pt x="122" y="33"/>
                      <a:pt x="118" y="29"/>
                      <a:pt x="113" y="26"/>
                    </a:cubicBezTo>
                    <a:lnTo>
                      <a:pt x="113" y="26"/>
                    </a:lnTo>
                    <a:lnTo>
                      <a:pt x="113" y="25"/>
                    </a:lnTo>
                    <a:cubicBezTo>
                      <a:pt x="114" y="20"/>
                      <a:pt x="115" y="15"/>
                      <a:pt x="115" y="10"/>
                    </a:cubicBezTo>
                    <a:lnTo>
                      <a:pt x="116" y="11"/>
                    </a:lnTo>
                    <a:cubicBezTo>
                      <a:pt x="108" y="8"/>
                      <a:pt x="100" y="4"/>
                      <a:pt x="92" y="1"/>
                    </a:cubicBezTo>
                    <a:lnTo>
                      <a:pt x="93" y="1"/>
                    </a:lnTo>
                    <a:cubicBezTo>
                      <a:pt x="90" y="5"/>
                      <a:pt x="87" y="9"/>
                      <a:pt x="84" y="14"/>
                    </a:cubicBezTo>
                    <a:lnTo>
                      <a:pt x="84" y="14"/>
                    </a:lnTo>
                    <a:lnTo>
                      <a:pt x="83" y="14"/>
                    </a:lnTo>
                    <a:cubicBezTo>
                      <a:pt x="78" y="14"/>
                      <a:pt x="72" y="14"/>
                      <a:pt x="67" y="15"/>
                    </a:cubicBezTo>
                    <a:lnTo>
                      <a:pt x="67" y="15"/>
                    </a:lnTo>
                    <a:cubicBezTo>
                      <a:pt x="66" y="14"/>
                      <a:pt x="68" y="15"/>
                      <a:pt x="66" y="14"/>
                    </a:cubicBezTo>
                    <a:lnTo>
                      <a:pt x="66" y="14"/>
                    </a:lnTo>
                    <a:lnTo>
                      <a:pt x="66" y="14"/>
                    </a:lnTo>
                    <a:lnTo>
                      <a:pt x="66" y="14"/>
                    </a:lnTo>
                    <a:lnTo>
                      <a:pt x="65" y="14"/>
                    </a:lnTo>
                    <a:lnTo>
                      <a:pt x="65" y="13"/>
                    </a:lnTo>
                    <a:lnTo>
                      <a:pt x="64" y="11"/>
                    </a:lnTo>
                    <a:lnTo>
                      <a:pt x="61" y="8"/>
                    </a:lnTo>
                    <a:cubicBezTo>
                      <a:pt x="60" y="6"/>
                      <a:pt x="58" y="4"/>
                      <a:pt x="57" y="2"/>
                    </a:cubicBezTo>
                    <a:lnTo>
                      <a:pt x="58" y="2"/>
                    </a:lnTo>
                    <a:cubicBezTo>
                      <a:pt x="50" y="6"/>
                      <a:pt x="42" y="9"/>
                      <a:pt x="34" y="13"/>
                    </a:cubicBezTo>
                    <a:lnTo>
                      <a:pt x="35" y="12"/>
                    </a:lnTo>
                    <a:cubicBezTo>
                      <a:pt x="36" y="17"/>
                      <a:pt x="37" y="22"/>
                      <a:pt x="38" y="27"/>
                    </a:cubicBezTo>
                    <a:lnTo>
                      <a:pt x="38" y="27"/>
                    </a:lnTo>
                    <a:lnTo>
                      <a:pt x="37" y="28"/>
                    </a:lnTo>
                    <a:cubicBezTo>
                      <a:pt x="33" y="31"/>
                      <a:pt x="29" y="35"/>
                      <a:pt x="26" y="40"/>
                    </a:cubicBezTo>
                    <a:lnTo>
                      <a:pt x="26" y="40"/>
                    </a:lnTo>
                    <a:lnTo>
                      <a:pt x="25" y="40"/>
                    </a:lnTo>
                    <a:cubicBezTo>
                      <a:pt x="20" y="39"/>
                      <a:pt x="15" y="39"/>
                      <a:pt x="10" y="38"/>
                    </a:cubicBezTo>
                    <a:lnTo>
                      <a:pt x="11" y="37"/>
                    </a:lnTo>
                    <a:cubicBezTo>
                      <a:pt x="8" y="46"/>
                      <a:pt x="4" y="53"/>
                      <a:pt x="1" y="61"/>
                    </a:cubicBezTo>
                    <a:lnTo>
                      <a:pt x="1" y="60"/>
                    </a:lnTo>
                    <a:cubicBezTo>
                      <a:pt x="6" y="63"/>
                      <a:pt x="10" y="66"/>
                      <a:pt x="14" y="69"/>
                    </a:cubicBezTo>
                    <a:lnTo>
                      <a:pt x="14" y="69"/>
                    </a:lnTo>
                    <a:lnTo>
                      <a:pt x="14" y="70"/>
                    </a:lnTo>
                    <a:cubicBezTo>
                      <a:pt x="14" y="75"/>
                      <a:pt x="14" y="81"/>
                      <a:pt x="15" y="86"/>
                    </a:cubicBezTo>
                    <a:lnTo>
                      <a:pt x="15" y="87"/>
                    </a:lnTo>
                    <a:lnTo>
                      <a:pt x="14" y="87"/>
                    </a:lnTo>
                    <a:cubicBezTo>
                      <a:pt x="10" y="90"/>
                      <a:pt x="6" y="93"/>
                      <a:pt x="2" y="96"/>
                    </a:cubicBezTo>
                    <a:lnTo>
                      <a:pt x="2" y="96"/>
                    </a:lnTo>
                    <a:cubicBezTo>
                      <a:pt x="6" y="104"/>
                      <a:pt x="9" y="112"/>
                      <a:pt x="13" y="119"/>
                    </a:cubicBezTo>
                    <a:lnTo>
                      <a:pt x="12" y="119"/>
                    </a:lnTo>
                    <a:cubicBezTo>
                      <a:pt x="17" y="118"/>
                      <a:pt x="22" y="117"/>
                      <a:pt x="27" y="116"/>
                    </a:cubicBezTo>
                    <a:lnTo>
                      <a:pt x="27" y="116"/>
                    </a:lnTo>
                    <a:lnTo>
                      <a:pt x="28" y="116"/>
                    </a:lnTo>
                    <a:cubicBezTo>
                      <a:pt x="31" y="121"/>
                      <a:pt x="35" y="124"/>
                      <a:pt x="40" y="127"/>
                    </a:cubicBezTo>
                    <a:lnTo>
                      <a:pt x="40" y="128"/>
                    </a:lnTo>
                    <a:lnTo>
                      <a:pt x="40" y="128"/>
                    </a:lnTo>
                    <a:cubicBezTo>
                      <a:pt x="39" y="134"/>
                      <a:pt x="38" y="139"/>
                      <a:pt x="38" y="143"/>
                    </a:cubicBezTo>
                    <a:lnTo>
                      <a:pt x="37" y="143"/>
                    </a:lnTo>
                    <a:cubicBezTo>
                      <a:pt x="47" y="146"/>
                      <a:pt x="55" y="150"/>
                      <a:pt x="61" y="152"/>
                    </a:cubicBezTo>
                    <a:lnTo>
                      <a:pt x="61" y="152"/>
                    </a:lnTo>
                    <a:cubicBezTo>
                      <a:pt x="64" y="147"/>
                      <a:pt x="67" y="143"/>
                      <a:pt x="70" y="139"/>
                    </a:cubicBezTo>
                    <a:lnTo>
                      <a:pt x="70" y="139"/>
                    </a:lnTo>
                    <a:lnTo>
                      <a:pt x="70" y="139"/>
                    </a:lnTo>
                    <a:cubicBezTo>
                      <a:pt x="75" y="140"/>
                      <a:pt x="80" y="140"/>
                      <a:pt x="82" y="140"/>
                    </a:cubicBezTo>
                    <a:lnTo>
                      <a:pt x="85" y="139"/>
                    </a:lnTo>
                    <a:cubicBezTo>
                      <a:pt x="86" y="139"/>
                      <a:pt x="87" y="139"/>
                      <a:pt x="87" y="139"/>
                    </a:cubicBezTo>
                    <a:cubicBezTo>
                      <a:pt x="87" y="139"/>
                      <a:pt x="85" y="138"/>
                      <a:pt x="85" y="139"/>
                    </a:cubicBezTo>
                    <a:cubicBezTo>
                      <a:pt x="84" y="140"/>
                      <a:pt x="84" y="140"/>
                      <a:pt x="82" y="140"/>
                    </a:cubicBezTo>
                    <a:cubicBezTo>
                      <a:pt x="80" y="140"/>
                      <a:pt x="75" y="140"/>
                      <a:pt x="70" y="140"/>
                    </a:cubicBezTo>
                    <a:lnTo>
                      <a:pt x="70" y="140"/>
                    </a:lnTo>
                    <a:cubicBezTo>
                      <a:pt x="68" y="143"/>
                      <a:pt x="65" y="148"/>
                      <a:pt x="61" y="153"/>
                    </a:cubicBezTo>
                    <a:lnTo>
                      <a:pt x="61" y="153"/>
                    </a:lnTo>
                    <a:lnTo>
                      <a:pt x="61" y="153"/>
                    </a:lnTo>
                    <a:cubicBezTo>
                      <a:pt x="54" y="150"/>
                      <a:pt x="46" y="147"/>
                      <a:pt x="37" y="144"/>
                    </a:cubicBezTo>
                    <a:lnTo>
                      <a:pt x="37" y="144"/>
                    </a:lnTo>
                    <a:lnTo>
                      <a:pt x="37" y="143"/>
                    </a:lnTo>
                    <a:cubicBezTo>
                      <a:pt x="37" y="138"/>
                      <a:pt x="38" y="133"/>
                      <a:pt x="39" y="128"/>
                    </a:cubicBezTo>
                    <a:lnTo>
                      <a:pt x="39" y="128"/>
                    </a:lnTo>
                    <a:cubicBezTo>
                      <a:pt x="35" y="125"/>
                      <a:pt x="31" y="121"/>
                      <a:pt x="27" y="117"/>
                    </a:cubicBezTo>
                    <a:lnTo>
                      <a:pt x="27" y="117"/>
                    </a:lnTo>
                    <a:cubicBezTo>
                      <a:pt x="23" y="118"/>
                      <a:pt x="17" y="119"/>
                      <a:pt x="12" y="120"/>
                    </a:cubicBezTo>
                    <a:lnTo>
                      <a:pt x="12" y="120"/>
                    </a:lnTo>
                    <a:lnTo>
                      <a:pt x="11" y="120"/>
                    </a:lnTo>
                    <a:cubicBezTo>
                      <a:pt x="8" y="112"/>
                      <a:pt x="5" y="104"/>
                      <a:pt x="1" y="96"/>
                    </a:cubicBezTo>
                    <a:lnTo>
                      <a:pt x="1" y="96"/>
                    </a:lnTo>
                    <a:lnTo>
                      <a:pt x="1" y="95"/>
                    </a:lnTo>
                    <a:cubicBezTo>
                      <a:pt x="5" y="92"/>
                      <a:pt x="9" y="89"/>
                      <a:pt x="14" y="86"/>
                    </a:cubicBezTo>
                    <a:lnTo>
                      <a:pt x="13" y="87"/>
                    </a:lnTo>
                    <a:cubicBezTo>
                      <a:pt x="12" y="81"/>
                      <a:pt x="12" y="76"/>
                      <a:pt x="13" y="70"/>
                    </a:cubicBezTo>
                    <a:lnTo>
                      <a:pt x="13" y="70"/>
                    </a:lnTo>
                    <a:cubicBezTo>
                      <a:pt x="9" y="68"/>
                      <a:pt x="5" y="65"/>
                      <a:pt x="0" y="62"/>
                    </a:cubicBezTo>
                    <a:lnTo>
                      <a:pt x="0" y="61"/>
                    </a:lnTo>
                    <a:lnTo>
                      <a:pt x="0" y="61"/>
                    </a:lnTo>
                    <a:cubicBezTo>
                      <a:pt x="3" y="53"/>
                      <a:pt x="6" y="45"/>
                      <a:pt x="9" y="37"/>
                    </a:cubicBezTo>
                    <a:lnTo>
                      <a:pt x="10" y="36"/>
                    </a:lnTo>
                    <a:lnTo>
                      <a:pt x="10" y="36"/>
                    </a:lnTo>
                    <a:cubicBezTo>
                      <a:pt x="15" y="37"/>
                      <a:pt x="20" y="38"/>
                      <a:pt x="25" y="39"/>
                    </a:cubicBezTo>
                    <a:lnTo>
                      <a:pt x="25" y="39"/>
                    </a:lnTo>
                    <a:cubicBezTo>
                      <a:pt x="28" y="34"/>
                      <a:pt x="32" y="30"/>
                      <a:pt x="36" y="27"/>
                    </a:cubicBezTo>
                    <a:lnTo>
                      <a:pt x="36" y="27"/>
                    </a:lnTo>
                    <a:cubicBezTo>
                      <a:pt x="35" y="22"/>
                      <a:pt x="34" y="17"/>
                      <a:pt x="33" y="12"/>
                    </a:cubicBezTo>
                    <a:lnTo>
                      <a:pt x="33" y="12"/>
                    </a:lnTo>
                    <a:lnTo>
                      <a:pt x="34" y="11"/>
                    </a:lnTo>
                    <a:cubicBezTo>
                      <a:pt x="41" y="8"/>
                      <a:pt x="49" y="4"/>
                      <a:pt x="57" y="1"/>
                    </a:cubicBezTo>
                    <a:lnTo>
                      <a:pt x="58" y="1"/>
                    </a:lnTo>
                    <a:lnTo>
                      <a:pt x="58" y="1"/>
                    </a:lnTo>
                    <a:lnTo>
                      <a:pt x="63" y="7"/>
                    </a:lnTo>
                    <a:lnTo>
                      <a:pt x="65" y="11"/>
                    </a:lnTo>
                    <a:lnTo>
                      <a:pt x="66" y="12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4"/>
                    </a:lnTo>
                    <a:lnTo>
                      <a:pt x="67" y="14"/>
                    </a:lnTo>
                    <a:cubicBezTo>
                      <a:pt x="66" y="13"/>
                      <a:pt x="67" y="14"/>
                      <a:pt x="67" y="13"/>
                    </a:cubicBezTo>
                    <a:lnTo>
                      <a:pt x="67" y="13"/>
                    </a:lnTo>
                    <a:cubicBezTo>
                      <a:pt x="72" y="12"/>
                      <a:pt x="78" y="12"/>
                      <a:pt x="84" y="13"/>
                    </a:cubicBezTo>
                    <a:lnTo>
                      <a:pt x="83" y="13"/>
                    </a:lnTo>
                    <a:cubicBezTo>
                      <a:pt x="86" y="9"/>
                      <a:pt x="89" y="4"/>
                      <a:pt x="91" y="0"/>
                    </a:cubicBezTo>
                    <a:lnTo>
                      <a:pt x="92" y="0"/>
                    </a:lnTo>
                    <a:lnTo>
                      <a:pt x="92" y="0"/>
                    </a:lnTo>
                    <a:cubicBezTo>
                      <a:pt x="101" y="3"/>
                      <a:pt x="109" y="6"/>
                      <a:pt x="116" y="9"/>
                    </a:cubicBezTo>
                    <a:lnTo>
                      <a:pt x="117" y="10"/>
                    </a:lnTo>
                    <a:lnTo>
                      <a:pt x="117" y="10"/>
                    </a:lnTo>
                    <a:cubicBezTo>
                      <a:pt x="116" y="15"/>
                      <a:pt x="115" y="21"/>
                      <a:pt x="115" y="25"/>
                    </a:cubicBezTo>
                    <a:lnTo>
                      <a:pt x="114" y="25"/>
                    </a:lnTo>
                    <a:cubicBezTo>
                      <a:pt x="119" y="28"/>
                      <a:pt x="123" y="32"/>
                      <a:pt x="127" y="36"/>
                    </a:cubicBezTo>
                    <a:lnTo>
                      <a:pt x="126" y="36"/>
                    </a:lnTo>
                    <a:cubicBezTo>
                      <a:pt x="131" y="35"/>
                      <a:pt x="136" y="34"/>
                      <a:pt x="141" y="33"/>
                    </a:cubicBezTo>
                    <a:lnTo>
                      <a:pt x="142" y="33"/>
                    </a:lnTo>
                    <a:lnTo>
                      <a:pt x="142" y="34"/>
                    </a:lnTo>
                    <a:cubicBezTo>
                      <a:pt x="146" y="42"/>
                      <a:pt x="149" y="50"/>
                      <a:pt x="152" y="57"/>
                    </a:cubicBezTo>
                    <a:lnTo>
                      <a:pt x="153" y="58"/>
                    </a:lnTo>
                    <a:lnTo>
                      <a:pt x="152" y="58"/>
                    </a:lnTo>
                    <a:cubicBezTo>
                      <a:pt x="148" y="61"/>
                      <a:pt x="144" y="64"/>
                      <a:pt x="140" y="67"/>
                    </a:cubicBezTo>
                    <a:lnTo>
                      <a:pt x="140" y="67"/>
                    </a:lnTo>
                    <a:cubicBezTo>
                      <a:pt x="141" y="72"/>
                      <a:pt x="141" y="78"/>
                      <a:pt x="140" y="84"/>
                    </a:cubicBezTo>
                    <a:lnTo>
                      <a:pt x="140" y="83"/>
                    </a:lnTo>
                    <a:cubicBezTo>
                      <a:pt x="145" y="86"/>
                      <a:pt x="149" y="89"/>
                      <a:pt x="153" y="92"/>
                    </a:cubicBezTo>
                    <a:lnTo>
                      <a:pt x="153" y="92"/>
                    </a:lnTo>
                    <a:lnTo>
                      <a:pt x="153" y="92"/>
                    </a:lnTo>
                    <a:cubicBezTo>
                      <a:pt x="150" y="101"/>
                      <a:pt x="147" y="109"/>
                      <a:pt x="144" y="116"/>
                    </a:cubicBezTo>
                    <a:lnTo>
                      <a:pt x="144" y="117"/>
                    </a:lnTo>
                    <a:lnTo>
                      <a:pt x="143" y="117"/>
                    </a:lnTo>
                    <a:cubicBezTo>
                      <a:pt x="138" y="116"/>
                      <a:pt x="133" y="115"/>
                      <a:pt x="128" y="114"/>
                    </a:cubicBezTo>
                    <a:lnTo>
                      <a:pt x="128" y="114"/>
                    </a:lnTo>
                    <a:cubicBezTo>
                      <a:pt x="125" y="119"/>
                      <a:pt x="121" y="123"/>
                      <a:pt x="117" y="126"/>
                    </a:cubicBezTo>
                    <a:lnTo>
                      <a:pt x="117" y="126"/>
                    </a:lnTo>
                    <a:cubicBezTo>
                      <a:pt x="118" y="132"/>
                      <a:pt x="119" y="137"/>
                      <a:pt x="120" y="141"/>
                    </a:cubicBezTo>
                    <a:lnTo>
                      <a:pt x="120" y="142"/>
                    </a:lnTo>
                    <a:lnTo>
                      <a:pt x="120" y="142"/>
                    </a:lnTo>
                    <a:cubicBezTo>
                      <a:pt x="110" y="146"/>
                      <a:pt x="102" y="149"/>
                      <a:pt x="96" y="152"/>
                    </a:cubicBezTo>
                    <a:lnTo>
                      <a:pt x="96" y="152"/>
                    </a:lnTo>
                    <a:cubicBezTo>
                      <a:pt x="93" y="148"/>
                      <a:pt x="90" y="145"/>
                      <a:pt x="89" y="143"/>
                    </a:cubicBezTo>
                    <a:lnTo>
                      <a:pt x="87" y="140"/>
                    </a:lnTo>
                    <a:lnTo>
                      <a:pt x="87" y="139"/>
                    </a:lnTo>
                    <a:lnTo>
                      <a:pt x="86" y="1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0075" rIns="90000" bIns="10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13" name="Google Shape;813;p22"/>
            <p:cNvSpPr/>
            <p:nvPr/>
          </p:nvSpPr>
          <p:spPr>
            <a:xfrm>
              <a:off x="8688112" y="-389062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1"/>
          <p:cNvSpPr txBox="1">
            <a:spLocks noGrp="1"/>
          </p:cNvSpPr>
          <p:nvPr>
            <p:ph type="title" hasCustomPrompt="1"/>
          </p:nvPr>
        </p:nvSpPr>
        <p:spPr>
          <a:xfrm>
            <a:off x="2047800" y="3093100"/>
            <a:ext cx="50484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4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71" name="Google Shape;371;p11"/>
          <p:cNvSpPr txBox="1">
            <a:spLocks noGrp="1"/>
          </p:cNvSpPr>
          <p:nvPr>
            <p:ph type="subTitle" idx="1"/>
          </p:nvPr>
        </p:nvSpPr>
        <p:spPr>
          <a:xfrm>
            <a:off x="2047800" y="3871225"/>
            <a:ext cx="50484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0018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68" name="Google Shape;468;p15"/>
          <p:cNvGrpSpPr/>
          <p:nvPr/>
        </p:nvGrpSpPr>
        <p:grpSpPr>
          <a:xfrm>
            <a:off x="-150748" y="4565475"/>
            <a:ext cx="453184" cy="454844"/>
            <a:chOff x="1031102" y="400625"/>
            <a:chExt cx="453184" cy="454844"/>
          </a:xfrm>
        </p:grpSpPr>
        <p:sp>
          <p:nvSpPr>
            <p:cNvPr id="469" name="Google Shape;469;p15"/>
            <p:cNvSpPr/>
            <p:nvPr/>
          </p:nvSpPr>
          <p:spPr>
            <a:xfrm>
              <a:off x="1172203" y="546706"/>
              <a:ext cx="164341" cy="166002"/>
            </a:xfrm>
            <a:custGeom>
              <a:avLst/>
              <a:gdLst/>
              <a:ahLst/>
              <a:cxnLst/>
              <a:rect l="l" t="t" r="r" b="b"/>
              <a:pathLst>
                <a:path w="99" h="100" extrusionOk="0">
                  <a:moveTo>
                    <a:pt x="69" y="95"/>
                  </a:moveTo>
                  <a:cubicBezTo>
                    <a:pt x="69" y="95"/>
                    <a:pt x="68" y="95"/>
                    <a:pt x="67" y="96"/>
                  </a:cubicBezTo>
                  <a:cubicBezTo>
                    <a:pt x="65" y="97"/>
                    <a:pt x="62" y="98"/>
                    <a:pt x="58" y="99"/>
                  </a:cubicBezTo>
                  <a:cubicBezTo>
                    <a:pt x="51" y="101"/>
                    <a:pt x="38" y="101"/>
                    <a:pt x="26" y="94"/>
                  </a:cubicBezTo>
                  <a:cubicBezTo>
                    <a:pt x="13" y="88"/>
                    <a:pt x="1" y="73"/>
                    <a:pt x="0" y="54"/>
                  </a:cubicBezTo>
                  <a:cubicBezTo>
                    <a:pt x="-1" y="45"/>
                    <a:pt x="1" y="35"/>
                    <a:pt x="6" y="26"/>
                  </a:cubicBezTo>
                  <a:cubicBezTo>
                    <a:pt x="11" y="17"/>
                    <a:pt x="19" y="9"/>
                    <a:pt x="29" y="5"/>
                  </a:cubicBezTo>
                  <a:cubicBezTo>
                    <a:pt x="39" y="0"/>
                    <a:pt x="51" y="-1"/>
                    <a:pt x="61" y="1"/>
                  </a:cubicBezTo>
                  <a:cubicBezTo>
                    <a:pt x="71" y="4"/>
                    <a:pt x="79" y="9"/>
                    <a:pt x="86" y="16"/>
                  </a:cubicBezTo>
                  <a:cubicBezTo>
                    <a:pt x="99" y="30"/>
                    <a:pt x="102" y="49"/>
                    <a:pt x="98" y="62"/>
                  </a:cubicBezTo>
                  <a:cubicBezTo>
                    <a:pt x="95" y="76"/>
                    <a:pt x="86" y="85"/>
                    <a:pt x="80" y="89"/>
                  </a:cubicBezTo>
                  <a:cubicBezTo>
                    <a:pt x="77" y="92"/>
                    <a:pt x="74" y="93"/>
                    <a:pt x="72" y="94"/>
                  </a:cubicBezTo>
                  <a:cubicBezTo>
                    <a:pt x="70" y="95"/>
                    <a:pt x="69" y="95"/>
                    <a:pt x="69" y="95"/>
                  </a:cubicBezTo>
                  <a:cubicBezTo>
                    <a:pt x="69" y="94"/>
                    <a:pt x="73" y="93"/>
                    <a:pt x="79" y="88"/>
                  </a:cubicBezTo>
                  <a:cubicBezTo>
                    <a:pt x="85" y="83"/>
                    <a:pt x="92" y="75"/>
                    <a:pt x="95" y="61"/>
                  </a:cubicBezTo>
                  <a:cubicBezTo>
                    <a:pt x="99" y="49"/>
                    <a:pt x="96" y="31"/>
                    <a:pt x="83" y="18"/>
                  </a:cubicBezTo>
                  <a:cubicBezTo>
                    <a:pt x="77" y="12"/>
                    <a:pt x="69" y="7"/>
                    <a:pt x="60" y="5"/>
                  </a:cubicBezTo>
                  <a:cubicBezTo>
                    <a:pt x="51" y="3"/>
                    <a:pt x="40" y="4"/>
                    <a:pt x="31" y="8"/>
                  </a:cubicBezTo>
                  <a:cubicBezTo>
                    <a:pt x="22" y="12"/>
                    <a:pt x="14" y="19"/>
                    <a:pt x="10" y="28"/>
                  </a:cubicBezTo>
                  <a:cubicBezTo>
                    <a:pt x="5" y="36"/>
                    <a:pt x="3" y="45"/>
                    <a:pt x="3" y="54"/>
                  </a:cubicBezTo>
                  <a:cubicBezTo>
                    <a:pt x="5" y="71"/>
                    <a:pt x="16" y="85"/>
                    <a:pt x="27" y="92"/>
                  </a:cubicBezTo>
                  <a:cubicBezTo>
                    <a:pt x="39" y="98"/>
                    <a:pt x="51" y="99"/>
                    <a:pt x="58" y="97"/>
                  </a:cubicBezTo>
                  <a:cubicBezTo>
                    <a:pt x="65" y="96"/>
                    <a:pt x="69" y="94"/>
                    <a:pt x="69" y="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5"/>
            <p:cNvSpPr/>
            <p:nvPr/>
          </p:nvSpPr>
          <p:spPr>
            <a:xfrm>
              <a:off x="1032762" y="403945"/>
              <a:ext cx="448204" cy="448204"/>
            </a:xfrm>
            <a:custGeom>
              <a:avLst/>
              <a:gdLst/>
              <a:ahLst/>
              <a:cxnLst/>
              <a:rect l="l" t="t" r="r" b="b"/>
              <a:pathLst>
                <a:path w="270" h="270" extrusionOk="0">
                  <a:moveTo>
                    <a:pt x="153" y="245"/>
                  </a:moveTo>
                  <a:cubicBezTo>
                    <a:pt x="153" y="245"/>
                    <a:pt x="153" y="246"/>
                    <a:pt x="154" y="247"/>
                  </a:cubicBezTo>
                  <a:cubicBezTo>
                    <a:pt x="155" y="248"/>
                    <a:pt x="156" y="249"/>
                    <a:pt x="157" y="251"/>
                  </a:cubicBezTo>
                  <a:cubicBezTo>
                    <a:pt x="160" y="254"/>
                    <a:pt x="164" y="260"/>
                    <a:pt x="170" y="267"/>
                  </a:cubicBezTo>
                  <a:lnTo>
                    <a:pt x="169" y="267"/>
                  </a:lnTo>
                  <a:cubicBezTo>
                    <a:pt x="180" y="262"/>
                    <a:pt x="193" y="256"/>
                    <a:pt x="210" y="248"/>
                  </a:cubicBezTo>
                  <a:lnTo>
                    <a:pt x="210" y="249"/>
                  </a:lnTo>
                  <a:cubicBezTo>
                    <a:pt x="208" y="241"/>
                    <a:pt x="206" y="232"/>
                    <a:pt x="204" y="222"/>
                  </a:cubicBezTo>
                  <a:lnTo>
                    <a:pt x="204" y="222"/>
                  </a:lnTo>
                  <a:lnTo>
                    <a:pt x="205" y="221"/>
                  </a:lnTo>
                  <a:cubicBezTo>
                    <a:pt x="212" y="215"/>
                    <a:pt x="218" y="208"/>
                    <a:pt x="224" y="200"/>
                  </a:cubicBezTo>
                  <a:lnTo>
                    <a:pt x="225" y="199"/>
                  </a:lnTo>
                  <a:lnTo>
                    <a:pt x="226" y="200"/>
                  </a:lnTo>
                  <a:cubicBezTo>
                    <a:pt x="234" y="201"/>
                    <a:pt x="243" y="202"/>
                    <a:pt x="253" y="203"/>
                  </a:cubicBezTo>
                  <a:lnTo>
                    <a:pt x="251" y="204"/>
                  </a:lnTo>
                  <a:cubicBezTo>
                    <a:pt x="256" y="191"/>
                    <a:pt x="261" y="177"/>
                    <a:pt x="267" y="162"/>
                  </a:cubicBezTo>
                  <a:lnTo>
                    <a:pt x="268" y="164"/>
                  </a:lnTo>
                  <a:cubicBezTo>
                    <a:pt x="261" y="159"/>
                    <a:pt x="253" y="154"/>
                    <a:pt x="245" y="149"/>
                  </a:cubicBezTo>
                  <a:lnTo>
                    <a:pt x="244" y="148"/>
                  </a:lnTo>
                  <a:lnTo>
                    <a:pt x="244" y="147"/>
                  </a:lnTo>
                  <a:cubicBezTo>
                    <a:pt x="245" y="138"/>
                    <a:pt x="245" y="128"/>
                    <a:pt x="244" y="118"/>
                  </a:cubicBezTo>
                  <a:lnTo>
                    <a:pt x="243" y="117"/>
                  </a:lnTo>
                  <a:lnTo>
                    <a:pt x="244" y="117"/>
                  </a:lnTo>
                  <a:cubicBezTo>
                    <a:pt x="251" y="112"/>
                    <a:pt x="258" y="106"/>
                    <a:pt x="266" y="100"/>
                  </a:cubicBezTo>
                  <a:lnTo>
                    <a:pt x="265" y="103"/>
                  </a:lnTo>
                  <a:cubicBezTo>
                    <a:pt x="260" y="90"/>
                    <a:pt x="253" y="76"/>
                    <a:pt x="247" y="61"/>
                  </a:cubicBezTo>
                  <a:lnTo>
                    <a:pt x="249" y="62"/>
                  </a:lnTo>
                  <a:cubicBezTo>
                    <a:pt x="241" y="64"/>
                    <a:pt x="232" y="66"/>
                    <a:pt x="222" y="68"/>
                  </a:cubicBezTo>
                  <a:lnTo>
                    <a:pt x="221" y="68"/>
                  </a:lnTo>
                  <a:lnTo>
                    <a:pt x="221" y="67"/>
                  </a:lnTo>
                  <a:cubicBezTo>
                    <a:pt x="215" y="60"/>
                    <a:pt x="208" y="53"/>
                    <a:pt x="200" y="47"/>
                  </a:cubicBezTo>
                  <a:lnTo>
                    <a:pt x="199" y="46"/>
                  </a:lnTo>
                  <a:lnTo>
                    <a:pt x="199" y="45"/>
                  </a:lnTo>
                  <a:cubicBezTo>
                    <a:pt x="200" y="37"/>
                    <a:pt x="201" y="28"/>
                    <a:pt x="203" y="18"/>
                  </a:cubicBezTo>
                  <a:lnTo>
                    <a:pt x="204" y="20"/>
                  </a:lnTo>
                  <a:cubicBezTo>
                    <a:pt x="191" y="15"/>
                    <a:pt x="176" y="10"/>
                    <a:pt x="162" y="4"/>
                  </a:cubicBezTo>
                  <a:lnTo>
                    <a:pt x="164" y="4"/>
                  </a:lnTo>
                  <a:cubicBezTo>
                    <a:pt x="160" y="11"/>
                    <a:pt x="154" y="18"/>
                    <a:pt x="149" y="26"/>
                  </a:cubicBezTo>
                  <a:lnTo>
                    <a:pt x="148" y="27"/>
                  </a:lnTo>
                  <a:lnTo>
                    <a:pt x="147" y="27"/>
                  </a:lnTo>
                  <a:cubicBezTo>
                    <a:pt x="138" y="26"/>
                    <a:pt x="128" y="26"/>
                    <a:pt x="118" y="28"/>
                  </a:cubicBezTo>
                  <a:lnTo>
                    <a:pt x="118" y="28"/>
                  </a:lnTo>
                  <a:cubicBezTo>
                    <a:pt x="118" y="27"/>
                    <a:pt x="120" y="28"/>
                    <a:pt x="117" y="27"/>
                  </a:cubicBezTo>
                  <a:lnTo>
                    <a:pt x="117" y="27"/>
                  </a:lnTo>
                  <a:lnTo>
                    <a:pt x="117" y="27"/>
                  </a:lnTo>
                  <a:lnTo>
                    <a:pt x="116" y="27"/>
                  </a:lnTo>
                  <a:lnTo>
                    <a:pt x="116" y="26"/>
                  </a:lnTo>
                  <a:lnTo>
                    <a:pt x="116" y="26"/>
                  </a:lnTo>
                  <a:lnTo>
                    <a:pt x="115" y="24"/>
                  </a:lnTo>
                  <a:lnTo>
                    <a:pt x="112" y="21"/>
                  </a:lnTo>
                  <a:lnTo>
                    <a:pt x="108" y="16"/>
                  </a:lnTo>
                  <a:cubicBezTo>
                    <a:pt x="106" y="12"/>
                    <a:pt x="103" y="9"/>
                    <a:pt x="100" y="5"/>
                  </a:cubicBezTo>
                  <a:lnTo>
                    <a:pt x="103" y="6"/>
                  </a:lnTo>
                  <a:cubicBezTo>
                    <a:pt x="89" y="12"/>
                    <a:pt x="75" y="18"/>
                    <a:pt x="61" y="24"/>
                  </a:cubicBezTo>
                  <a:lnTo>
                    <a:pt x="63" y="22"/>
                  </a:lnTo>
                  <a:cubicBezTo>
                    <a:pt x="64" y="31"/>
                    <a:pt x="66" y="40"/>
                    <a:pt x="68" y="49"/>
                  </a:cubicBezTo>
                  <a:lnTo>
                    <a:pt x="68" y="50"/>
                  </a:lnTo>
                  <a:lnTo>
                    <a:pt x="67" y="50"/>
                  </a:lnTo>
                  <a:cubicBezTo>
                    <a:pt x="60" y="57"/>
                    <a:pt x="53" y="64"/>
                    <a:pt x="47" y="71"/>
                  </a:cubicBezTo>
                  <a:lnTo>
                    <a:pt x="47" y="72"/>
                  </a:lnTo>
                  <a:lnTo>
                    <a:pt x="45" y="72"/>
                  </a:lnTo>
                  <a:cubicBezTo>
                    <a:pt x="36" y="71"/>
                    <a:pt x="27" y="69"/>
                    <a:pt x="18" y="68"/>
                  </a:cubicBezTo>
                  <a:lnTo>
                    <a:pt x="21" y="67"/>
                  </a:lnTo>
                  <a:cubicBezTo>
                    <a:pt x="15" y="81"/>
                    <a:pt x="10" y="95"/>
                    <a:pt x="4" y="109"/>
                  </a:cubicBezTo>
                  <a:lnTo>
                    <a:pt x="4" y="107"/>
                  </a:lnTo>
                  <a:cubicBezTo>
                    <a:pt x="11" y="112"/>
                    <a:pt x="19" y="117"/>
                    <a:pt x="26" y="122"/>
                  </a:cubicBezTo>
                  <a:lnTo>
                    <a:pt x="27" y="123"/>
                  </a:lnTo>
                  <a:lnTo>
                    <a:pt x="27" y="124"/>
                  </a:lnTo>
                  <a:cubicBezTo>
                    <a:pt x="26" y="134"/>
                    <a:pt x="26" y="143"/>
                    <a:pt x="28" y="153"/>
                  </a:cubicBezTo>
                  <a:lnTo>
                    <a:pt x="28" y="154"/>
                  </a:lnTo>
                  <a:lnTo>
                    <a:pt x="27" y="154"/>
                  </a:lnTo>
                  <a:cubicBezTo>
                    <a:pt x="19" y="160"/>
                    <a:pt x="12" y="165"/>
                    <a:pt x="5" y="171"/>
                  </a:cubicBezTo>
                  <a:lnTo>
                    <a:pt x="6" y="169"/>
                  </a:lnTo>
                  <a:cubicBezTo>
                    <a:pt x="12" y="183"/>
                    <a:pt x="18" y="197"/>
                    <a:pt x="24" y="210"/>
                  </a:cubicBezTo>
                  <a:lnTo>
                    <a:pt x="22" y="209"/>
                  </a:lnTo>
                  <a:cubicBezTo>
                    <a:pt x="31" y="207"/>
                    <a:pt x="40" y="205"/>
                    <a:pt x="49" y="204"/>
                  </a:cubicBezTo>
                  <a:lnTo>
                    <a:pt x="50" y="204"/>
                  </a:lnTo>
                  <a:lnTo>
                    <a:pt x="50" y="204"/>
                  </a:lnTo>
                  <a:cubicBezTo>
                    <a:pt x="57" y="212"/>
                    <a:pt x="64" y="219"/>
                    <a:pt x="71" y="224"/>
                  </a:cubicBezTo>
                  <a:lnTo>
                    <a:pt x="72" y="225"/>
                  </a:lnTo>
                  <a:lnTo>
                    <a:pt x="72" y="226"/>
                  </a:lnTo>
                  <a:cubicBezTo>
                    <a:pt x="70" y="235"/>
                    <a:pt x="69" y="244"/>
                    <a:pt x="68" y="252"/>
                  </a:cubicBezTo>
                  <a:lnTo>
                    <a:pt x="67" y="251"/>
                  </a:lnTo>
                  <a:cubicBezTo>
                    <a:pt x="83" y="258"/>
                    <a:pt x="97" y="263"/>
                    <a:pt x="109" y="268"/>
                  </a:cubicBezTo>
                  <a:lnTo>
                    <a:pt x="108" y="268"/>
                  </a:lnTo>
                  <a:cubicBezTo>
                    <a:pt x="114" y="259"/>
                    <a:pt x="119" y="252"/>
                    <a:pt x="123" y="246"/>
                  </a:cubicBezTo>
                  <a:lnTo>
                    <a:pt x="123" y="245"/>
                  </a:lnTo>
                  <a:lnTo>
                    <a:pt x="124" y="245"/>
                  </a:lnTo>
                  <a:cubicBezTo>
                    <a:pt x="134" y="246"/>
                    <a:pt x="141" y="246"/>
                    <a:pt x="146" y="246"/>
                  </a:cubicBezTo>
                  <a:cubicBezTo>
                    <a:pt x="148" y="246"/>
                    <a:pt x="150" y="245"/>
                    <a:pt x="151" y="245"/>
                  </a:cubicBezTo>
                  <a:cubicBezTo>
                    <a:pt x="153" y="245"/>
                    <a:pt x="153" y="245"/>
                    <a:pt x="153" y="245"/>
                  </a:cubicBezTo>
                  <a:cubicBezTo>
                    <a:pt x="153" y="245"/>
                    <a:pt x="152" y="245"/>
                    <a:pt x="151" y="246"/>
                  </a:cubicBezTo>
                  <a:cubicBezTo>
                    <a:pt x="150" y="246"/>
                    <a:pt x="148" y="246"/>
                    <a:pt x="146" y="246"/>
                  </a:cubicBezTo>
                  <a:cubicBezTo>
                    <a:pt x="141" y="247"/>
                    <a:pt x="134" y="247"/>
                    <a:pt x="124" y="246"/>
                  </a:cubicBezTo>
                  <a:lnTo>
                    <a:pt x="124" y="246"/>
                  </a:lnTo>
                  <a:cubicBezTo>
                    <a:pt x="120" y="252"/>
                    <a:pt x="115" y="260"/>
                    <a:pt x="109" y="269"/>
                  </a:cubicBezTo>
                  <a:lnTo>
                    <a:pt x="109" y="270"/>
                  </a:lnTo>
                  <a:lnTo>
                    <a:pt x="108" y="269"/>
                  </a:lnTo>
                  <a:cubicBezTo>
                    <a:pt x="96" y="265"/>
                    <a:pt x="82" y="260"/>
                    <a:pt x="66" y="253"/>
                  </a:cubicBezTo>
                  <a:lnTo>
                    <a:pt x="65" y="253"/>
                  </a:lnTo>
                  <a:lnTo>
                    <a:pt x="65" y="252"/>
                  </a:lnTo>
                  <a:cubicBezTo>
                    <a:pt x="66" y="244"/>
                    <a:pt x="68" y="235"/>
                    <a:pt x="69" y="225"/>
                  </a:cubicBezTo>
                  <a:lnTo>
                    <a:pt x="70" y="226"/>
                  </a:lnTo>
                  <a:cubicBezTo>
                    <a:pt x="62" y="221"/>
                    <a:pt x="55" y="214"/>
                    <a:pt x="48" y="206"/>
                  </a:cubicBezTo>
                  <a:lnTo>
                    <a:pt x="49" y="206"/>
                  </a:lnTo>
                  <a:cubicBezTo>
                    <a:pt x="41" y="208"/>
                    <a:pt x="32" y="210"/>
                    <a:pt x="23" y="212"/>
                  </a:cubicBezTo>
                  <a:lnTo>
                    <a:pt x="21" y="212"/>
                  </a:lnTo>
                  <a:lnTo>
                    <a:pt x="21" y="211"/>
                  </a:lnTo>
                  <a:cubicBezTo>
                    <a:pt x="15" y="198"/>
                    <a:pt x="9" y="184"/>
                    <a:pt x="3" y="170"/>
                  </a:cubicBezTo>
                  <a:lnTo>
                    <a:pt x="2" y="169"/>
                  </a:lnTo>
                  <a:lnTo>
                    <a:pt x="3" y="168"/>
                  </a:lnTo>
                  <a:cubicBezTo>
                    <a:pt x="10" y="162"/>
                    <a:pt x="17" y="157"/>
                    <a:pt x="25" y="151"/>
                  </a:cubicBezTo>
                  <a:lnTo>
                    <a:pt x="24" y="153"/>
                  </a:lnTo>
                  <a:cubicBezTo>
                    <a:pt x="23" y="143"/>
                    <a:pt x="22" y="133"/>
                    <a:pt x="23" y="123"/>
                  </a:cubicBezTo>
                  <a:lnTo>
                    <a:pt x="24" y="125"/>
                  </a:lnTo>
                  <a:cubicBezTo>
                    <a:pt x="17" y="120"/>
                    <a:pt x="9" y="115"/>
                    <a:pt x="2" y="110"/>
                  </a:cubicBezTo>
                  <a:lnTo>
                    <a:pt x="0" y="109"/>
                  </a:lnTo>
                  <a:lnTo>
                    <a:pt x="1" y="108"/>
                  </a:lnTo>
                  <a:cubicBezTo>
                    <a:pt x="6" y="94"/>
                    <a:pt x="12" y="80"/>
                    <a:pt x="17" y="65"/>
                  </a:cubicBezTo>
                  <a:lnTo>
                    <a:pt x="18" y="64"/>
                  </a:lnTo>
                  <a:lnTo>
                    <a:pt x="19" y="64"/>
                  </a:lnTo>
                  <a:cubicBezTo>
                    <a:pt x="28" y="66"/>
                    <a:pt x="37" y="67"/>
                    <a:pt x="46" y="68"/>
                  </a:cubicBezTo>
                  <a:lnTo>
                    <a:pt x="44" y="69"/>
                  </a:lnTo>
                  <a:cubicBezTo>
                    <a:pt x="50" y="61"/>
                    <a:pt x="57" y="54"/>
                    <a:pt x="65" y="47"/>
                  </a:cubicBezTo>
                  <a:lnTo>
                    <a:pt x="64" y="49"/>
                  </a:lnTo>
                  <a:cubicBezTo>
                    <a:pt x="62" y="40"/>
                    <a:pt x="61" y="31"/>
                    <a:pt x="59" y="22"/>
                  </a:cubicBezTo>
                  <a:lnTo>
                    <a:pt x="58" y="21"/>
                  </a:lnTo>
                  <a:lnTo>
                    <a:pt x="60" y="20"/>
                  </a:lnTo>
                  <a:cubicBezTo>
                    <a:pt x="73" y="14"/>
                    <a:pt x="87" y="8"/>
                    <a:pt x="101" y="2"/>
                  </a:cubicBezTo>
                  <a:lnTo>
                    <a:pt x="103" y="1"/>
                  </a:lnTo>
                  <a:lnTo>
                    <a:pt x="103" y="3"/>
                  </a:lnTo>
                  <a:cubicBezTo>
                    <a:pt x="106" y="6"/>
                    <a:pt x="109" y="10"/>
                    <a:pt x="112" y="13"/>
                  </a:cubicBezTo>
                  <a:lnTo>
                    <a:pt x="116" y="19"/>
                  </a:lnTo>
                  <a:lnTo>
                    <a:pt x="118" y="22"/>
                  </a:lnTo>
                  <a:lnTo>
                    <a:pt x="119" y="23"/>
                  </a:lnTo>
                  <a:lnTo>
                    <a:pt x="119" y="24"/>
                  </a:lnTo>
                  <a:lnTo>
                    <a:pt x="120" y="24"/>
                  </a:lnTo>
                  <a:lnTo>
                    <a:pt x="120" y="24"/>
                  </a:lnTo>
                  <a:lnTo>
                    <a:pt x="120" y="24"/>
                  </a:lnTo>
                  <a:lnTo>
                    <a:pt x="120" y="24"/>
                  </a:lnTo>
                  <a:lnTo>
                    <a:pt x="120" y="24"/>
                  </a:lnTo>
                  <a:cubicBezTo>
                    <a:pt x="116" y="23"/>
                    <a:pt x="119" y="24"/>
                    <a:pt x="118" y="24"/>
                  </a:cubicBezTo>
                  <a:lnTo>
                    <a:pt x="118" y="24"/>
                  </a:lnTo>
                  <a:cubicBezTo>
                    <a:pt x="128" y="22"/>
                    <a:pt x="138" y="22"/>
                    <a:pt x="148" y="23"/>
                  </a:cubicBezTo>
                  <a:lnTo>
                    <a:pt x="146" y="24"/>
                  </a:lnTo>
                  <a:cubicBezTo>
                    <a:pt x="151" y="16"/>
                    <a:pt x="156" y="8"/>
                    <a:pt x="161" y="1"/>
                  </a:cubicBezTo>
                  <a:lnTo>
                    <a:pt x="162" y="0"/>
                  </a:lnTo>
                  <a:lnTo>
                    <a:pt x="163" y="0"/>
                  </a:lnTo>
                  <a:cubicBezTo>
                    <a:pt x="178" y="6"/>
                    <a:pt x="192" y="11"/>
                    <a:pt x="205" y="17"/>
                  </a:cubicBezTo>
                  <a:lnTo>
                    <a:pt x="207" y="17"/>
                  </a:lnTo>
                  <a:lnTo>
                    <a:pt x="207" y="19"/>
                  </a:lnTo>
                  <a:cubicBezTo>
                    <a:pt x="205" y="28"/>
                    <a:pt x="204" y="37"/>
                    <a:pt x="203" y="46"/>
                  </a:cubicBezTo>
                  <a:lnTo>
                    <a:pt x="202" y="44"/>
                  </a:lnTo>
                  <a:cubicBezTo>
                    <a:pt x="210" y="50"/>
                    <a:pt x="218" y="57"/>
                    <a:pt x="224" y="64"/>
                  </a:cubicBezTo>
                  <a:lnTo>
                    <a:pt x="222" y="64"/>
                  </a:lnTo>
                  <a:cubicBezTo>
                    <a:pt x="231" y="62"/>
                    <a:pt x="240" y="60"/>
                    <a:pt x="248" y="59"/>
                  </a:cubicBezTo>
                  <a:lnTo>
                    <a:pt x="250" y="58"/>
                  </a:lnTo>
                  <a:lnTo>
                    <a:pt x="251" y="60"/>
                  </a:lnTo>
                  <a:cubicBezTo>
                    <a:pt x="257" y="74"/>
                    <a:pt x="263" y="88"/>
                    <a:pt x="269" y="101"/>
                  </a:cubicBezTo>
                  <a:lnTo>
                    <a:pt x="269" y="102"/>
                  </a:lnTo>
                  <a:lnTo>
                    <a:pt x="268" y="103"/>
                  </a:lnTo>
                  <a:cubicBezTo>
                    <a:pt x="261" y="109"/>
                    <a:pt x="253" y="114"/>
                    <a:pt x="246" y="119"/>
                  </a:cubicBezTo>
                  <a:lnTo>
                    <a:pt x="247" y="118"/>
                  </a:lnTo>
                  <a:cubicBezTo>
                    <a:pt x="249" y="128"/>
                    <a:pt x="249" y="138"/>
                    <a:pt x="248" y="148"/>
                  </a:cubicBezTo>
                  <a:lnTo>
                    <a:pt x="247" y="146"/>
                  </a:lnTo>
                  <a:cubicBezTo>
                    <a:pt x="255" y="151"/>
                    <a:pt x="262" y="157"/>
                    <a:pt x="269" y="161"/>
                  </a:cubicBezTo>
                  <a:lnTo>
                    <a:pt x="270" y="162"/>
                  </a:lnTo>
                  <a:lnTo>
                    <a:pt x="270" y="163"/>
                  </a:lnTo>
                  <a:cubicBezTo>
                    <a:pt x="264" y="178"/>
                    <a:pt x="259" y="192"/>
                    <a:pt x="254" y="205"/>
                  </a:cubicBezTo>
                  <a:lnTo>
                    <a:pt x="253" y="206"/>
                  </a:lnTo>
                  <a:lnTo>
                    <a:pt x="252" y="206"/>
                  </a:lnTo>
                  <a:cubicBezTo>
                    <a:pt x="243" y="205"/>
                    <a:pt x="234" y="203"/>
                    <a:pt x="225" y="202"/>
                  </a:cubicBezTo>
                  <a:lnTo>
                    <a:pt x="226" y="201"/>
                  </a:lnTo>
                  <a:cubicBezTo>
                    <a:pt x="220" y="210"/>
                    <a:pt x="213" y="217"/>
                    <a:pt x="206" y="223"/>
                  </a:cubicBezTo>
                  <a:lnTo>
                    <a:pt x="206" y="222"/>
                  </a:lnTo>
                  <a:cubicBezTo>
                    <a:pt x="208" y="231"/>
                    <a:pt x="210" y="240"/>
                    <a:pt x="211" y="248"/>
                  </a:cubicBezTo>
                  <a:lnTo>
                    <a:pt x="212" y="249"/>
                  </a:lnTo>
                  <a:lnTo>
                    <a:pt x="211" y="250"/>
                  </a:lnTo>
                  <a:cubicBezTo>
                    <a:pt x="194" y="257"/>
                    <a:pt x="180" y="263"/>
                    <a:pt x="169" y="267"/>
                  </a:cubicBezTo>
                  <a:lnTo>
                    <a:pt x="169" y="268"/>
                  </a:lnTo>
                  <a:lnTo>
                    <a:pt x="169" y="267"/>
                  </a:lnTo>
                  <a:cubicBezTo>
                    <a:pt x="164" y="260"/>
                    <a:pt x="160" y="255"/>
                    <a:pt x="157" y="251"/>
                  </a:cubicBezTo>
                  <a:cubicBezTo>
                    <a:pt x="156" y="249"/>
                    <a:pt x="155" y="248"/>
                    <a:pt x="154" y="247"/>
                  </a:cubicBezTo>
                  <a:cubicBezTo>
                    <a:pt x="153" y="246"/>
                    <a:pt x="153" y="245"/>
                    <a:pt x="153" y="2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5"/>
            <p:cNvSpPr/>
            <p:nvPr/>
          </p:nvSpPr>
          <p:spPr>
            <a:xfrm>
              <a:off x="1170543" y="545046"/>
              <a:ext cx="169322" cy="167662"/>
            </a:xfrm>
            <a:custGeom>
              <a:avLst/>
              <a:gdLst/>
              <a:ahLst/>
              <a:cxnLst/>
              <a:rect l="l" t="t" r="r" b="b"/>
              <a:pathLst>
                <a:path w="102" h="101" extrusionOk="0">
                  <a:moveTo>
                    <a:pt x="70" y="96"/>
                  </a:moveTo>
                  <a:lnTo>
                    <a:pt x="69" y="96"/>
                  </a:lnTo>
                  <a:cubicBezTo>
                    <a:pt x="68" y="97"/>
                    <a:pt x="67" y="97"/>
                    <a:pt x="65" y="98"/>
                  </a:cubicBezTo>
                  <a:cubicBezTo>
                    <a:pt x="61" y="99"/>
                    <a:pt x="55" y="100"/>
                    <a:pt x="47" y="100"/>
                  </a:cubicBezTo>
                  <a:cubicBezTo>
                    <a:pt x="40" y="99"/>
                    <a:pt x="30" y="97"/>
                    <a:pt x="22" y="90"/>
                  </a:cubicBezTo>
                  <a:cubicBezTo>
                    <a:pt x="13" y="84"/>
                    <a:pt x="5" y="73"/>
                    <a:pt x="3" y="59"/>
                  </a:cubicBezTo>
                  <a:cubicBezTo>
                    <a:pt x="0" y="46"/>
                    <a:pt x="4" y="29"/>
                    <a:pt x="16" y="18"/>
                  </a:cubicBezTo>
                  <a:cubicBezTo>
                    <a:pt x="27" y="6"/>
                    <a:pt x="46" y="-1"/>
                    <a:pt x="64" y="5"/>
                  </a:cubicBezTo>
                  <a:cubicBezTo>
                    <a:pt x="73" y="7"/>
                    <a:pt x="81" y="12"/>
                    <a:pt x="88" y="20"/>
                  </a:cubicBezTo>
                  <a:cubicBezTo>
                    <a:pt x="94" y="27"/>
                    <a:pt x="98" y="36"/>
                    <a:pt x="99" y="46"/>
                  </a:cubicBezTo>
                  <a:cubicBezTo>
                    <a:pt x="101" y="56"/>
                    <a:pt x="99" y="67"/>
                    <a:pt x="94" y="76"/>
                  </a:cubicBezTo>
                  <a:cubicBezTo>
                    <a:pt x="91" y="81"/>
                    <a:pt x="88" y="85"/>
                    <a:pt x="84" y="88"/>
                  </a:cubicBezTo>
                  <a:cubicBezTo>
                    <a:pt x="82" y="90"/>
                    <a:pt x="80" y="92"/>
                    <a:pt x="78" y="93"/>
                  </a:cubicBezTo>
                  <a:cubicBezTo>
                    <a:pt x="77" y="94"/>
                    <a:pt x="76" y="95"/>
                    <a:pt x="74" y="96"/>
                  </a:cubicBezTo>
                  <a:lnTo>
                    <a:pt x="73" y="96"/>
                  </a:lnTo>
                  <a:lnTo>
                    <a:pt x="72" y="97"/>
                  </a:lnTo>
                  <a:lnTo>
                    <a:pt x="72" y="97"/>
                  </a:lnTo>
                  <a:lnTo>
                    <a:pt x="72" y="97"/>
                  </a:lnTo>
                  <a:lnTo>
                    <a:pt x="72" y="97"/>
                  </a:lnTo>
                  <a:cubicBezTo>
                    <a:pt x="71" y="97"/>
                    <a:pt x="73" y="96"/>
                    <a:pt x="72" y="95"/>
                  </a:cubicBezTo>
                  <a:lnTo>
                    <a:pt x="70" y="94"/>
                  </a:lnTo>
                  <a:cubicBezTo>
                    <a:pt x="71" y="93"/>
                    <a:pt x="74" y="92"/>
                    <a:pt x="75" y="91"/>
                  </a:cubicBezTo>
                  <a:cubicBezTo>
                    <a:pt x="93" y="81"/>
                    <a:pt x="101" y="59"/>
                    <a:pt x="97" y="41"/>
                  </a:cubicBezTo>
                  <a:cubicBezTo>
                    <a:pt x="93" y="22"/>
                    <a:pt x="77" y="8"/>
                    <a:pt x="60" y="5"/>
                  </a:cubicBezTo>
                  <a:cubicBezTo>
                    <a:pt x="42" y="1"/>
                    <a:pt x="25" y="8"/>
                    <a:pt x="15" y="20"/>
                  </a:cubicBezTo>
                  <a:cubicBezTo>
                    <a:pt x="4" y="31"/>
                    <a:pt x="1" y="47"/>
                    <a:pt x="3" y="60"/>
                  </a:cubicBezTo>
                  <a:cubicBezTo>
                    <a:pt x="6" y="73"/>
                    <a:pt x="13" y="84"/>
                    <a:pt x="22" y="90"/>
                  </a:cubicBezTo>
                  <a:cubicBezTo>
                    <a:pt x="30" y="97"/>
                    <a:pt x="40" y="99"/>
                    <a:pt x="47" y="100"/>
                  </a:cubicBezTo>
                  <a:cubicBezTo>
                    <a:pt x="55" y="100"/>
                    <a:pt x="61" y="99"/>
                    <a:pt x="65" y="98"/>
                  </a:cubicBezTo>
                  <a:cubicBezTo>
                    <a:pt x="68" y="97"/>
                    <a:pt x="70" y="96"/>
                    <a:pt x="70" y="96"/>
                  </a:cubicBezTo>
                  <a:cubicBezTo>
                    <a:pt x="70" y="96"/>
                    <a:pt x="69" y="97"/>
                    <a:pt x="65" y="99"/>
                  </a:cubicBezTo>
                  <a:cubicBezTo>
                    <a:pt x="61" y="100"/>
                    <a:pt x="55" y="102"/>
                    <a:pt x="47" y="101"/>
                  </a:cubicBezTo>
                  <a:cubicBezTo>
                    <a:pt x="39" y="101"/>
                    <a:pt x="30" y="99"/>
                    <a:pt x="21" y="92"/>
                  </a:cubicBezTo>
                  <a:cubicBezTo>
                    <a:pt x="11" y="86"/>
                    <a:pt x="3" y="75"/>
                    <a:pt x="1" y="61"/>
                  </a:cubicBezTo>
                  <a:cubicBezTo>
                    <a:pt x="-2" y="47"/>
                    <a:pt x="1" y="30"/>
                    <a:pt x="12" y="18"/>
                  </a:cubicBezTo>
                  <a:cubicBezTo>
                    <a:pt x="23" y="5"/>
                    <a:pt x="42" y="-3"/>
                    <a:pt x="61" y="1"/>
                  </a:cubicBezTo>
                  <a:cubicBezTo>
                    <a:pt x="70" y="3"/>
                    <a:pt x="79" y="7"/>
                    <a:pt x="86" y="14"/>
                  </a:cubicBezTo>
                  <a:cubicBezTo>
                    <a:pt x="93" y="21"/>
                    <a:pt x="99" y="30"/>
                    <a:pt x="101" y="40"/>
                  </a:cubicBezTo>
                  <a:cubicBezTo>
                    <a:pt x="106" y="60"/>
                    <a:pt x="97" y="84"/>
                    <a:pt x="77" y="95"/>
                  </a:cubicBezTo>
                  <a:cubicBezTo>
                    <a:pt x="75" y="96"/>
                    <a:pt x="73" y="97"/>
                    <a:pt x="71" y="98"/>
                  </a:cubicBezTo>
                  <a:lnTo>
                    <a:pt x="69" y="98"/>
                  </a:lnTo>
                  <a:lnTo>
                    <a:pt x="69" y="97"/>
                  </a:lnTo>
                  <a:cubicBezTo>
                    <a:pt x="68" y="96"/>
                    <a:pt x="69" y="94"/>
                    <a:pt x="69" y="95"/>
                  </a:cubicBezTo>
                  <a:cubicBezTo>
                    <a:pt x="69" y="94"/>
                    <a:pt x="69" y="94"/>
                    <a:pt x="69" y="94"/>
                  </a:cubicBezTo>
                  <a:lnTo>
                    <a:pt x="70" y="94"/>
                  </a:lnTo>
                  <a:lnTo>
                    <a:pt x="70" y="94"/>
                  </a:lnTo>
                  <a:lnTo>
                    <a:pt x="71" y="93"/>
                  </a:lnTo>
                  <a:lnTo>
                    <a:pt x="73" y="92"/>
                  </a:lnTo>
                  <a:cubicBezTo>
                    <a:pt x="74" y="92"/>
                    <a:pt x="75" y="91"/>
                    <a:pt x="76" y="90"/>
                  </a:cubicBezTo>
                  <a:cubicBezTo>
                    <a:pt x="78" y="89"/>
                    <a:pt x="80" y="87"/>
                    <a:pt x="81" y="86"/>
                  </a:cubicBezTo>
                  <a:cubicBezTo>
                    <a:pt x="85" y="82"/>
                    <a:pt x="88" y="79"/>
                    <a:pt x="90" y="74"/>
                  </a:cubicBezTo>
                  <a:cubicBezTo>
                    <a:pt x="95" y="66"/>
                    <a:pt x="97" y="56"/>
                    <a:pt x="96" y="47"/>
                  </a:cubicBezTo>
                  <a:cubicBezTo>
                    <a:pt x="95" y="38"/>
                    <a:pt x="91" y="29"/>
                    <a:pt x="85" y="22"/>
                  </a:cubicBezTo>
                  <a:cubicBezTo>
                    <a:pt x="79" y="16"/>
                    <a:pt x="71" y="11"/>
                    <a:pt x="63" y="8"/>
                  </a:cubicBezTo>
                  <a:cubicBezTo>
                    <a:pt x="46" y="4"/>
                    <a:pt x="29" y="9"/>
                    <a:pt x="18" y="20"/>
                  </a:cubicBezTo>
                  <a:cubicBezTo>
                    <a:pt x="7" y="31"/>
                    <a:pt x="3" y="46"/>
                    <a:pt x="6" y="59"/>
                  </a:cubicBezTo>
                  <a:cubicBezTo>
                    <a:pt x="8" y="72"/>
                    <a:pt x="15" y="83"/>
                    <a:pt x="23" y="89"/>
                  </a:cubicBezTo>
                  <a:cubicBezTo>
                    <a:pt x="31" y="95"/>
                    <a:pt x="40" y="98"/>
                    <a:pt x="47" y="99"/>
                  </a:cubicBezTo>
                  <a:cubicBezTo>
                    <a:pt x="55" y="99"/>
                    <a:pt x="61" y="98"/>
                    <a:pt x="64" y="97"/>
                  </a:cubicBezTo>
                  <a:cubicBezTo>
                    <a:pt x="68" y="97"/>
                    <a:pt x="70" y="96"/>
                    <a:pt x="70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1031102" y="400625"/>
              <a:ext cx="453184" cy="454844"/>
            </a:xfrm>
            <a:custGeom>
              <a:avLst/>
              <a:gdLst/>
              <a:ahLst/>
              <a:cxnLst/>
              <a:rect l="l" t="t" r="r" b="b"/>
              <a:pathLst>
                <a:path w="273" h="274" extrusionOk="0">
                  <a:moveTo>
                    <a:pt x="154" y="247"/>
                  </a:moveTo>
                  <a:cubicBezTo>
                    <a:pt x="156" y="250"/>
                    <a:pt x="160" y="256"/>
                    <a:pt x="171" y="270"/>
                  </a:cubicBezTo>
                  <a:lnTo>
                    <a:pt x="170" y="269"/>
                  </a:lnTo>
                  <a:cubicBezTo>
                    <a:pt x="181" y="265"/>
                    <a:pt x="195" y="258"/>
                    <a:pt x="212" y="251"/>
                  </a:cubicBezTo>
                  <a:lnTo>
                    <a:pt x="212" y="252"/>
                  </a:lnTo>
                  <a:cubicBezTo>
                    <a:pt x="210" y="243"/>
                    <a:pt x="208" y="234"/>
                    <a:pt x="206" y="224"/>
                  </a:cubicBezTo>
                  <a:lnTo>
                    <a:pt x="208" y="224"/>
                  </a:lnTo>
                  <a:lnTo>
                    <a:pt x="208" y="225"/>
                  </a:lnTo>
                  <a:lnTo>
                    <a:pt x="206" y="224"/>
                  </a:lnTo>
                  <a:cubicBezTo>
                    <a:pt x="214" y="218"/>
                    <a:pt x="221" y="211"/>
                    <a:pt x="227" y="203"/>
                  </a:cubicBezTo>
                  <a:lnTo>
                    <a:pt x="228" y="204"/>
                  </a:lnTo>
                  <a:lnTo>
                    <a:pt x="227" y="205"/>
                  </a:lnTo>
                  <a:lnTo>
                    <a:pt x="227" y="203"/>
                  </a:lnTo>
                  <a:cubicBezTo>
                    <a:pt x="235" y="204"/>
                    <a:pt x="245" y="205"/>
                    <a:pt x="254" y="207"/>
                  </a:cubicBezTo>
                  <a:lnTo>
                    <a:pt x="253" y="208"/>
                  </a:lnTo>
                  <a:cubicBezTo>
                    <a:pt x="258" y="194"/>
                    <a:pt x="264" y="179"/>
                    <a:pt x="270" y="164"/>
                  </a:cubicBezTo>
                  <a:lnTo>
                    <a:pt x="271" y="165"/>
                  </a:lnTo>
                  <a:cubicBezTo>
                    <a:pt x="263" y="161"/>
                    <a:pt x="255" y="155"/>
                    <a:pt x="247" y="150"/>
                  </a:cubicBezTo>
                  <a:lnTo>
                    <a:pt x="249" y="148"/>
                  </a:lnTo>
                  <a:lnTo>
                    <a:pt x="249" y="149"/>
                  </a:lnTo>
                  <a:lnTo>
                    <a:pt x="247" y="150"/>
                  </a:lnTo>
                  <a:cubicBezTo>
                    <a:pt x="248" y="141"/>
                    <a:pt x="248" y="130"/>
                    <a:pt x="246" y="120"/>
                  </a:cubicBezTo>
                  <a:lnTo>
                    <a:pt x="249" y="120"/>
                  </a:lnTo>
                  <a:lnTo>
                    <a:pt x="248" y="122"/>
                  </a:lnTo>
                  <a:lnTo>
                    <a:pt x="246" y="120"/>
                  </a:lnTo>
                  <a:cubicBezTo>
                    <a:pt x="253" y="115"/>
                    <a:pt x="261" y="109"/>
                    <a:pt x="269" y="103"/>
                  </a:cubicBezTo>
                  <a:lnTo>
                    <a:pt x="269" y="105"/>
                  </a:lnTo>
                  <a:cubicBezTo>
                    <a:pt x="263" y="92"/>
                    <a:pt x="256" y="77"/>
                    <a:pt x="249" y="62"/>
                  </a:cubicBezTo>
                  <a:lnTo>
                    <a:pt x="251" y="63"/>
                  </a:lnTo>
                  <a:cubicBezTo>
                    <a:pt x="243" y="64"/>
                    <a:pt x="233" y="66"/>
                    <a:pt x="223" y="68"/>
                  </a:cubicBezTo>
                  <a:lnTo>
                    <a:pt x="224" y="65"/>
                  </a:lnTo>
                  <a:lnTo>
                    <a:pt x="225" y="66"/>
                  </a:lnTo>
                  <a:lnTo>
                    <a:pt x="223" y="68"/>
                  </a:lnTo>
                  <a:cubicBezTo>
                    <a:pt x="218" y="61"/>
                    <a:pt x="210" y="54"/>
                    <a:pt x="202" y="48"/>
                  </a:cubicBezTo>
                  <a:lnTo>
                    <a:pt x="204" y="46"/>
                  </a:lnTo>
                  <a:lnTo>
                    <a:pt x="205" y="47"/>
                  </a:lnTo>
                  <a:lnTo>
                    <a:pt x="202" y="48"/>
                  </a:lnTo>
                  <a:cubicBezTo>
                    <a:pt x="203" y="39"/>
                    <a:pt x="204" y="30"/>
                    <a:pt x="206" y="20"/>
                  </a:cubicBezTo>
                  <a:lnTo>
                    <a:pt x="207" y="21"/>
                  </a:lnTo>
                  <a:cubicBezTo>
                    <a:pt x="193" y="16"/>
                    <a:pt x="178" y="10"/>
                    <a:pt x="163" y="4"/>
                  </a:cubicBezTo>
                  <a:lnTo>
                    <a:pt x="165" y="4"/>
                  </a:lnTo>
                  <a:cubicBezTo>
                    <a:pt x="160" y="11"/>
                    <a:pt x="154" y="19"/>
                    <a:pt x="149" y="27"/>
                  </a:cubicBezTo>
                  <a:lnTo>
                    <a:pt x="147" y="25"/>
                  </a:lnTo>
                  <a:lnTo>
                    <a:pt x="148" y="24"/>
                  </a:lnTo>
                  <a:lnTo>
                    <a:pt x="149" y="27"/>
                  </a:lnTo>
                  <a:cubicBezTo>
                    <a:pt x="140" y="27"/>
                    <a:pt x="130" y="27"/>
                    <a:pt x="119" y="28"/>
                  </a:cubicBezTo>
                  <a:lnTo>
                    <a:pt x="120" y="28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19" y="28"/>
                  </a:lnTo>
                  <a:lnTo>
                    <a:pt x="118" y="28"/>
                  </a:lnTo>
                  <a:lnTo>
                    <a:pt x="118" y="28"/>
                  </a:lnTo>
                  <a:lnTo>
                    <a:pt x="119" y="28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21" y="26"/>
                  </a:lnTo>
                  <a:lnTo>
                    <a:pt x="119" y="28"/>
                  </a:lnTo>
                  <a:cubicBezTo>
                    <a:pt x="114" y="21"/>
                    <a:pt x="108" y="13"/>
                    <a:pt x="102" y="5"/>
                  </a:cubicBezTo>
                  <a:lnTo>
                    <a:pt x="104" y="6"/>
                  </a:lnTo>
                  <a:cubicBezTo>
                    <a:pt x="91" y="12"/>
                    <a:pt x="76" y="19"/>
                    <a:pt x="61" y="25"/>
                  </a:cubicBezTo>
                  <a:lnTo>
                    <a:pt x="62" y="23"/>
                  </a:lnTo>
                  <a:cubicBezTo>
                    <a:pt x="64" y="32"/>
                    <a:pt x="66" y="41"/>
                    <a:pt x="68" y="51"/>
                  </a:cubicBezTo>
                  <a:lnTo>
                    <a:pt x="64" y="51"/>
                  </a:lnTo>
                  <a:lnTo>
                    <a:pt x="65" y="49"/>
                  </a:lnTo>
                  <a:lnTo>
                    <a:pt x="67" y="52"/>
                  </a:lnTo>
                  <a:cubicBezTo>
                    <a:pt x="60" y="57"/>
                    <a:pt x="53" y="64"/>
                    <a:pt x="47" y="73"/>
                  </a:cubicBezTo>
                  <a:lnTo>
                    <a:pt x="45" y="70"/>
                  </a:lnTo>
                  <a:lnTo>
                    <a:pt x="46" y="69"/>
                  </a:lnTo>
                  <a:lnTo>
                    <a:pt x="47" y="73"/>
                  </a:lnTo>
                  <a:cubicBezTo>
                    <a:pt x="38" y="72"/>
                    <a:pt x="28" y="70"/>
                    <a:pt x="19" y="69"/>
                  </a:cubicBezTo>
                  <a:lnTo>
                    <a:pt x="21" y="68"/>
                  </a:lnTo>
                  <a:cubicBezTo>
                    <a:pt x="16" y="81"/>
                    <a:pt x="10" y="97"/>
                    <a:pt x="4" y="112"/>
                  </a:cubicBezTo>
                  <a:lnTo>
                    <a:pt x="3" y="109"/>
                  </a:lnTo>
                  <a:cubicBezTo>
                    <a:pt x="11" y="114"/>
                    <a:pt x="19" y="120"/>
                    <a:pt x="27" y="125"/>
                  </a:cubicBezTo>
                  <a:lnTo>
                    <a:pt x="24" y="128"/>
                  </a:lnTo>
                  <a:lnTo>
                    <a:pt x="23" y="126"/>
                  </a:lnTo>
                  <a:lnTo>
                    <a:pt x="27" y="126"/>
                  </a:lnTo>
                  <a:cubicBezTo>
                    <a:pt x="26" y="135"/>
                    <a:pt x="26" y="145"/>
                    <a:pt x="28" y="155"/>
                  </a:cubicBezTo>
                  <a:lnTo>
                    <a:pt x="24" y="155"/>
                  </a:lnTo>
                  <a:lnTo>
                    <a:pt x="25" y="154"/>
                  </a:lnTo>
                  <a:lnTo>
                    <a:pt x="28" y="156"/>
                  </a:lnTo>
                  <a:cubicBezTo>
                    <a:pt x="21" y="161"/>
                    <a:pt x="13" y="167"/>
                    <a:pt x="5" y="173"/>
                  </a:cubicBezTo>
                  <a:lnTo>
                    <a:pt x="6" y="170"/>
                  </a:lnTo>
                  <a:cubicBezTo>
                    <a:pt x="11" y="184"/>
                    <a:pt x="18" y="198"/>
                    <a:pt x="25" y="213"/>
                  </a:cubicBezTo>
                  <a:lnTo>
                    <a:pt x="22" y="212"/>
                  </a:lnTo>
                  <a:cubicBezTo>
                    <a:pt x="31" y="210"/>
                    <a:pt x="40" y="208"/>
                    <a:pt x="50" y="207"/>
                  </a:cubicBezTo>
                  <a:lnTo>
                    <a:pt x="50" y="210"/>
                  </a:lnTo>
                  <a:lnTo>
                    <a:pt x="49" y="210"/>
                  </a:lnTo>
                  <a:lnTo>
                    <a:pt x="51" y="207"/>
                  </a:lnTo>
                  <a:cubicBezTo>
                    <a:pt x="57" y="214"/>
                    <a:pt x="64" y="221"/>
                    <a:pt x="72" y="227"/>
                  </a:cubicBezTo>
                  <a:lnTo>
                    <a:pt x="69" y="229"/>
                  </a:lnTo>
                  <a:lnTo>
                    <a:pt x="69" y="228"/>
                  </a:lnTo>
                  <a:lnTo>
                    <a:pt x="72" y="228"/>
                  </a:lnTo>
                  <a:cubicBezTo>
                    <a:pt x="71" y="237"/>
                    <a:pt x="70" y="246"/>
                    <a:pt x="69" y="256"/>
                  </a:cubicBezTo>
                  <a:lnTo>
                    <a:pt x="67" y="253"/>
                  </a:lnTo>
                  <a:cubicBezTo>
                    <a:pt x="81" y="259"/>
                    <a:pt x="96" y="264"/>
                    <a:pt x="110" y="270"/>
                  </a:cubicBezTo>
                  <a:lnTo>
                    <a:pt x="108" y="271"/>
                  </a:lnTo>
                  <a:cubicBezTo>
                    <a:pt x="113" y="263"/>
                    <a:pt x="118" y="255"/>
                    <a:pt x="123" y="247"/>
                  </a:cubicBezTo>
                  <a:lnTo>
                    <a:pt x="126" y="250"/>
                  </a:lnTo>
                  <a:lnTo>
                    <a:pt x="126" y="251"/>
                  </a:lnTo>
                  <a:lnTo>
                    <a:pt x="125" y="247"/>
                  </a:lnTo>
                  <a:cubicBezTo>
                    <a:pt x="133" y="248"/>
                    <a:pt x="141" y="248"/>
                    <a:pt x="150" y="246"/>
                  </a:cubicBezTo>
                  <a:lnTo>
                    <a:pt x="152" y="246"/>
                  </a:lnTo>
                  <a:lnTo>
                    <a:pt x="152" y="246"/>
                  </a:lnTo>
                  <a:lnTo>
                    <a:pt x="152" y="247"/>
                  </a:lnTo>
                  <a:lnTo>
                    <a:pt x="152" y="247"/>
                  </a:lnTo>
                  <a:lnTo>
                    <a:pt x="152" y="247"/>
                  </a:lnTo>
                  <a:lnTo>
                    <a:pt x="153" y="250"/>
                  </a:lnTo>
                  <a:lnTo>
                    <a:pt x="154" y="250"/>
                  </a:lnTo>
                  <a:lnTo>
                    <a:pt x="154" y="250"/>
                  </a:lnTo>
                  <a:lnTo>
                    <a:pt x="154" y="250"/>
                  </a:lnTo>
                  <a:lnTo>
                    <a:pt x="150" y="250"/>
                  </a:lnTo>
                  <a:cubicBezTo>
                    <a:pt x="147" y="250"/>
                    <a:pt x="144" y="251"/>
                    <a:pt x="141" y="251"/>
                  </a:cubicBezTo>
                  <a:cubicBezTo>
                    <a:pt x="136" y="251"/>
                    <a:pt x="130" y="251"/>
                    <a:pt x="124" y="250"/>
                  </a:cubicBezTo>
                  <a:lnTo>
                    <a:pt x="126" y="249"/>
                  </a:lnTo>
                  <a:cubicBezTo>
                    <a:pt x="121" y="257"/>
                    <a:pt x="116" y="264"/>
                    <a:pt x="111" y="272"/>
                  </a:cubicBezTo>
                  <a:lnTo>
                    <a:pt x="109" y="269"/>
                  </a:lnTo>
                  <a:lnTo>
                    <a:pt x="109" y="269"/>
                  </a:lnTo>
                  <a:lnTo>
                    <a:pt x="109" y="272"/>
                  </a:lnTo>
                  <a:cubicBezTo>
                    <a:pt x="95" y="267"/>
                    <a:pt x="81" y="261"/>
                    <a:pt x="67" y="256"/>
                  </a:cubicBezTo>
                  <a:lnTo>
                    <a:pt x="70" y="253"/>
                  </a:lnTo>
                  <a:lnTo>
                    <a:pt x="70" y="254"/>
                  </a:lnTo>
                  <a:lnTo>
                    <a:pt x="66" y="255"/>
                  </a:lnTo>
                  <a:cubicBezTo>
                    <a:pt x="68" y="245"/>
                    <a:pt x="69" y="236"/>
                    <a:pt x="71" y="227"/>
                  </a:cubicBezTo>
                  <a:lnTo>
                    <a:pt x="71" y="229"/>
                  </a:lnTo>
                  <a:cubicBezTo>
                    <a:pt x="63" y="223"/>
                    <a:pt x="55" y="216"/>
                    <a:pt x="49" y="208"/>
                  </a:cubicBezTo>
                  <a:lnTo>
                    <a:pt x="51" y="208"/>
                  </a:lnTo>
                  <a:cubicBezTo>
                    <a:pt x="42" y="210"/>
                    <a:pt x="33" y="212"/>
                    <a:pt x="24" y="214"/>
                  </a:cubicBezTo>
                  <a:lnTo>
                    <a:pt x="24" y="210"/>
                  </a:lnTo>
                  <a:lnTo>
                    <a:pt x="25" y="211"/>
                  </a:lnTo>
                  <a:lnTo>
                    <a:pt x="23" y="213"/>
                  </a:lnTo>
                  <a:cubicBezTo>
                    <a:pt x="17" y="199"/>
                    <a:pt x="11" y="185"/>
                    <a:pt x="5" y="172"/>
                  </a:cubicBezTo>
                  <a:lnTo>
                    <a:pt x="8" y="172"/>
                  </a:lnTo>
                  <a:lnTo>
                    <a:pt x="8" y="173"/>
                  </a:lnTo>
                  <a:lnTo>
                    <a:pt x="5" y="171"/>
                  </a:lnTo>
                  <a:cubicBezTo>
                    <a:pt x="12" y="165"/>
                    <a:pt x="20" y="160"/>
                    <a:pt x="27" y="154"/>
                  </a:cubicBezTo>
                  <a:lnTo>
                    <a:pt x="26" y="156"/>
                  </a:lnTo>
                  <a:cubicBezTo>
                    <a:pt x="25" y="146"/>
                    <a:pt x="24" y="135"/>
                    <a:pt x="26" y="125"/>
                  </a:cubicBezTo>
                  <a:lnTo>
                    <a:pt x="26" y="127"/>
                  </a:lnTo>
                  <a:cubicBezTo>
                    <a:pt x="19" y="122"/>
                    <a:pt x="11" y="116"/>
                    <a:pt x="3" y="111"/>
                  </a:cubicBezTo>
                  <a:lnTo>
                    <a:pt x="6" y="109"/>
                  </a:lnTo>
                  <a:lnTo>
                    <a:pt x="7" y="111"/>
                  </a:lnTo>
                  <a:lnTo>
                    <a:pt x="3" y="111"/>
                  </a:lnTo>
                  <a:cubicBezTo>
                    <a:pt x="9" y="96"/>
                    <a:pt x="14" y="82"/>
                    <a:pt x="19" y="68"/>
                  </a:cubicBezTo>
                  <a:lnTo>
                    <a:pt x="22" y="71"/>
                  </a:lnTo>
                  <a:lnTo>
                    <a:pt x="21" y="72"/>
                  </a:lnTo>
                  <a:lnTo>
                    <a:pt x="20" y="68"/>
                  </a:lnTo>
                  <a:cubicBezTo>
                    <a:pt x="29" y="70"/>
                    <a:pt x="39" y="71"/>
                    <a:pt x="48" y="72"/>
                  </a:cubicBezTo>
                  <a:lnTo>
                    <a:pt x="46" y="73"/>
                  </a:lnTo>
                  <a:cubicBezTo>
                    <a:pt x="52" y="64"/>
                    <a:pt x="59" y="57"/>
                    <a:pt x="67" y="50"/>
                  </a:cubicBezTo>
                  <a:lnTo>
                    <a:pt x="67" y="52"/>
                  </a:lnTo>
                  <a:cubicBezTo>
                    <a:pt x="65" y="43"/>
                    <a:pt x="63" y="34"/>
                    <a:pt x="61" y="25"/>
                  </a:cubicBezTo>
                  <a:lnTo>
                    <a:pt x="65" y="25"/>
                  </a:lnTo>
                  <a:lnTo>
                    <a:pt x="64" y="27"/>
                  </a:lnTo>
                  <a:lnTo>
                    <a:pt x="62" y="24"/>
                  </a:lnTo>
                  <a:cubicBezTo>
                    <a:pt x="76" y="18"/>
                    <a:pt x="89" y="12"/>
                    <a:pt x="103" y="6"/>
                  </a:cubicBezTo>
                  <a:lnTo>
                    <a:pt x="103" y="9"/>
                  </a:lnTo>
                  <a:lnTo>
                    <a:pt x="101" y="9"/>
                  </a:lnTo>
                  <a:lnTo>
                    <a:pt x="103" y="6"/>
                  </a:lnTo>
                  <a:cubicBezTo>
                    <a:pt x="109" y="14"/>
                    <a:pt x="114" y="21"/>
                    <a:pt x="119" y="28"/>
                  </a:cubicBezTo>
                  <a:lnTo>
                    <a:pt x="119" y="27"/>
                  </a:lnTo>
                  <a:lnTo>
                    <a:pt x="120" y="28"/>
                  </a:lnTo>
                  <a:lnTo>
                    <a:pt x="120" y="28"/>
                  </a:lnTo>
                  <a:lnTo>
                    <a:pt x="120" y="28"/>
                  </a:lnTo>
                  <a:lnTo>
                    <a:pt x="118" y="29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20" y="28"/>
                  </a:lnTo>
                  <a:lnTo>
                    <a:pt x="119" y="28"/>
                  </a:lnTo>
                  <a:cubicBezTo>
                    <a:pt x="130" y="26"/>
                    <a:pt x="140" y="26"/>
                    <a:pt x="149" y="27"/>
                  </a:cubicBezTo>
                  <a:lnTo>
                    <a:pt x="148" y="28"/>
                  </a:lnTo>
                  <a:cubicBezTo>
                    <a:pt x="153" y="20"/>
                    <a:pt x="158" y="12"/>
                    <a:pt x="164" y="4"/>
                  </a:cubicBezTo>
                  <a:lnTo>
                    <a:pt x="165" y="7"/>
                  </a:lnTo>
                  <a:lnTo>
                    <a:pt x="164" y="7"/>
                  </a:lnTo>
                  <a:lnTo>
                    <a:pt x="164" y="4"/>
                  </a:lnTo>
                  <a:cubicBezTo>
                    <a:pt x="179" y="10"/>
                    <a:pt x="192" y="15"/>
                    <a:pt x="206" y="21"/>
                  </a:cubicBezTo>
                  <a:lnTo>
                    <a:pt x="204" y="23"/>
                  </a:lnTo>
                  <a:lnTo>
                    <a:pt x="203" y="21"/>
                  </a:lnTo>
                  <a:lnTo>
                    <a:pt x="206" y="21"/>
                  </a:lnTo>
                  <a:cubicBezTo>
                    <a:pt x="205" y="31"/>
                    <a:pt x="203" y="40"/>
                    <a:pt x="202" y="48"/>
                  </a:cubicBezTo>
                  <a:lnTo>
                    <a:pt x="201" y="47"/>
                  </a:lnTo>
                  <a:cubicBezTo>
                    <a:pt x="210" y="53"/>
                    <a:pt x="218" y="61"/>
                    <a:pt x="224" y="68"/>
                  </a:cubicBezTo>
                  <a:lnTo>
                    <a:pt x="222" y="68"/>
                  </a:lnTo>
                  <a:cubicBezTo>
                    <a:pt x="232" y="66"/>
                    <a:pt x="241" y="64"/>
                    <a:pt x="250" y="62"/>
                  </a:cubicBezTo>
                  <a:lnTo>
                    <a:pt x="249" y="65"/>
                  </a:lnTo>
                  <a:lnTo>
                    <a:pt x="248" y="64"/>
                  </a:lnTo>
                  <a:lnTo>
                    <a:pt x="250" y="62"/>
                  </a:lnTo>
                  <a:cubicBezTo>
                    <a:pt x="257" y="77"/>
                    <a:pt x="263" y="91"/>
                    <a:pt x="268" y="104"/>
                  </a:cubicBezTo>
                  <a:lnTo>
                    <a:pt x="266" y="104"/>
                  </a:lnTo>
                  <a:lnTo>
                    <a:pt x="266" y="102"/>
                  </a:lnTo>
                  <a:lnTo>
                    <a:pt x="268" y="104"/>
                  </a:lnTo>
                  <a:cubicBezTo>
                    <a:pt x="260" y="110"/>
                    <a:pt x="253" y="115"/>
                    <a:pt x="246" y="121"/>
                  </a:cubicBezTo>
                  <a:lnTo>
                    <a:pt x="246" y="119"/>
                  </a:lnTo>
                  <a:cubicBezTo>
                    <a:pt x="248" y="131"/>
                    <a:pt x="248" y="141"/>
                    <a:pt x="247" y="150"/>
                  </a:cubicBezTo>
                  <a:lnTo>
                    <a:pt x="247" y="149"/>
                  </a:lnTo>
                  <a:cubicBezTo>
                    <a:pt x="255" y="155"/>
                    <a:pt x="263" y="160"/>
                    <a:pt x="270" y="165"/>
                  </a:cubicBezTo>
                  <a:lnTo>
                    <a:pt x="268" y="166"/>
                  </a:lnTo>
                  <a:lnTo>
                    <a:pt x="268" y="165"/>
                  </a:lnTo>
                  <a:lnTo>
                    <a:pt x="270" y="165"/>
                  </a:lnTo>
                  <a:cubicBezTo>
                    <a:pt x="264" y="181"/>
                    <a:pt x="258" y="194"/>
                    <a:pt x="254" y="207"/>
                  </a:cubicBezTo>
                  <a:lnTo>
                    <a:pt x="252" y="205"/>
                  </a:lnTo>
                  <a:lnTo>
                    <a:pt x="253" y="205"/>
                  </a:lnTo>
                  <a:lnTo>
                    <a:pt x="254" y="207"/>
                  </a:lnTo>
                  <a:cubicBezTo>
                    <a:pt x="243" y="205"/>
                    <a:pt x="234" y="204"/>
                    <a:pt x="226" y="203"/>
                  </a:cubicBezTo>
                  <a:lnTo>
                    <a:pt x="227" y="202"/>
                  </a:lnTo>
                  <a:cubicBezTo>
                    <a:pt x="220" y="212"/>
                    <a:pt x="213" y="219"/>
                    <a:pt x="206" y="224"/>
                  </a:cubicBezTo>
                  <a:lnTo>
                    <a:pt x="206" y="224"/>
                  </a:lnTo>
                  <a:cubicBezTo>
                    <a:pt x="209" y="235"/>
                    <a:pt x="210" y="243"/>
                    <a:pt x="212" y="251"/>
                  </a:cubicBezTo>
                  <a:lnTo>
                    <a:pt x="210" y="251"/>
                  </a:lnTo>
                  <a:lnTo>
                    <a:pt x="211" y="250"/>
                  </a:lnTo>
                  <a:lnTo>
                    <a:pt x="212" y="251"/>
                  </a:lnTo>
                  <a:cubicBezTo>
                    <a:pt x="194" y="259"/>
                    <a:pt x="181" y="265"/>
                    <a:pt x="170" y="269"/>
                  </a:cubicBezTo>
                  <a:lnTo>
                    <a:pt x="170" y="268"/>
                  </a:lnTo>
                  <a:lnTo>
                    <a:pt x="171" y="268"/>
                  </a:lnTo>
                  <a:lnTo>
                    <a:pt x="170" y="269"/>
                  </a:lnTo>
                  <a:cubicBezTo>
                    <a:pt x="160" y="255"/>
                    <a:pt x="156" y="250"/>
                    <a:pt x="154" y="247"/>
                  </a:cubicBezTo>
                  <a:cubicBezTo>
                    <a:pt x="154" y="247"/>
                    <a:pt x="156" y="249"/>
                    <a:pt x="158" y="252"/>
                  </a:cubicBezTo>
                  <a:cubicBezTo>
                    <a:pt x="161" y="256"/>
                    <a:pt x="166" y="261"/>
                    <a:pt x="171" y="269"/>
                  </a:cubicBezTo>
                  <a:lnTo>
                    <a:pt x="172" y="269"/>
                  </a:lnTo>
                  <a:lnTo>
                    <a:pt x="171" y="269"/>
                  </a:lnTo>
                  <a:lnTo>
                    <a:pt x="170" y="269"/>
                  </a:lnTo>
                  <a:lnTo>
                    <a:pt x="169" y="269"/>
                  </a:lnTo>
                  <a:lnTo>
                    <a:pt x="170" y="268"/>
                  </a:lnTo>
                  <a:cubicBezTo>
                    <a:pt x="180" y="264"/>
                    <a:pt x="193" y="258"/>
                    <a:pt x="211" y="249"/>
                  </a:cubicBezTo>
                  <a:lnTo>
                    <a:pt x="213" y="249"/>
                  </a:lnTo>
                  <a:lnTo>
                    <a:pt x="212" y="250"/>
                  </a:lnTo>
                  <a:lnTo>
                    <a:pt x="212" y="251"/>
                  </a:lnTo>
                  <a:lnTo>
                    <a:pt x="211" y="253"/>
                  </a:lnTo>
                  <a:lnTo>
                    <a:pt x="210" y="251"/>
                  </a:lnTo>
                  <a:cubicBezTo>
                    <a:pt x="209" y="243"/>
                    <a:pt x="207" y="235"/>
                    <a:pt x="205" y="224"/>
                  </a:cubicBezTo>
                  <a:lnTo>
                    <a:pt x="205" y="223"/>
                  </a:lnTo>
                  <a:lnTo>
                    <a:pt x="205" y="223"/>
                  </a:lnTo>
                  <a:cubicBezTo>
                    <a:pt x="212" y="218"/>
                    <a:pt x="218" y="211"/>
                    <a:pt x="225" y="201"/>
                  </a:cubicBezTo>
                  <a:lnTo>
                    <a:pt x="226" y="201"/>
                  </a:lnTo>
                  <a:lnTo>
                    <a:pt x="226" y="201"/>
                  </a:lnTo>
                  <a:cubicBezTo>
                    <a:pt x="234" y="202"/>
                    <a:pt x="243" y="203"/>
                    <a:pt x="254" y="205"/>
                  </a:cubicBezTo>
                  <a:lnTo>
                    <a:pt x="257" y="205"/>
                  </a:lnTo>
                  <a:lnTo>
                    <a:pt x="254" y="207"/>
                  </a:lnTo>
                  <a:lnTo>
                    <a:pt x="253" y="207"/>
                  </a:lnTo>
                  <a:lnTo>
                    <a:pt x="251" y="209"/>
                  </a:lnTo>
                  <a:lnTo>
                    <a:pt x="252" y="206"/>
                  </a:lnTo>
                  <a:cubicBezTo>
                    <a:pt x="257" y="193"/>
                    <a:pt x="262" y="180"/>
                    <a:pt x="268" y="164"/>
                  </a:cubicBezTo>
                  <a:lnTo>
                    <a:pt x="269" y="161"/>
                  </a:lnTo>
                  <a:lnTo>
                    <a:pt x="270" y="164"/>
                  </a:lnTo>
                  <a:lnTo>
                    <a:pt x="270" y="165"/>
                  </a:lnTo>
                  <a:lnTo>
                    <a:pt x="271" y="168"/>
                  </a:lnTo>
                  <a:lnTo>
                    <a:pt x="269" y="167"/>
                  </a:lnTo>
                  <a:cubicBezTo>
                    <a:pt x="261" y="162"/>
                    <a:pt x="254" y="157"/>
                    <a:pt x="245" y="151"/>
                  </a:cubicBezTo>
                  <a:lnTo>
                    <a:pt x="245" y="151"/>
                  </a:lnTo>
                  <a:lnTo>
                    <a:pt x="245" y="150"/>
                  </a:lnTo>
                  <a:cubicBezTo>
                    <a:pt x="246" y="141"/>
                    <a:pt x="246" y="131"/>
                    <a:pt x="244" y="120"/>
                  </a:cubicBezTo>
                  <a:lnTo>
                    <a:pt x="244" y="119"/>
                  </a:lnTo>
                  <a:lnTo>
                    <a:pt x="244" y="119"/>
                  </a:lnTo>
                  <a:cubicBezTo>
                    <a:pt x="251" y="113"/>
                    <a:pt x="258" y="108"/>
                    <a:pt x="267" y="102"/>
                  </a:cubicBezTo>
                  <a:lnTo>
                    <a:pt x="270" y="99"/>
                  </a:lnTo>
                  <a:lnTo>
                    <a:pt x="269" y="103"/>
                  </a:lnTo>
                  <a:lnTo>
                    <a:pt x="268" y="105"/>
                  </a:lnTo>
                  <a:lnTo>
                    <a:pt x="267" y="108"/>
                  </a:lnTo>
                  <a:lnTo>
                    <a:pt x="266" y="105"/>
                  </a:lnTo>
                  <a:cubicBezTo>
                    <a:pt x="260" y="92"/>
                    <a:pt x="254" y="79"/>
                    <a:pt x="247" y="64"/>
                  </a:cubicBezTo>
                  <a:lnTo>
                    <a:pt x="246" y="60"/>
                  </a:lnTo>
                  <a:lnTo>
                    <a:pt x="249" y="62"/>
                  </a:lnTo>
                  <a:lnTo>
                    <a:pt x="251" y="63"/>
                  </a:lnTo>
                  <a:lnTo>
                    <a:pt x="254" y="64"/>
                  </a:lnTo>
                  <a:lnTo>
                    <a:pt x="250" y="65"/>
                  </a:lnTo>
                  <a:cubicBezTo>
                    <a:pt x="242" y="67"/>
                    <a:pt x="233" y="69"/>
                    <a:pt x="223" y="71"/>
                  </a:cubicBezTo>
                  <a:lnTo>
                    <a:pt x="222" y="71"/>
                  </a:lnTo>
                  <a:lnTo>
                    <a:pt x="222" y="70"/>
                  </a:lnTo>
                  <a:cubicBezTo>
                    <a:pt x="215" y="63"/>
                    <a:pt x="208" y="56"/>
                    <a:pt x="200" y="49"/>
                  </a:cubicBezTo>
                  <a:lnTo>
                    <a:pt x="199" y="49"/>
                  </a:lnTo>
                  <a:lnTo>
                    <a:pt x="199" y="48"/>
                  </a:lnTo>
                  <a:cubicBezTo>
                    <a:pt x="200" y="39"/>
                    <a:pt x="201" y="30"/>
                    <a:pt x="203" y="20"/>
                  </a:cubicBezTo>
                  <a:lnTo>
                    <a:pt x="204" y="16"/>
                  </a:lnTo>
                  <a:lnTo>
                    <a:pt x="206" y="20"/>
                  </a:lnTo>
                  <a:lnTo>
                    <a:pt x="207" y="21"/>
                  </a:lnTo>
                  <a:lnTo>
                    <a:pt x="209" y="25"/>
                  </a:lnTo>
                  <a:lnTo>
                    <a:pt x="205" y="23"/>
                  </a:lnTo>
                  <a:cubicBezTo>
                    <a:pt x="191" y="18"/>
                    <a:pt x="177" y="13"/>
                    <a:pt x="163" y="7"/>
                  </a:cubicBezTo>
                  <a:lnTo>
                    <a:pt x="158" y="6"/>
                  </a:lnTo>
                  <a:lnTo>
                    <a:pt x="163" y="4"/>
                  </a:lnTo>
                  <a:lnTo>
                    <a:pt x="164" y="4"/>
                  </a:lnTo>
                  <a:lnTo>
                    <a:pt x="169" y="2"/>
                  </a:lnTo>
                  <a:lnTo>
                    <a:pt x="166" y="6"/>
                  </a:lnTo>
                  <a:cubicBezTo>
                    <a:pt x="161" y="14"/>
                    <a:pt x="156" y="21"/>
                    <a:pt x="151" y="29"/>
                  </a:cubicBezTo>
                  <a:lnTo>
                    <a:pt x="150" y="30"/>
                  </a:lnTo>
                  <a:lnTo>
                    <a:pt x="149" y="30"/>
                  </a:lnTo>
                  <a:cubicBezTo>
                    <a:pt x="139" y="29"/>
                    <a:pt x="130" y="29"/>
                    <a:pt x="120" y="31"/>
                  </a:cubicBezTo>
                  <a:lnTo>
                    <a:pt x="119" y="31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9" y="30"/>
                  </a:lnTo>
                  <a:lnTo>
                    <a:pt x="119" y="30"/>
                  </a:lnTo>
                  <a:lnTo>
                    <a:pt x="120" y="28"/>
                  </a:lnTo>
                  <a:cubicBezTo>
                    <a:pt x="120" y="27"/>
                    <a:pt x="120" y="27"/>
                    <a:pt x="120" y="27"/>
                  </a:cubicBezTo>
                  <a:lnTo>
                    <a:pt x="120" y="27"/>
                  </a:lnTo>
                  <a:lnTo>
                    <a:pt x="120" y="28"/>
                  </a:lnTo>
                  <a:lnTo>
                    <a:pt x="120" y="28"/>
                  </a:lnTo>
                  <a:lnTo>
                    <a:pt x="121" y="30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8" y="31"/>
                  </a:lnTo>
                  <a:lnTo>
                    <a:pt x="117" y="30"/>
                  </a:lnTo>
                  <a:lnTo>
                    <a:pt x="117" y="30"/>
                  </a:lnTo>
                  <a:lnTo>
                    <a:pt x="117" y="30"/>
                  </a:lnTo>
                  <a:cubicBezTo>
                    <a:pt x="111" y="23"/>
                    <a:pt x="106" y="15"/>
                    <a:pt x="100" y="8"/>
                  </a:cubicBezTo>
                  <a:lnTo>
                    <a:pt x="97" y="4"/>
                  </a:lnTo>
                  <a:lnTo>
                    <a:pt x="102" y="5"/>
                  </a:lnTo>
                  <a:lnTo>
                    <a:pt x="104" y="5"/>
                  </a:lnTo>
                  <a:lnTo>
                    <a:pt x="109" y="7"/>
                  </a:lnTo>
                  <a:lnTo>
                    <a:pt x="104" y="9"/>
                  </a:lnTo>
                  <a:cubicBezTo>
                    <a:pt x="91" y="15"/>
                    <a:pt x="77" y="21"/>
                    <a:pt x="63" y="27"/>
                  </a:cubicBezTo>
                  <a:lnTo>
                    <a:pt x="58" y="29"/>
                  </a:lnTo>
                  <a:lnTo>
                    <a:pt x="61" y="25"/>
                  </a:lnTo>
                  <a:lnTo>
                    <a:pt x="62" y="23"/>
                  </a:lnTo>
                  <a:lnTo>
                    <a:pt x="64" y="18"/>
                  </a:lnTo>
                  <a:lnTo>
                    <a:pt x="65" y="23"/>
                  </a:lnTo>
                  <a:cubicBezTo>
                    <a:pt x="67" y="32"/>
                    <a:pt x="68" y="42"/>
                    <a:pt x="70" y="51"/>
                  </a:cubicBezTo>
                  <a:lnTo>
                    <a:pt x="70" y="52"/>
                  </a:lnTo>
                  <a:lnTo>
                    <a:pt x="70" y="53"/>
                  </a:lnTo>
                  <a:cubicBezTo>
                    <a:pt x="62" y="59"/>
                    <a:pt x="55" y="66"/>
                    <a:pt x="49" y="75"/>
                  </a:cubicBezTo>
                  <a:lnTo>
                    <a:pt x="48" y="76"/>
                  </a:lnTo>
                  <a:lnTo>
                    <a:pt x="47" y="75"/>
                  </a:lnTo>
                  <a:cubicBezTo>
                    <a:pt x="38" y="74"/>
                    <a:pt x="29" y="73"/>
                    <a:pt x="19" y="71"/>
                  </a:cubicBezTo>
                  <a:lnTo>
                    <a:pt x="14" y="71"/>
                  </a:lnTo>
                  <a:lnTo>
                    <a:pt x="19" y="68"/>
                  </a:lnTo>
                  <a:lnTo>
                    <a:pt x="20" y="67"/>
                  </a:lnTo>
                  <a:lnTo>
                    <a:pt x="25" y="64"/>
                  </a:lnTo>
                  <a:lnTo>
                    <a:pt x="23" y="69"/>
                  </a:lnTo>
                  <a:cubicBezTo>
                    <a:pt x="17" y="83"/>
                    <a:pt x="12" y="97"/>
                    <a:pt x="6" y="111"/>
                  </a:cubicBezTo>
                  <a:lnTo>
                    <a:pt x="5" y="116"/>
                  </a:lnTo>
                  <a:lnTo>
                    <a:pt x="3" y="111"/>
                  </a:lnTo>
                  <a:lnTo>
                    <a:pt x="2" y="110"/>
                  </a:lnTo>
                  <a:lnTo>
                    <a:pt x="1" y="105"/>
                  </a:lnTo>
                  <a:lnTo>
                    <a:pt x="5" y="108"/>
                  </a:lnTo>
                  <a:cubicBezTo>
                    <a:pt x="13" y="113"/>
                    <a:pt x="21" y="118"/>
                    <a:pt x="29" y="123"/>
                  </a:cubicBezTo>
                  <a:lnTo>
                    <a:pt x="30" y="124"/>
                  </a:lnTo>
                  <a:lnTo>
                    <a:pt x="29" y="125"/>
                  </a:lnTo>
                  <a:cubicBezTo>
                    <a:pt x="28" y="135"/>
                    <a:pt x="28" y="145"/>
                    <a:pt x="30" y="155"/>
                  </a:cubicBezTo>
                  <a:lnTo>
                    <a:pt x="30" y="156"/>
                  </a:lnTo>
                  <a:lnTo>
                    <a:pt x="29" y="157"/>
                  </a:lnTo>
                  <a:cubicBezTo>
                    <a:pt x="22" y="163"/>
                    <a:pt x="15" y="168"/>
                    <a:pt x="7" y="174"/>
                  </a:cubicBezTo>
                  <a:lnTo>
                    <a:pt x="3" y="177"/>
                  </a:lnTo>
                  <a:lnTo>
                    <a:pt x="4" y="172"/>
                  </a:lnTo>
                  <a:lnTo>
                    <a:pt x="4" y="170"/>
                  </a:lnTo>
                  <a:lnTo>
                    <a:pt x="6" y="165"/>
                  </a:lnTo>
                  <a:lnTo>
                    <a:pt x="8" y="170"/>
                  </a:lnTo>
                  <a:cubicBezTo>
                    <a:pt x="14" y="184"/>
                    <a:pt x="20" y="197"/>
                    <a:pt x="26" y="211"/>
                  </a:cubicBezTo>
                  <a:lnTo>
                    <a:pt x="29" y="216"/>
                  </a:lnTo>
                  <a:lnTo>
                    <a:pt x="24" y="214"/>
                  </a:lnTo>
                  <a:lnTo>
                    <a:pt x="22" y="213"/>
                  </a:lnTo>
                  <a:lnTo>
                    <a:pt x="18" y="211"/>
                  </a:lnTo>
                  <a:lnTo>
                    <a:pt x="23" y="209"/>
                  </a:lnTo>
                  <a:cubicBezTo>
                    <a:pt x="32" y="208"/>
                    <a:pt x="41" y="206"/>
                    <a:pt x="50" y="204"/>
                  </a:cubicBezTo>
                  <a:lnTo>
                    <a:pt x="52" y="204"/>
                  </a:lnTo>
                  <a:lnTo>
                    <a:pt x="52" y="205"/>
                  </a:lnTo>
                  <a:cubicBezTo>
                    <a:pt x="58" y="213"/>
                    <a:pt x="66" y="220"/>
                    <a:pt x="74" y="225"/>
                  </a:cubicBezTo>
                  <a:lnTo>
                    <a:pt x="75" y="226"/>
                  </a:lnTo>
                  <a:lnTo>
                    <a:pt x="75" y="227"/>
                  </a:lnTo>
                  <a:cubicBezTo>
                    <a:pt x="73" y="236"/>
                    <a:pt x="72" y="246"/>
                    <a:pt x="70" y="255"/>
                  </a:cubicBezTo>
                  <a:lnTo>
                    <a:pt x="70" y="260"/>
                  </a:lnTo>
                  <a:lnTo>
                    <a:pt x="67" y="255"/>
                  </a:lnTo>
                  <a:lnTo>
                    <a:pt x="66" y="255"/>
                  </a:lnTo>
                  <a:lnTo>
                    <a:pt x="63" y="250"/>
                  </a:lnTo>
                  <a:lnTo>
                    <a:pt x="69" y="252"/>
                  </a:lnTo>
                  <a:cubicBezTo>
                    <a:pt x="83" y="257"/>
                    <a:pt x="97" y="263"/>
                    <a:pt x="111" y="268"/>
                  </a:cubicBezTo>
                  <a:lnTo>
                    <a:pt x="116" y="270"/>
                  </a:lnTo>
                  <a:lnTo>
                    <a:pt x="111" y="272"/>
                  </a:lnTo>
                  <a:lnTo>
                    <a:pt x="110" y="272"/>
                  </a:lnTo>
                  <a:lnTo>
                    <a:pt x="104" y="274"/>
                  </a:lnTo>
                  <a:lnTo>
                    <a:pt x="108" y="269"/>
                  </a:lnTo>
                  <a:cubicBezTo>
                    <a:pt x="113" y="262"/>
                    <a:pt x="118" y="254"/>
                    <a:pt x="123" y="246"/>
                  </a:cubicBezTo>
                  <a:lnTo>
                    <a:pt x="124" y="245"/>
                  </a:lnTo>
                  <a:lnTo>
                    <a:pt x="125" y="246"/>
                  </a:lnTo>
                  <a:cubicBezTo>
                    <a:pt x="130" y="246"/>
                    <a:pt x="136" y="246"/>
                    <a:pt x="141" y="246"/>
                  </a:cubicBezTo>
                  <a:cubicBezTo>
                    <a:pt x="144" y="246"/>
                    <a:pt x="147" y="246"/>
                    <a:pt x="150" y="246"/>
                  </a:cubicBezTo>
                  <a:lnTo>
                    <a:pt x="154" y="245"/>
                  </a:lnTo>
                  <a:lnTo>
                    <a:pt x="154" y="245"/>
                  </a:lnTo>
                  <a:lnTo>
                    <a:pt x="155" y="245"/>
                  </a:lnTo>
                  <a:lnTo>
                    <a:pt x="155" y="245"/>
                  </a:lnTo>
                  <a:cubicBezTo>
                    <a:pt x="156" y="245"/>
                    <a:pt x="157" y="248"/>
                    <a:pt x="156" y="248"/>
                  </a:cubicBezTo>
                  <a:lnTo>
                    <a:pt x="156" y="248"/>
                  </a:lnTo>
                  <a:lnTo>
                    <a:pt x="156" y="248"/>
                  </a:lnTo>
                  <a:lnTo>
                    <a:pt x="155" y="249"/>
                  </a:lnTo>
                  <a:cubicBezTo>
                    <a:pt x="154" y="249"/>
                    <a:pt x="153" y="250"/>
                    <a:pt x="153" y="250"/>
                  </a:cubicBezTo>
                  <a:lnTo>
                    <a:pt x="151" y="250"/>
                  </a:lnTo>
                  <a:cubicBezTo>
                    <a:pt x="142" y="251"/>
                    <a:pt x="133" y="251"/>
                    <a:pt x="125" y="250"/>
                  </a:cubicBezTo>
                  <a:lnTo>
                    <a:pt x="118" y="250"/>
                  </a:lnTo>
                  <a:lnTo>
                    <a:pt x="124" y="247"/>
                  </a:lnTo>
                  <a:lnTo>
                    <a:pt x="125" y="246"/>
                  </a:lnTo>
                  <a:lnTo>
                    <a:pt x="131" y="243"/>
                  </a:lnTo>
                  <a:lnTo>
                    <a:pt x="127" y="249"/>
                  </a:lnTo>
                  <a:cubicBezTo>
                    <a:pt x="122" y="257"/>
                    <a:pt x="117" y="265"/>
                    <a:pt x="112" y="273"/>
                  </a:cubicBezTo>
                  <a:lnTo>
                    <a:pt x="111" y="274"/>
                  </a:lnTo>
                  <a:lnTo>
                    <a:pt x="109" y="273"/>
                  </a:lnTo>
                  <a:cubicBezTo>
                    <a:pt x="95" y="268"/>
                    <a:pt x="80" y="262"/>
                    <a:pt x="66" y="257"/>
                  </a:cubicBezTo>
                  <a:lnTo>
                    <a:pt x="65" y="256"/>
                  </a:lnTo>
                  <a:lnTo>
                    <a:pt x="65" y="255"/>
                  </a:lnTo>
                  <a:cubicBezTo>
                    <a:pt x="66" y="245"/>
                    <a:pt x="68" y="236"/>
                    <a:pt x="69" y="227"/>
                  </a:cubicBezTo>
                  <a:lnTo>
                    <a:pt x="70" y="220"/>
                  </a:lnTo>
                  <a:lnTo>
                    <a:pt x="73" y="227"/>
                  </a:lnTo>
                  <a:lnTo>
                    <a:pt x="73" y="227"/>
                  </a:lnTo>
                  <a:lnTo>
                    <a:pt x="76" y="234"/>
                  </a:lnTo>
                  <a:lnTo>
                    <a:pt x="70" y="230"/>
                  </a:lnTo>
                  <a:cubicBezTo>
                    <a:pt x="62" y="224"/>
                    <a:pt x="54" y="216"/>
                    <a:pt x="48" y="209"/>
                  </a:cubicBezTo>
                  <a:lnTo>
                    <a:pt x="44" y="204"/>
                  </a:lnTo>
                  <a:lnTo>
                    <a:pt x="50" y="206"/>
                  </a:lnTo>
                  <a:lnTo>
                    <a:pt x="51" y="206"/>
                  </a:lnTo>
                  <a:lnTo>
                    <a:pt x="58" y="209"/>
                  </a:lnTo>
                  <a:lnTo>
                    <a:pt x="51" y="210"/>
                  </a:lnTo>
                  <a:cubicBezTo>
                    <a:pt x="41" y="212"/>
                    <a:pt x="32" y="214"/>
                    <a:pt x="23" y="215"/>
                  </a:cubicBezTo>
                  <a:lnTo>
                    <a:pt x="22" y="216"/>
                  </a:lnTo>
                  <a:lnTo>
                    <a:pt x="21" y="214"/>
                  </a:lnTo>
                  <a:cubicBezTo>
                    <a:pt x="15" y="200"/>
                    <a:pt x="8" y="185"/>
                    <a:pt x="2" y="172"/>
                  </a:cubicBezTo>
                  <a:lnTo>
                    <a:pt x="2" y="170"/>
                  </a:lnTo>
                  <a:lnTo>
                    <a:pt x="3" y="169"/>
                  </a:lnTo>
                  <a:cubicBezTo>
                    <a:pt x="11" y="163"/>
                    <a:pt x="18" y="158"/>
                    <a:pt x="25" y="152"/>
                  </a:cubicBezTo>
                  <a:lnTo>
                    <a:pt x="31" y="148"/>
                  </a:lnTo>
                  <a:lnTo>
                    <a:pt x="28" y="155"/>
                  </a:lnTo>
                  <a:lnTo>
                    <a:pt x="28" y="156"/>
                  </a:lnTo>
                  <a:lnTo>
                    <a:pt x="25" y="162"/>
                  </a:lnTo>
                  <a:lnTo>
                    <a:pt x="24" y="155"/>
                  </a:lnTo>
                  <a:cubicBezTo>
                    <a:pt x="22" y="145"/>
                    <a:pt x="22" y="134"/>
                    <a:pt x="23" y="125"/>
                  </a:cubicBezTo>
                  <a:lnTo>
                    <a:pt x="24" y="118"/>
                  </a:lnTo>
                  <a:lnTo>
                    <a:pt x="27" y="125"/>
                  </a:lnTo>
                  <a:lnTo>
                    <a:pt x="28" y="126"/>
                  </a:lnTo>
                  <a:lnTo>
                    <a:pt x="30" y="132"/>
                  </a:lnTo>
                  <a:lnTo>
                    <a:pt x="25" y="128"/>
                  </a:lnTo>
                  <a:cubicBezTo>
                    <a:pt x="17" y="123"/>
                    <a:pt x="9" y="117"/>
                    <a:pt x="1" y="112"/>
                  </a:cubicBezTo>
                  <a:lnTo>
                    <a:pt x="0" y="112"/>
                  </a:lnTo>
                  <a:lnTo>
                    <a:pt x="1" y="110"/>
                  </a:lnTo>
                  <a:cubicBezTo>
                    <a:pt x="6" y="95"/>
                    <a:pt x="12" y="80"/>
                    <a:pt x="18" y="66"/>
                  </a:cubicBezTo>
                  <a:lnTo>
                    <a:pt x="18" y="65"/>
                  </a:lnTo>
                  <a:lnTo>
                    <a:pt x="20" y="65"/>
                  </a:lnTo>
                  <a:cubicBezTo>
                    <a:pt x="29" y="66"/>
                    <a:pt x="39" y="68"/>
                    <a:pt x="48" y="69"/>
                  </a:cubicBezTo>
                  <a:lnTo>
                    <a:pt x="54" y="70"/>
                  </a:lnTo>
                  <a:lnTo>
                    <a:pt x="48" y="73"/>
                  </a:lnTo>
                  <a:lnTo>
                    <a:pt x="47" y="73"/>
                  </a:lnTo>
                  <a:lnTo>
                    <a:pt x="41" y="76"/>
                  </a:lnTo>
                  <a:lnTo>
                    <a:pt x="44" y="70"/>
                  </a:lnTo>
                  <a:cubicBezTo>
                    <a:pt x="51" y="62"/>
                    <a:pt x="58" y="54"/>
                    <a:pt x="65" y="48"/>
                  </a:cubicBezTo>
                  <a:lnTo>
                    <a:pt x="70" y="44"/>
                  </a:lnTo>
                  <a:lnTo>
                    <a:pt x="68" y="50"/>
                  </a:lnTo>
                  <a:lnTo>
                    <a:pt x="68" y="52"/>
                  </a:lnTo>
                  <a:lnTo>
                    <a:pt x="65" y="58"/>
                  </a:lnTo>
                  <a:lnTo>
                    <a:pt x="64" y="51"/>
                  </a:lnTo>
                  <a:cubicBezTo>
                    <a:pt x="62" y="42"/>
                    <a:pt x="60" y="32"/>
                    <a:pt x="59" y="24"/>
                  </a:cubicBezTo>
                  <a:lnTo>
                    <a:pt x="58" y="22"/>
                  </a:lnTo>
                  <a:lnTo>
                    <a:pt x="60" y="22"/>
                  </a:lnTo>
                  <a:cubicBezTo>
                    <a:pt x="75" y="15"/>
                    <a:pt x="90" y="8"/>
                    <a:pt x="103" y="2"/>
                  </a:cubicBezTo>
                  <a:lnTo>
                    <a:pt x="104" y="2"/>
                  </a:lnTo>
                  <a:lnTo>
                    <a:pt x="105" y="3"/>
                  </a:lnTo>
                  <a:cubicBezTo>
                    <a:pt x="111" y="11"/>
                    <a:pt x="117" y="19"/>
                    <a:pt x="122" y="26"/>
                  </a:cubicBezTo>
                  <a:lnTo>
                    <a:pt x="126" y="31"/>
                  </a:lnTo>
                  <a:lnTo>
                    <a:pt x="120" y="28"/>
                  </a:lnTo>
                  <a:lnTo>
                    <a:pt x="119" y="28"/>
                  </a:lnTo>
                  <a:lnTo>
                    <a:pt x="119" y="28"/>
                  </a:lnTo>
                  <a:lnTo>
                    <a:pt x="118" y="28"/>
                  </a:lnTo>
                  <a:lnTo>
                    <a:pt x="118" y="28"/>
                  </a:lnTo>
                  <a:lnTo>
                    <a:pt x="118" y="27"/>
                  </a:lnTo>
                  <a:lnTo>
                    <a:pt x="119" y="24"/>
                  </a:lnTo>
                  <a:cubicBezTo>
                    <a:pt x="120" y="24"/>
                    <a:pt x="120" y="24"/>
                    <a:pt x="120" y="25"/>
                  </a:cubicBezTo>
                  <a:lnTo>
                    <a:pt x="120" y="25"/>
                  </a:lnTo>
                  <a:lnTo>
                    <a:pt x="120" y="25"/>
                  </a:lnTo>
                  <a:lnTo>
                    <a:pt x="120" y="25"/>
                  </a:lnTo>
                  <a:cubicBezTo>
                    <a:pt x="120" y="25"/>
                    <a:pt x="120" y="24"/>
                    <a:pt x="120" y="25"/>
                  </a:cubicBezTo>
                  <a:lnTo>
                    <a:pt x="119" y="27"/>
                  </a:lnTo>
                  <a:lnTo>
                    <a:pt x="119" y="27"/>
                  </a:lnTo>
                  <a:lnTo>
                    <a:pt x="119" y="28"/>
                  </a:lnTo>
                  <a:lnTo>
                    <a:pt x="119" y="28"/>
                  </a:lnTo>
                  <a:lnTo>
                    <a:pt x="114" y="26"/>
                  </a:lnTo>
                  <a:lnTo>
                    <a:pt x="119" y="25"/>
                  </a:lnTo>
                  <a:lnTo>
                    <a:pt x="119" y="25"/>
                  </a:lnTo>
                  <a:cubicBezTo>
                    <a:pt x="129" y="23"/>
                    <a:pt x="140" y="23"/>
                    <a:pt x="149" y="24"/>
                  </a:cubicBezTo>
                  <a:lnTo>
                    <a:pt x="155" y="24"/>
                  </a:lnTo>
                  <a:lnTo>
                    <a:pt x="150" y="27"/>
                  </a:lnTo>
                  <a:lnTo>
                    <a:pt x="148" y="28"/>
                  </a:lnTo>
                  <a:lnTo>
                    <a:pt x="143" y="30"/>
                  </a:lnTo>
                  <a:lnTo>
                    <a:pt x="146" y="25"/>
                  </a:lnTo>
                  <a:cubicBezTo>
                    <a:pt x="152" y="17"/>
                    <a:pt x="157" y="9"/>
                    <a:pt x="162" y="2"/>
                  </a:cubicBezTo>
                  <a:lnTo>
                    <a:pt x="163" y="0"/>
                  </a:lnTo>
                  <a:lnTo>
                    <a:pt x="164" y="1"/>
                  </a:lnTo>
                  <a:cubicBezTo>
                    <a:pt x="179" y="7"/>
                    <a:pt x="195" y="13"/>
                    <a:pt x="208" y="18"/>
                  </a:cubicBezTo>
                  <a:lnTo>
                    <a:pt x="209" y="18"/>
                  </a:lnTo>
                  <a:lnTo>
                    <a:pt x="209" y="20"/>
                  </a:lnTo>
                  <a:cubicBezTo>
                    <a:pt x="208" y="30"/>
                    <a:pt x="206" y="39"/>
                    <a:pt x="205" y="48"/>
                  </a:cubicBezTo>
                  <a:lnTo>
                    <a:pt x="204" y="53"/>
                  </a:lnTo>
                  <a:lnTo>
                    <a:pt x="202" y="48"/>
                  </a:lnTo>
                  <a:lnTo>
                    <a:pt x="201" y="47"/>
                  </a:lnTo>
                  <a:lnTo>
                    <a:pt x="199" y="42"/>
                  </a:lnTo>
                  <a:lnTo>
                    <a:pt x="204" y="45"/>
                  </a:lnTo>
                  <a:cubicBezTo>
                    <a:pt x="212" y="51"/>
                    <a:pt x="220" y="59"/>
                    <a:pt x="226" y="66"/>
                  </a:cubicBezTo>
                  <a:lnTo>
                    <a:pt x="229" y="70"/>
                  </a:lnTo>
                  <a:lnTo>
                    <a:pt x="224" y="68"/>
                  </a:lnTo>
                  <a:lnTo>
                    <a:pt x="223" y="68"/>
                  </a:lnTo>
                  <a:lnTo>
                    <a:pt x="218" y="66"/>
                  </a:lnTo>
                  <a:lnTo>
                    <a:pt x="223" y="65"/>
                  </a:lnTo>
                  <a:cubicBezTo>
                    <a:pt x="233" y="63"/>
                    <a:pt x="242" y="61"/>
                    <a:pt x="251" y="60"/>
                  </a:cubicBezTo>
                  <a:lnTo>
                    <a:pt x="252" y="59"/>
                  </a:lnTo>
                  <a:lnTo>
                    <a:pt x="252" y="60"/>
                  </a:lnTo>
                  <a:cubicBezTo>
                    <a:pt x="259" y="75"/>
                    <a:pt x="265" y="90"/>
                    <a:pt x="271" y="103"/>
                  </a:cubicBezTo>
                  <a:lnTo>
                    <a:pt x="272" y="104"/>
                  </a:lnTo>
                  <a:lnTo>
                    <a:pt x="271" y="105"/>
                  </a:lnTo>
                  <a:cubicBezTo>
                    <a:pt x="263" y="111"/>
                    <a:pt x="255" y="117"/>
                    <a:pt x="248" y="122"/>
                  </a:cubicBezTo>
                  <a:lnTo>
                    <a:pt x="244" y="125"/>
                  </a:lnTo>
                  <a:lnTo>
                    <a:pt x="246" y="120"/>
                  </a:lnTo>
                  <a:lnTo>
                    <a:pt x="246" y="119"/>
                  </a:lnTo>
                  <a:lnTo>
                    <a:pt x="248" y="115"/>
                  </a:lnTo>
                  <a:lnTo>
                    <a:pt x="249" y="120"/>
                  </a:lnTo>
                  <a:cubicBezTo>
                    <a:pt x="251" y="130"/>
                    <a:pt x="251" y="141"/>
                    <a:pt x="250" y="150"/>
                  </a:cubicBezTo>
                  <a:lnTo>
                    <a:pt x="249" y="154"/>
                  </a:lnTo>
                  <a:lnTo>
                    <a:pt x="247" y="150"/>
                  </a:lnTo>
                  <a:lnTo>
                    <a:pt x="247" y="149"/>
                  </a:lnTo>
                  <a:lnTo>
                    <a:pt x="245" y="145"/>
                  </a:lnTo>
                  <a:lnTo>
                    <a:pt x="248" y="147"/>
                  </a:lnTo>
                  <a:cubicBezTo>
                    <a:pt x="257" y="153"/>
                    <a:pt x="265" y="158"/>
                    <a:pt x="272" y="163"/>
                  </a:cubicBezTo>
                  <a:lnTo>
                    <a:pt x="273" y="164"/>
                  </a:lnTo>
                  <a:lnTo>
                    <a:pt x="272" y="165"/>
                  </a:lnTo>
                  <a:cubicBezTo>
                    <a:pt x="266" y="180"/>
                    <a:pt x="260" y="194"/>
                    <a:pt x="255" y="208"/>
                  </a:cubicBezTo>
                  <a:lnTo>
                    <a:pt x="255" y="209"/>
                  </a:lnTo>
                  <a:lnTo>
                    <a:pt x="254" y="209"/>
                  </a:lnTo>
                  <a:cubicBezTo>
                    <a:pt x="244" y="207"/>
                    <a:pt x="235" y="206"/>
                    <a:pt x="226" y="204"/>
                  </a:cubicBezTo>
                  <a:lnTo>
                    <a:pt x="223" y="204"/>
                  </a:lnTo>
                  <a:lnTo>
                    <a:pt x="226" y="203"/>
                  </a:lnTo>
                  <a:lnTo>
                    <a:pt x="227" y="202"/>
                  </a:lnTo>
                  <a:lnTo>
                    <a:pt x="230" y="201"/>
                  </a:lnTo>
                  <a:lnTo>
                    <a:pt x="228" y="204"/>
                  </a:lnTo>
                  <a:cubicBezTo>
                    <a:pt x="222" y="212"/>
                    <a:pt x="215" y="219"/>
                    <a:pt x="207" y="225"/>
                  </a:cubicBezTo>
                  <a:lnTo>
                    <a:pt x="205" y="227"/>
                  </a:lnTo>
                  <a:lnTo>
                    <a:pt x="206" y="224"/>
                  </a:lnTo>
                  <a:lnTo>
                    <a:pt x="206" y="224"/>
                  </a:lnTo>
                  <a:lnTo>
                    <a:pt x="207" y="221"/>
                  </a:lnTo>
                  <a:lnTo>
                    <a:pt x="208" y="224"/>
                  </a:lnTo>
                  <a:cubicBezTo>
                    <a:pt x="210" y="234"/>
                    <a:pt x="211" y="243"/>
                    <a:pt x="213" y="251"/>
                  </a:cubicBezTo>
                  <a:lnTo>
                    <a:pt x="213" y="252"/>
                  </a:lnTo>
                  <a:lnTo>
                    <a:pt x="213" y="252"/>
                  </a:lnTo>
                  <a:cubicBezTo>
                    <a:pt x="195" y="259"/>
                    <a:pt x="181" y="265"/>
                    <a:pt x="170" y="270"/>
                  </a:cubicBezTo>
                  <a:lnTo>
                    <a:pt x="170" y="270"/>
                  </a:lnTo>
                  <a:lnTo>
                    <a:pt x="170" y="270"/>
                  </a:lnTo>
                  <a:cubicBezTo>
                    <a:pt x="165" y="263"/>
                    <a:pt x="161" y="257"/>
                    <a:pt x="158" y="253"/>
                  </a:cubicBezTo>
                  <a:cubicBezTo>
                    <a:pt x="157" y="251"/>
                    <a:pt x="156" y="250"/>
                    <a:pt x="155" y="249"/>
                  </a:cubicBezTo>
                  <a:cubicBezTo>
                    <a:pt x="154" y="248"/>
                    <a:pt x="154" y="247"/>
                    <a:pt x="154" y="2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3" name="Google Shape;473;p15"/>
          <p:cNvGrpSpPr/>
          <p:nvPr/>
        </p:nvGrpSpPr>
        <p:grpSpPr>
          <a:xfrm>
            <a:off x="-1369756" y="3563184"/>
            <a:ext cx="1754642" cy="717886"/>
            <a:chOff x="-1340531" y="3895472"/>
            <a:chExt cx="1754642" cy="717886"/>
          </a:xfrm>
        </p:grpSpPr>
        <p:sp>
          <p:nvSpPr>
            <p:cNvPr id="474" name="Google Shape;474;p15"/>
            <p:cNvSpPr/>
            <p:nvPr/>
          </p:nvSpPr>
          <p:spPr>
            <a:xfrm>
              <a:off x="-1340525" y="3895472"/>
              <a:ext cx="1754637" cy="717886"/>
            </a:xfrm>
            <a:custGeom>
              <a:avLst/>
              <a:gdLst/>
              <a:ahLst/>
              <a:cxnLst/>
              <a:rect l="l" t="t" r="r" b="b"/>
              <a:pathLst>
                <a:path w="963" h="394" extrusionOk="0">
                  <a:moveTo>
                    <a:pt x="962" y="393"/>
                  </a:moveTo>
                  <a:cubicBezTo>
                    <a:pt x="962" y="393"/>
                    <a:pt x="962" y="390"/>
                    <a:pt x="962" y="386"/>
                  </a:cubicBezTo>
                  <a:cubicBezTo>
                    <a:pt x="962" y="381"/>
                    <a:pt x="962" y="374"/>
                    <a:pt x="962" y="365"/>
                  </a:cubicBezTo>
                  <a:cubicBezTo>
                    <a:pt x="962" y="348"/>
                    <a:pt x="962" y="321"/>
                    <a:pt x="962" y="288"/>
                  </a:cubicBezTo>
                  <a:cubicBezTo>
                    <a:pt x="962" y="220"/>
                    <a:pt x="961" y="123"/>
                    <a:pt x="961" y="2"/>
                  </a:cubicBezTo>
                  <a:lnTo>
                    <a:pt x="962" y="3"/>
                  </a:lnTo>
                  <a:cubicBezTo>
                    <a:pt x="718" y="3"/>
                    <a:pt x="377" y="3"/>
                    <a:pt x="1" y="4"/>
                  </a:cubicBezTo>
                  <a:lnTo>
                    <a:pt x="1" y="4"/>
                  </a:lnTo>
                  <a:lnTo>
                    <a:pt x="3" y="2"/>
                  </a:lnTo>
                  <a:cubicBezTo>
                    <a:pt x="3" y="139"/>
                    <a:pt x="3" y="271"/>
                    <a:pt x="3" y="393"/>
                  </a:cubicBezTo>
                  <a:lnTo>
                    <a:pt x="1" y="391"/>
                  </a:lnTo>
                  <a:cubicBezTo>
                    <a:pt x="280" y="391"/>
                    <a:pt x="520" y="392"/>
                    <a:pt x="690" y="392"/>
                  </a:cubicBezTo>
                  <a:cubicBezTo>
                    <a:pt x="776" y="392"/>
                    <a:pt x="844" y="392"/>
                    <a:pt x="890" y="392"/>
                  </a:cubicBezTo>
                  <a:cubicBezTo>
                    <a:pt x="914" y="392"/>
                    <a:pt x="932" y="392"/>
                    <a:pt x="944" y="392"/>
                  </a:cubicBezTo>
                  <a:cubicBezTo>
                    <a:pt x="950" y="392"/>
                    <a:pt x="954" y="392"/>
                    <a:pt x="958" y="392"/>
                  </a:cubicBezTo>
                  <a:cubicBezTo>
                    <a:pt x="961" y="392"/>
                    <a:pt x="962" y="392"/>
                    <a:pt x="962" y="392"/>
                  </a:cubicBezTo>
                  <a:cubicBezTo>
                    <a:pt x="962" y="392"/>
                    <a:pt x="961" y="392"/>
                    <a:pt x="958" y="393"/>
                  </a:cubicBezTo>
                  <a:cubicBezTo>
                    <a:pt x="955" y="393"/>
                    <a:pt x="950" y="393"/>
                    <a:pt x="944" y="393"/>
                  </a:cubicBezTo>
                  <a:cubicBezTo>
                    <a:pt x="932" y="393"/>
                    <a:pt x="914" y="393"/>
                    <a:pt x="891" y="393"/>
                  </a:cubicBezTo>
                  <a:cubicBezTo>
                    <a:pt x="844" y="393"/>
                    <a:pt x="776" y="393"/>
                    <a:pt x="691" y="393"/>
                  </a:cubicBezTo>
                  <a:cubicBezTo>
                    <a:pt x="521" y="393"/>
                    <a:pt x="280" y="394"/>
                    <a:pt x="1" y="394"/>
                  </a:cubicBezTo>
                  <a:lnTo>
                    <a:pt x="0" y="394"/>
                  </a:lnTo>
                  <a:lnTo>
                    <a:pt x="0" y="392"/>
                  </a:lnTo>
                  <a:cubicBezTo>
                    <a:pt x="0" y="271"/>
                    <a:pt x="0" y="139"/>
                    <a:pt x="0" y="2"/>
                  </a:cubicBezTo>
                  <a:lnTo>
                    <a:pt x="0" y="0"/>
                  </a:lnTo>
                  <a:lnTo>
                    <a:pt x="1" y="0"/>
                  </a:lnTo>
                  <a:cubicBezTo>
                    <a:pt x="378" y="1"/>
                    <a:pt x="718" y="1"/>
                    <a:pt x="962" y="1"/>
                  </a:cubicBezTo>
                  <a:lnTo>
                    <a:pt x="963" y="1"/>
                  </a:lnTo>
                  <a:lnTo>
                    <a:pt x="963" y="2"/>
                  </a:lnTo>
                  <a:cubicBezTo>
                    <a:pt x="963" y="123"/>
                    <a:pt x="963" y="221"/>
                    <a:pt x="963" y="288"/>
                  </a:cubicBezTo>
                  <a:cubicBezTo>
                    <a:pt x="963" y="322"/>
                    <a:pt x="963" y="348"/>
                    <a:pt x="963" y="366"/>
                  </a:cubicBezTo>
                  <a:cubicBezTo>
                    <a:pt x="963" y="374"/>
                    <a:pt x="963" y="381"/>
                    <a:pt x="962" y="386"/>
                  </a:cubicBezTo>
                  <a:cubicBezTo>
                    <a:pt x="962" y="390"/>
                    <a:pt x="962" y="392"/>
                    <a:pt x="962" y="392"/>
                  </a:cubicBezTo>
                  <a:lnTo>
                    <a:pt x="962" y="39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-1340531" y="3989303"/>
              <a:ext cx="1749170" cy="5466"/>
            </a:xfrm>
            <a:custGeom>
              <a:avLst/>
              <a:gdLst/>
              <a:ahLst/>
              <a:cxnLst/>
              <a:rect l="l" t="t" r="r" b="b"/>
              <a:pathLst>
                <a:path w="960" h="3" extrusionOk="0">
                  <a:moveTo>
                    <a:pt x="0" y="2"/>
                  </a:moveTo>
                  <a:cubicBezTo>
                    <a:pt x="0" y="1"/>
                    <a:pt x="215" y="0"/>
                    <a:pt x="480" y="0"/>
                  </a:cubicBezTo>
                  <a:cubicBezTo>
                    <a:pt x="745" y="0"/>
                    <a:pt x="960" y="1"/>
                    <a:pt x="960" y="2"/>
                  </a:cubicBezTo>
                  <a:cubicBezTo>
                    <a:pt x="960" y="3"/>
                    <a:pt x="745" y="3"/>
                    <a:pt x="480" y="3"/>
                  </a:cubicBezTo>
                  <a:cubicBezTo>
                    <a:pt x="215" y="3"/>
                    <a:pt x="0" y="3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-1291336" y="3936463"/>
              <a:ext cx="23687" cy="25509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3" y="7"/>
                  </a:moveTo>
                  <a:cubicBezTo>
                    <a:pt x="13" y="8"/>
                    <a:pt x="13" y="10"/>
                    <a:pt x="13" y="11"/>
                  </a:cubicBezTo>
                  <a:cubicBezTo>
                    <a:pt x="12" y="12"/>
                    <a:pt x="11" y="12"/>
                    <a:pt x="10" y="13"/>
                  </a:cubicBezTo>
                  <a:cubicBezTo>
                    <a:pt x="9" y="13"/>
                    <a:pt x="7" y="14"/>
                    <a:pt x="6" y="14"/>
                  </a:cubicBezTo>
                  <a:cubicBezTo>
                    <a:pt x="4" y="14"/>
                    <a:pt x="4" y="13"/>
                    <a:pt x="3" y="13"/>
                  </a:cubicBezTo>
                  <a:cubicBezTo>
                    <a:pt x="2" y="12"/>
                    <a:pt x="0" y="12"/>
                    <a:pt x="0" y="11"/>
                  </a:cubicBezTo>
                  <a:cubicBezTo>
                    <a:pt x="-1" y="10"/>
                    <a:pt x="0" y="8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2" y="2"/>
                    <a:pt x="3" y="1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8" y="0"/>
                    <a:pt x="9" y="0"/>
                    <a:pt x="10" y="1"/>
                  </a:cubicBezTo>
                  <a:cubicBezTo>
                    <a:pt x="11" y="2"/>
                    <a:pt x="12" y="3"/>
                    <a:pt x="13" y="4"/>
                  </a:cubicBezTo>
                  <a:cubicBezTo>
                    <a:pt x="13" y="5"/>
                    <a:pt x="13" y="6"/>
                    <a:pt x="13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-1249428" y="3936463"/>
              <a:ext cx="25509" cy="25509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14" y="7"/>
                  </a:moveTo>
                  <a:cubicBezTo>
                    <a:pt x="14" y="8"/>
                    <a:pt x="13" y="10"/>
                    <a:pt x="13" y="11"/>
                  </a:cubicBezTo>
                  <a:cubicBezTo>
                    <a:pt x="12" y="12"/>
                    <a:pt x="12" y="12"/>
                    <a:pt x="11" y="13"/>
                  </a:cubicBezTo>
                  <a:cubicBezTo>
                    <a:pt x="10" y="13"/>
                    <a:pt x="8" y="14"/>
                    <a:pt x="7" y="14"/>
                  </a:cubicBezTo>
                  <a:cubicBezTo>
                    <a:pt x="5" y="14"/>
                    <a:pt x="5" y="13"/>
                    <a:pt x="4" y="13"/>
                  </a:cubicBezTo>
                  <a:cubicBezTo>
                    <a:pt x="3" y="12"/>
                    <a:pt x="1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6"/>
                    <a:pt x="1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-1205699" y="3936463"/>
              <a:ext cx="25509" cy="25509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14" y="7"/>
                  </a:moveTo>
                  <a:cubicBezTo>
                    <a:pt x="14" y="11"/>
                    <a:pt x="11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-1224695" y="4075986"/>
              <a:ext cx="422716" cy="422714"/>
            </a:xfrm>
            <a:custGeom>
              <a:avLst/>
              <a:gdLst/>
              <a:ahLst/>
              <a:cxnLst/>
              <a:rect l="l" t="t" r="r" b="b"/>
              <a:pathLst>
                <a:path w="232" h="232" extrusionOk="0">
                  <a:moveTo>
                    <a:pt x="0" y="0"/>
                  </a:moveTo>
                  <a:lnTo>
                    <a:pt x="232" y="0"/>
                  </a:lnTo>
                  <a:lnTo>
                    <a:pt x="232" y="232"/>
                  </a:lnTo>
                  <a:lnTo>
                    <a:pt x="0" y="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38500" rIns="90000" bIns="38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-681493" y="4344218"/>
              <a:ext cx="972976" cy="5466"/>
            </a:xfrm>
            <a:custGeom>
              <a:avLst/>
              <a:gdLst/>
              <a:ahLst/>
              <a:cxnLst/>
              <a:rect l="l" t="t" r="r" b="b"/>
              <a:pathLst>
                <a:path w="534" h="3" extrusionOk="0">
                  <a:moveTo>
                    <a:pt x="534" y="1"/>
                  </a:moveTo>
                  <a:cubicBezTo>
                    <a:pt x="534" y="2"/>
                    <a:pt x="414" y="3"/>
                    <a:pt x="267" y="3"/>
                  </a:cubicBezTo>
                  <a:cubicBezTo>
                    <a:pt x="120" y="3"/>
                    <a:pt x="0" y="2"/>
                    <a:pt x="0" y="1"/>
                  </a:cubicBezTo>
                  <a:cubicBezTo>
                    <a:pt x="0" y="1"/>
                    <a:pt x="120" y="0"/>
                    <a:pt x="267" y="0"/>
                  </a:cubicBezTo>
                  <a:cubicBezTo>
                    <a:pt x="414" y="0"/>
                    <a:pt x="534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-681493" y="4429855"/>
              <a:ext cx="972976" cy="5466"/>
            </a:xfrm>
            <a:custGeom>
              <a:avLst/>
              <a:gdLst/>
              <a:ahLst/>
              <a:cxnLst/>
              <a:rect l="l" t="t" r="r" b="b"/>
              <a:pathLst>
                <a:path w="534" h="3" extrusionOk="0">
                  <a:moveTo>
                    <a:pt x="534" y="2"/>
                  </a:moveTo>
                  <a:cubicBezTo>
                    <a:pt x="534" y="3"/>
                    <a:pt x="414" y="3"/>
                    <a:pt x="267" y="3"/>
                  </a:cubicBezTo>
                  <a:cubicBezTo>
                    <a:pt x="120" y="3"/>
                    <a:pt x="0" y="3"/>
                    <a:pt x="0" y="2"/>
                  </a:cubicBezTo>
                  <a:cubicBezTo>
                    <a:pt x="0" y="1"/>
                    <a:pt x="120" y="0"/>
                    <a:pt x="267" y="0"/>
                  </a:cubicBezTo>
                  <a:cubicBezTo>
                    <a:pt x="414" y="0"/>
                    <a:pt x="534" y="1"/>
                    <a:pt x="534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-335303" y="4517313"/>
              <a:ext cx="626786" cy="3644"/>
            </a:xfrm>
            <a:custGeom>
              <a:avLst/>
              <a:gdLst/>
              <a:ahLst/>
              <a:cxnLst/>
              <a:rect l="l" t="t" r="r" b="b"/>
              <a:pathLst>
                <a:path w="344" h="2" extrusionOk="0">
                  <a:moveTo>
                    <a:pt x="344" y="1"/>
                  </a:moveTo>
                  <a:cubicBezTo>
                    <a:pt x="344" y="1"/>
                    <a:pt x="343" y="1"/>
                    <a:pt x="340" y="1"/>
                  </a:cubicBezTo>
                  <a:cubicBezTo>
                    <a:pt x="338" y="1"/>
                    <a:pt x="334" y="2"/>
                    <a:pt x="330" y="2"/>
                  </a:cubicBezTo>
                  <a:cubicBezTo>
                    <a:pt x="321" y="2"/>
                    <a:pt x="309" y="2"/>
                    <a:pt x="293" y="2"/>
                  </a:cubicBezTo>
                  <a:cubicBezTo>
                    <a:pt x="262" y="2"/>
                    <a:pt x="219" y="2"/>
                    <a:pt x="172" y="2"/>
                  </a:cubicBezTo>
                  <a:cubicBezTo>
                    <a:pt x="125" y="2"/>
                    <a:pt x="82" y="2"/>
                    <a:pt x="51" y="2"/>
                  </a:cubicBezTo>
                  <a:cubicBezTo>
                    <a:pt x="35" y="2"/>
                    <a:pt x="23" y="2"/>
                    <a:pt x="14" y="2"/>
                  </a:cubicBezTo>
                  <a:cubicBezTo>
                    <a:pt x="10" y="1"/>
                    <a:pt x="6" y="1"/>
                    <a:pt x="4" y="1"/>
                  </a:cubicBezTo>
                  <a:cubicBezTo>
                    <a:pt x="2" y="1"/>
                    <a:pt x="0" y="1"/>
                    <a:pt x="0" y="1"/>
                  </a:cubicBezTo>
                  <a:cubicBezTo>
                    <a:pt x="0" y="1"/>
                    <a:pt x="2" y="1"/>
                    <a:pt x="4" y="1"/>
                  </a:cubicBezTo>
                  <a:cubicBezTo>
                    <a:pt x="6" y="1"/>
                    <a:pt x="10" y="0"/>
                    <a:pt x="14" y="0"/>
                  </a:cubicBezTo>
                  <a:cubicBezTo>
                    <a:pt x="23" y="0"/>
                    <a:pt x="35" y="0"/>
                    <a:pt x="51" y="0"/>
                  </a:cubicBezTo>
                  <a:cubicBezTo>
                    <a:pt x="82" y="0"/>
                    <a:pt x="125" y="0"/>
                    <a:pt x="172" y="0"/>
                  </a:cubicBezTo>
                  <a:cubicBezTo>
                    <a:pt x="219" y="0"/>
                    <a:pt x="262" y="0"/>
                    <a:pt x="293" y="0"/>
                  </a:cubicBezTo>
                  <a:cubicBezTo>
                    <a:pt x="309" y="0"/>
                    <a:pt x="321" y="0"/>
                    <a:pt x="330" y="0"/>
                  </a:cubicBezTo>
                  <a:cubicBezTo>
                    <a:pt x="334" y="1"/>
                    <a:pt x="338" y="1"/>
                    <a:pt x="340" y="1"/>
                  </a:cubicBezTo>
                  <a:cubicBezTo>
                    <a:pt x="343" y="1"/>
                    <a:pt x="344" y="1"/>
                    <a:pt x="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-428227" y="4117218"/>
              <a:ext cx="719711" cy="7288"/>
            </a:xfrm>
            <a:custGeom>
              <a:avLst/>
              <a:gdLst/>
              <a:ahLst/>
              <a:cxnLst/>
              <a:rect l="l" t="t" r="r" b="b"/>
              <a:pathLst>
                <a:path w="395" h="4" extrusionOk="0">
                  <a:moveTo>
                    <a:pt x="395" y="2"/>
                  </a:moveTo>
                  <a:cubicBezTo>
                    <a:pt x="395" y="3"/>
                    <a:pt x="306" y="4"/>
                    <a:pt x="197" y="4"/>
                  </a:cubicBezTo>
                  <a:cubicBezTo>
                    <a:pt x="88" y="4"/>
                    <a:pt x="0" y="3"/>
                    <a:pt x="0" y="2"/>
                  </a:cubicBezTo>
                  <a:cubicBezTo>
                    <a:pt x="0" y="1"/>
                    <a:pt x="88" y="0"/>
                    <a:pt x="197" y="0"/>
                  </a:cubicBezTo>
                  <a:cubicBezTo>
                    <a:pt x="306" y="0"/>
                    <a:pt x="395" y="1"/>
                    <a:pt x="395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-428227" y="4195567"/>
              <a:ext cx="719711" cy="5466"/>
            </a:xfrm>
            <a:custGeom>
              <a:avLst/>
              <a:gdLst/>
              <a:ahLst/>
              <a:cxnLst/>
              <a:rect l="l" t="t" r="r" b="b"/>
              <a:pathLst>
                <a:path w="395" h="3" extrusionOk="0">
                  <a:moveTo>
                    <a:pt x="395" y="1"/>
                  </a:moveTo>
                  <a:cubicBezTo>
                    <a:pt x="395" y="2"/>
                    <a:pt x="306" y="3"/>
                    <a:pt x="197" y="3"/>
                  </a:cubicBezTo>
                  <a:cubicBezTo>
                    <a:pt x="88" y="3"/>
                    <a:pt x="0" y="2"/>
                    <a:pt x="0" y="1"/>
                  </a:cubicBezTo>
                  <a:cubicBezTo>
                    <a:pt x="0" y="1"/>
                    <a:pt x="88" y="0"/>
                    <a:pt x="197" y="0"/>
                  </a:cubicBezTo>
                  <a:cubicBezTo>
                    <a:pt x="306" y="0"/>
                    <a:pt x="395" y="1"/>
                    <a:pt x="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-133055" y="4272093"/>
              <a:ext cx="424538" cy="5466"/>
            </a:xfrm>
            <a:custGeom>
              <a:avLst/>
              <a:gdLst/>
              <a:ahLst/>
              <a:cxnLst/>
              <a:rect l="l" t="t" r="r" b="b"/>
              <a:pathLst>
                <a:path w="233" h="3" extrusionOk="0">
                  <a:moveTo>
                    <a:pt x="233" y="2"/>
                  </a:moveTo>
                  <a:cubicBezTo>
                    <a:pt x="233" y="2"/>
                    <a:pt x="230" y="2"/>
                    <a:pt x="224" y="2"/>
                  </a:cubicBezTo>
                  <a:cubicBezTo>
                    <a:pt x="218" y="3"/>
                    <a:pt x="209" y="3"/>
                    <a:pt x="199" y="3"/>
                  </a:cubicBezTo>
                  <a:cubicBezTo>
                    <a:pt x="178" y="3"/>
                    <a:pt x="149" y="3"/>
                    <a:pt x="117" y="3"/>
                  </a:cubicBezTo>
                  <a:cubicBezTo>
                    <a:pt x="85" y="3"/>
                    <a:pt x="55" y="3"/>
                    <a:pt x="34" y="3"/>
                  </a:cubicBezTo>
                  <a:cubicBezTo>
                    <a:pt x="24" y="3"/>
                    <a:pt x="16" y="3"/>
                    <a:pt x="9" y="2"/>
                  </a:cubicBezTo>
                  <a:cubicBezTo>
                    <a:pt x="3" y="2"/>
                    <a:pt x="0" y="2"/>
                    <a:pt x="0" y="2"/>
                  </a:cubicBezTo>
                  <a:cubicBezTo>
                    <a:pt x="0" y="2"/>
                    <a:pt x="3" y="1"/>
                    <a:pt x="9" y="1"/>
                  </a:cubicBezTo>
                  <a:cubicBezTo>
                    <a:pt x="16" y="1"/>
                    <a:pt x="24" y="1"/>
                    <a:pt x="34" y="1"/>
                  </a:cubicBezTo>
                  <a:cubicBezTo>
                    <a:pt x="55" y="1"/>
                    <a:pt x="85" y="0"/>
                    <a:pt x="117" y="0"/>
                  </a:cubicBezTo>
                  <a:cubicBezTo>
                    <a:pt x="149" y="0"/>
                    <a:pt x="178" y="1"/>
                    <a:pt x="199" y="1"/>
                  </a:cubicBezTo>
                  <a:cubicBezTo>
                    <a:pt x="209" y="1"/>
                    <a:pt x="218" y="1"/>
                    <a:pt x="224" y="1"/>
                  </a:cubicBezTo>
                  <a:cubicBezTo>
                    <a:pt x="230" y="1"/>
                    <a:pt x="233" y="2"/>
                    <a:pt x="233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6" name="Google Shape;486;p15"/>
          <p:cNvGrpSpPr/>
          <p:nvPr/>
        </p:nvGrpSpPr>
        <p:grpSpPr>
          <a:xfrm>
            <a:off x="-1241887" y="368837"/>
            <a:ext cx="1550567" cy="1051320"/>
            <a:chOff x="-872012" y="2723887"/>
            <a:chExt cx="1550567" cy="1051320"/>
          </a:xfrm>
        </p:grpSpPr>
        <p:sp>
          <p:nvSpPr>
            <p:cNvPr id="487" name="Google Shape;487;p15"/>
            <p:cNvSpPr/>
            <p:nvPr/>
          </p:nvSpPr>
          <p:spPr>
            <a:xfrm>
              <a:off x="-872012" y="2723887"/>
              <a:ext cx="1550567" cy="1051320"/>
            </a:xfrm>
            <a:custGeom>
              <a:avLst/>
              <a:gdLst/>
              <a:ahLst/>
              <a:cxnLst/>
              <a:rect l="l" t="t" r="r" b="b"/>
              <a:pathLst>
                <a:path w="851" h="577" extrusionOk="0">
                  <a:moveTo>
                    <a:pt x="850" y="576"/>
                  </a:moveTo>
                  <a:cubicBezTo>
                    <a:pt x="850" y="576"/>
                    <a:pt x="850" y="572"/>
                    <a:pt x="850" y="565"/>
                  </a:cubicBezTo>
                  <a:cubicBezTo>
                    <a:pt x="850" y="558"/>
                    <a:pt x="850" y="548"/>
                    <a:pt x="850" y="535"/>
                  </a:cubicBezTo>
                  <a:cubicBezTo>
                    <a:pt x="850" y="508"/>
                    <a:pt x="850" y="469"/>
                    <a:pt x="850" y="420"/>
                  </a:cubicBezTo>
                  <a:cubicBezTo>
                    <a:pt x="849" y="320"/>
                    <a:pt x="849" y="177"/>
                    <a:pt x="849" y="2"/>
                  </a:cubicBezTo>
                  <a:lnTo>
                    <a:pt x="850" y="3"/>
                  </a:lnTo>
                  <a:cubicBezTo>
                    <a:pt x="616" y="3"/>
                    <a:pt x="321" y="3"/>
                    <a:pt x="1" y="3"/>
                  </a:cubicBezTo>
                  <a:lnTo>
                    <a:pt x="1" y="3"/>
                  </a:lnTo>
                  <a:lnTo>
                    <a:pt x="3" y="2"/>
                  </a:lnTo>
                  <a:cubicBezTo>
                    <a:pt x="3" y="206"/>
                    <a:pt x="3" y="401"/>
                    <a:pt x="3" y="576"/>
                  </a:cubicBezTo>
                  <a:lnTo>
                    <a:pt x="1" y="574"/>
                  </a:lnTo>
                  <a:cubicBezTo>
                    <a:pt x="251" y="574"/>
                    <a:pt x="463" y="575"/>
                    <a:pt x="613" y="575"/>
                  </a:cubicBezTo>
                  <a:cubicBezTo>
                    <a:pt x="688" y="575"/>
                    <a:pt x="747" y="575"/>
                    <a:pt x="788" y="575"/>
                  </a:cubicBezTo>
                  <a:cubicBezTo>
                    <a:pt x="808" y="575"/>
                    <a:pt x="823" y="575"/>
                    <a:pt x="834" y="576"/>
                  </a:cubicBezTo>
                  <a:cubicBezTo>
                    <a:pt x="839" y="576"/>
                    <a:pt x="843" y="576"/>
                    <a:pt x="846" y="576"/>
                  </a:cubicBezTo>
                  <a:cubicBezTo>
                    <a:pt x="849" y="576"/>
                    <a:pt x="850" y="576"/>
                    <a:pt x="850" y="576"/>
                  </a:cubicBezTo>
                  <a:cubicBezTo>
                    <a:pt x="850" y="576"/>
                    <a:pt x="849" y="576"/>
                    <a:pt x="846" y="576"/>
                  </a:cubicBezTo>
                  <a:cubicBezTo>
                    <a:pt x="844" y="576"/>
                    <a:pt x="840" y="576"/>
                    <a:pt x="834" y="576"/>
                  </a:cubicBezTo>
                  <a:cubicBezTo>
                    <a:pt x="824" y="576"/>
                    <a:pt x="808" y="576"/>
                    <a:pt x="788" y="576"/>
                  </a:cubicBezTo>
                  <a:cubicBezTo>
                    <a:pt x="748" y="576"/>
                    <a:pt x="689" y="576"/>
                    <a:pt x="614" y="576"/>
                  </a:cubicBezTo>
                  <a:cubicBezTo>
                    <a:pt x="464" y="577"/>
                    <a:pt x="251" y="577"/>
                    <a:pt x="1" y="577"/>
                  </a:cubicBezTo>
                  <a:lnTo>
                    <a:pt x="0" y="577"/>
                  </a:lnTo>
                  <a:lnTo>
                    <a:pt x="0" y="576"/>
                  </a:lnTo>
                  <a:cubicBezTo>
                    <a:pt x="0" y="401"/>
                    <a:pt x="0" y="206"/>
                    <a:pt x="0" y="2"/>
                  </a:cubicBezTo>
                  <a:lnTo>
                    <a:pt x="0" y="0"/>
                  </a:lnTo>
                  <a:lnTo>
                    <a:pt x="1" y="0"/>
                  </a:lnTo>
                  <a:cubicBezTo>
                    <a:pt x="321" y="0"/>
                    <a:pt x="616" y="1"/>
                    <a:pt x="850" y="1"/>
                  </a:cubicBezTo>
                  <a:lnTo>
                    <a:pt x="851" y="1"/>
                  </a:lnTo>
                  <a:lnTo>
                    <a:pt x="851" y="2"/>
                  </a:lnTo>
                  <a:cubicBezTo>
                    <a:pt x="851" y="177"/>
                    <a:pt x="851" y="320"/>
                    <a:pt x="851" y="420"/>
                  </a:cubicBezTo>
                  <a:cubicBezTo>
                    <a:pt x="851" y="470"/>
                    <a:pt x="851" y="509"/>
                    <a:pt x="850" y="535"/>
                  </a:cubicBezTo>
                  <a:cubicBezTo>
                    <a:pt x="850" y="549"/>
                    <a:pt x="850" y="559"/>
                    <a:pt x="850" y="565"/>
                  </a:cubicBezTo>
                  <a:cubicBezTo>
                    <a:pt x="850" y="572"/>
                    <a:pt x="850" y="576"/>
                    <a:pt x="850" y="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-870190" y="2818634"/>
              <a:ext cx="1545101" cy="5466"/>
            </a:xfrm>
            <a:custGeom>
              <a:avLst/>
              <a:gdLst/>
              <a:ahLst/>
              <a:cxnLst/>
              <a:rect l="l" t="t" r="r" b="b"/>
              <a:pathLst>
                <a:path w="848" h="3" extrusionOk="0">
                  <a:moveTo>
                    <a:pt x="0" y="1"/>
                  </a:moveTo>
                  <a:cubicBezTo>
                    <a:pt x="0" y="0"/>
                    <a:pt x="190" y="0"/>
                    <a:pt x="424" y="0"/>
                  </a:cubicBezTo>
                  <a:cubicBezTo>
                    <a:pt x="658" y="0"/>
                    <a:pt x="848" y="0"/>
                    <a:pt x="848" y="1"/>
                  </a:cubicBezTo>
                  <a:cubicBezTo>
                    <a:pt x="848" y="2"/>
                    <a:pt x="658" y="3"/>
                    <a:pt x="424" y="3"/>
                  </a:cubicBezTo>
                  <a:cubicBezTo>
                    <a:pt x="189" y="3"/>
                    <a:pt x="0" y="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-833749" y="2760328"/>
              <a:ext cx="25509" cy="25509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14" y="7"/>
                  </a:moveTo>
                  <a:cubicBezTo>
                    <a:pt x="14" y="11"/>
                    <a:pt x="11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-791842" y="2760328"/>
              <a:ext cx="25509" cy="25509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14" y="7"/>
                  </a:moveTo>
                  <a:cubicBezTo>
                    <a:pt x="14" y="8"/>
                    <a:pt x="14" y="10"/>
                    <a:pt x="13" y="11"/>
                  </a:cubicBezTo>
                  <a:cubicBezTo>
                    <a:pt x="12" y="12"/>
                    <a:pt x="12" y="12"/>
                    <a:pt x="11" y="13"/>
                  </a:cubicBezTo>
                  <a:cubicBezTo>
                    <a:pt x="9" y="13"/>
                    <a:pt x="8" y="14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3" y="12"/>
                    <a:pt x="1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6"/>
                    <a:pt x="1" y="5"/>
                    <a:pt x="1" y="4"/>
                  </a:cubicBezTo>
                  <a:cubicBezTo>
                    <a:pt x="2" y="3"/>
                    <a:pt x="3" y="1"/>
                    <a:pt x="4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8" y="0"/>
                    <a:pt x="9" y="0"/>
                    <a:pt x="11" y="1"/>
                  </a:cubicBezTo>
                  <a:cubicBezTo>
                    <a:pt x="13" y="1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-749935" y="2760328"/>
              <a:ext cx="25509" cy="25509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14" y="7"/>
                  </a:moveTo>
                  <a:cubicBezTo>
                    <a:pt x="14" y="8"/>
                    <a:pt x="14" y="10"/>
                    <a:pt x="13" y="11"/>
                  </a:cubicBezTo>
                  <a:cubicBezTo>
                    <a:pt x="12" y="12"/>
                    <a:pt x="11" y="12"/>
                    <a:pt x="10" y="13"/>
                  </a:cubicBezTo>
                  <a:cubicBezTo>
                    <a:pt x="9" y="13"/>
                    <a:pt x="8" y="14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3" y="12"/>
                    <a:pt x="1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6"/>
                    <a:pt x="1" y="5"/>
                    <a:pt x="1" y="4"/>
                  </a:cubicBezTo>
                  <a:cubicBezTo>
                    <a:pt x="2" y="3"/>
                    <a:pt x="3" y="1"/>
                    <a:pt x="4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8" y="0"/>
                    <a:pt x="9" y="0"/>
                    <a:pt x="10" y="1"/>
                  </a:cubicBezTo>
                  <a:cubicBezTo>
                    <a:pt x="11" y="1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-737180" y="2929779"/>
              <a:ext cx="413606" cy="415426"/>
            </a:xfrm>
            <a:custGeom>
              <a:avLst/>
              <a:gdLst/>
              <a:ahLst/>
              <a:cxnLst/>
              <a:rect l="l" t="t" r="r" b="b"/>
              <a:pathLst>
                <a:path w="227" h="228" extrusionOk="0">
                  <a:moveTo>
                    <a:pt x="0" y="0"/>
                  </a:moveTo>
                  <a:lnTo>
                    <a:pt x="227" y="0"/>
                  </a:lnTo>
                  <a:lnTo>
                    <a:pt x="227" y="228"/>
                  </a:lnTo>
                  <a:lnTo>
                    <a:pt x="0" y="2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37075" rIns="90000" bIns="37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-749922" y="3481553"/>
              <a:ext cx="194960" cy="196781"/>
            </a:xfrm>
            <a:custGeom>
              <a:avLst/>
              <a:gdLst/>
              <a:ahLst/>
              <a:cxnLst/>
              <a:rect l="l" t="t" r="r" b="b"/>
              <a:pathLst>
                <a:path w="107" h="108" extrusionOk="0">
                  <a:moveTo>
                    <a:pt x="0" y="0"/>
                  </a:moveTo>
                  <a:lnTo>
                    <a:pt x="107" y="0"/>
                  </a:lnTo>
                  <a:lnTo>
                    <a:pt x="107" y="108"/>
                  </a:lnTo>
                  <a:lnTo>
                    <a:pt x="0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-398266" y="3481553"/>
              <a:ext cx="194960" cy="196781"/>
            </a:xfrm>
            <a:custGeom>
              <a:avLst/>
              <a:gdLst/>
              <a:ahLst/>
              <a:cxnLst/>
              <a:rect l="l" t="t" r="r" b="b"/>
              <a:pathLst>
                <a:path w="107" h="108" extrusionOk="0">
                  <a:moveTo>
                    <a:pt x="0" y="0"/>
                  </a:moveTo>
                  <a:lnTo>
                    <a:pt x="107" y="0"/>
                  </a:lnTo>
                  <a:lnTo>
                    <a:pt x="107" y="108"/>
                  </a:lnTo>
                  <a:lnTo>
                    <a:pt x="0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-46610" y="3481553"/>
              <a:ext cx="194960" cy="196781"/>
            </a:xfrm>
            <a:custGeom>
              <a:avLst/>
              <a:gdLst/>
              <a:ahLst/>
              <a:cxnLst/>
              <a:rect l="l" t="t" r="r" b="b"/>
              <a:pathLst>
                <a:path w="107" h="108" extrusionOk="0">
                  <a:moveTo>
                    <a:pt x="0" y="0"/>
                  </a:moveTo>
                  <a:lnTo>
                    <a:pt x="107" y="0"/>
                  </a:lnTo>
                  <a:lnTo>
                    <a:pt x="107" y="108"/>
                  </a:lnTo>
                  <a:lnTo>
                    <a:pt x="0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305046" y="3481553"/>
              <a:ext cx="194960" cy="196781"/>
            </a:xfrm>
            <a:custGeom>
              <a:avLst/>
              <a:gdLst/>
              <a:ahLst/>
              <a:cxnLst/>
              <a:rect l="l" t="t" r="r" b="b"/>
              <a:pathLst>
                <a:path w="107" h="108" extrusionOk="0">
                  <a:moveTo>
                    <a:pt x="0" y="0"/>
                  </a:moveTo>
                  <a:lnTo>
                    <a:pt x="107" y="0"/>
                  </a:lnTo>
                  <a:lnTo>
                    <a:pt x="107" y="108"/>
                  </a:lnTo>
                  <a:lnTo>
                    <a:pt x="0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-215912" y="3184118"/>
              <a:ext cx="719711" cy="7288"/>
            </a:xfrm>
            <a:custGeom>
              <a:avLst/>
              <a:gdLst/>
              <a:ahLst/>
              <a:cxnLst/>
              <a:rect l="l" t="t" r="r" b="b"/>
              <a:pathLst>
                <a:path w="395" h="4" extrusionOk="0">
                  <a:moveTo>
                    <a:pt x="395" y="2"/>
                  </a:moveTo>
                  <a:cubicBezTo>
                    <a:pt x="395" y="3"/>
                    <a:pt x="306" y="4"/>
                    <a:pt x="197" y="4"/>
                  </a:cubicBezTo>
                  <a:cubicBezTo>
                    <a:pt x="88" y="4"/>
                    <a:pt x="0" y="3"/>
                    <a:pt x="0" y="2"/>
                  </a:cubicBezTo>
                  <a:cubicBezTo>
                    <a:pt x="0" y="1"/>
                    <a:pt x="88" y="0"/>
                    <a:pt x="197" y="0"/>
                  </a:cubicBezTo>
                  <a:cubicBezTo>
                    <a:pt x="306" y="0"/>
                    <a:pt x="395" y="1"/>
                    <a:pt x="395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-215912" y="3262467"/>
              <a:ext cx="719711" cy="5466"/>
            </a:xfrm>
            <a:custGeom>
              <a:avLst/>
              <a:gdLst/>
              <a:ahLst/>
              <a:cxnLst/>
              <a:rect l="l" t="t" r="r" b="b"/>
              <a:pathLst>
                <a:path w="395" h="3" extrusionOk="0">
                  <a:moveTo>
                    <a:pt x="395" y="1"/>
                  </a:moveTo>
                  <a:cubicBezTo>
                    <a:pt x="395" y="2"/>
                    <a:pt x="306" y="3"/>
                    <a:pt x="197" y="3"/>
                  </a:cubicBezTo>
                  <a:cubicBezTo>
                    <a:pt x="88" y="3"/>
                    <a:pt x="0" y="2"/>
                    <a:pt x="0" y="1"/>
                  </a:cubicBezTo>
                  <a:cubicBezTo>
                    <a:pt x="0" y="1"/>
                    <a:pt x="88" y="0"/>
                    <a:pt x="197" y="0"/>
                  </a:cubicBezTo>
                  <a:cubicBezTo>
                    <a:pt x="306" y="0"/>
                    <a:pt x="395" y="1"/>
                    <a:pt x="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-215912" y="3338993"/>
              <a:ext cx="424538" cy="5466"/>
            </a:xfrm>
            <a:custGeom>
              <a:avLst/>
              <a:gdLst/>
              <a:ahLst/>
              <a:cxnLst/>
              <a:rect l="l" t="t" r="r" b="b"/>
              <a:pathLst>
                <a:path w="233" h="3" extrusionOk="0">
                  <a:moveTo>
                    <a:pt x="233" y="2"/>
                  </a:moveTo>
                  <a:cubicBezTo>
                    <a:pt x="233" y="2"/>
                    <a:pt x="230" y="2"/>
                    <a:pt x="224" y="2"/>
                  </a:cubicBezTo>
                  <a:cubicBezTo>
                    <a:pt x="218" y="3"/>
                    <a:pt x="209" y="3"/>
                    <a:pt x="199" y="3"/>
                  </a:cubicBezTo>
                  <a:cubicBezTo>
                    <a:pt x="178" y="3"/>
                    <a:pt x="149" y="3"/>
                    <a:pt x="117" y="3"/>
                  </a:cubicBezTo>
                  <a:cubicBezTo>
                    <a:pt x="85" y="3"/>
                    <a:pt x="55" y="3"/>
                    <a:pt x="34" y="3"/>
                  </a:cubicBezTo>
                  <a:cubicBezTo>
                    <a:pt x="24" y="3"/>
                    <a:pt x="16" y="3"/>
                    <a:pt x="9" y="2"/>
                  </a:cubicBezTo>
                  <a:cubicBezTo>
                    <a:pt x="3" y="2"/>
                    <a:pt x="0" y="2"/>
                    <a:pt x="0" y="2"/>
                  </a:cubicBezTo>
                  <a:cubicBezTo>
                    <a:pt x="0" y="2"/>
                    <a:pt x="3" y="1"/>
                    <a:pt x="9" y="1"/>
                  </a:cubicBezTo>
                  <a:cubicBezTo>
                    <a:pt x="16" y="1"/>
                    <a:pt x="24" y="1"/>
                    <a:pt x="34" y="1"/>
                  </a:cubicBezTo>
                  <a:cubicBezTo>
                    <a:pt x="55" y="1"/>
                    <a:pt x="85" y="0"/>
                    <a:pt x="117" y="0"/>
                  </a:cubicBezTo>
                  <a:cubicBezTo>
                    <a:pt x="149" y="0"/>
                    <a:pt x="178" y="1"/>
                    <a:pt x="199" y="1"/>
                  </a:cubicBezTo>
                  <a:cubicBezTo>
                    <a:pt x="209" y="1"/>
                    <a:pt x="218" y="1"/>
                    <a:pt x="224" y="1"/>
                  </a:cubicBezTo>
                  <a:cubicBezTo>
                    <a:pt x="230" y="1"/>
                    <a:pt x="233" y="2"/>
                    <a:pt x="233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0" name="Google Shape;500;p15"/>
          <p:cNvGrpSpPr/>
          <p:nvPr/>
        </p:nvGrpSpPr>
        <p:grpSpPr>
          <a:xfrm flipH="1">
            <a:off x="-1081345" y="113250"/>
            <a:ext cx="1629907" cy="509054"/>
            <a:chOff x="5401930" y="789587"/>
            <a:chExt cx="1629907" cy="509054"/>
          </a:xfrm>
        </p:grpSpPr>
        <p:sp>
          <p:nvSpPr>
            <p:cNvPr id="501" name="Google Shape;501;p15"/>
            <p:cNvSpPr/>
            <p:nvPr/>
          </p:nvSpPr>
          <p:spPr>
            <a:xfrm>
              <a:off x="5401930" y="1244155"/>
              <a:ext cx="54486" cy="54486"/>
            </a:xfrm>
            <a:custGeom>
              <a:avLst/>
              <a:gdLst/>
              <a:ahLst/>
              <a:cxnLst/>
              <a:rect l="l" t="t" r="r" b="b"/>
              <a:pathLst>
                <a:path w="35" h="35" extrusionOk="0">
                  <a:moveTo>
                    <a:pt x="35" y="17"/>
                  </a:moveTo>
                  <a:cubicBezTo>
                    <a:pt x="35" y="27"/>
                    <a:pt x="27" y="35"/>
                    <a:pt x="17" y="35"/>
                  </a:cubicBezTo>
                  <a:cubicBezTo>
                    <a:pt x="8" y="35"/>
                    <a:pt x="0" y="2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5423724" y="789587"/>
              <a:ext cx="1608112" cy="470135"/>
            </a:xfrm>
            <a:custGeom>
              <a:avLst/>
              <a:gdLst/>
              <a:ahLst/>
              <a:cxnLst/>
              <a:rect l="l" t="t" r="r" b="b"/>
              <a:pathLst>
                <a:path w="1033" h="302" extrusionOk="0">
                  <a:moveTo>
                    <a:pt x="6" y="302"/>
                  </a:moveTo>
                  <a:lnTo>
                    <a:pt x="0" y="302"/>
                  </a:lnTo>
                  <a:lnTo>
                    <a:pt x="0" y="96"/>
                  </a:lnTo>
                  <a:cubicBezTo>
                    <a:pt x="0" y="43"/>
                    <a:pt x="43" y="0"/>
                    <a:pt x="95" y="0"/>
                  </a:cubicBezTo>
                  <a:lnTo>
                    <a:pt x="937" y="0"/>
                  </a:lnTo>
                  <a:cubicBezTo>
                    <a:pt x="990" y="0"/>
                    <a:pt x="1033" y="43"/>
                    <a:pt x="1033" y="96"/>
                  </a:cubicBezTo>
                  <a:lnTo>
                    <a:pt x="1033" y="129"/>
                  </a:lnTo>
                  <a:lnTo>
                    <a:pt x="1026" y="129"/>
                  </a:lnTo>
                  <a:lnTo>
                    <a:pt x="1026" y="96"/>
                  </a:lnTo>
                  <a:cubicBezTo>
                    <a:pt x="1026" y="47"/>
                    <a:pt x="986" y="7"/>
                    <a:pt x="937" y="7"/>
                  </a:cubicBezTo>
                  <a:lnTo>
                    <a:pt x="95" y="7"/>
                  </a:lnTo>
                  <a:cubicBezTo>
                    <a:pt x="46" y="7"/>
                    <a:pt x="6" y="47"/>
                    <a:pt x="6" y="96"/>
                  </a:cubicBezTo>
                  <a:lnTo>
                    <a:pt x="6" y="30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3" name="Google Shape;503;p15"/>
          <p:cNvGrpSpPr/>
          <p:nvPr/>
        </p:nvGrpSpPr>
        <p:grpSpPr>
          <a:xfrm>
            <a:off x="7816037" y="4031738"/>
            <a:ext cx="1922275" cy="1637403"/>
            <a:chOff x="7816037" y="3726938"/>
            <a:chExt cx="1922275" cy="1637403"/>
          </a:xfrm>
        </p:grpSpPr>
        <p:grpSp>
          <p:nvGrpSpPr>
            <p:cNvPr id="504" name="Google Shape;504;p15"/>
            <p:cNvGrpSpPr/>
            <p:nvPr/>
          </p:nvGrpSpPr>
          <p:grpSpPr>
            <a:xfrm>
              <a:off x="8672408" y="4604012"/>
              <a:ext cx="521107" cy="335256"/>
              <a:chOff x="9601058" y="4286612"/>
              <a:chExt cx="521107" cy="335256"/>
            </a:xfrm>
          </p:grpSpPr>
          <p:sp>
            <p:nvSpPr>
              <p:cNvPr id="505" name="Google Shape;505;p15"/>
              <p:cNvSpPr/>
              <p:nvPr/>
            </p:nvSpPr>
            <p:spPr>
              <a:xfrm>
                <a:off x="9601058" y="4286612"/>
                <a:ext cx="61950" cy="67416"/>
              </a:xfrm>
              <a:custGeom>
                <a:avLst/>
                <a:gdLst/>
                <a:ahLst/>
                <a:cxnLst/>
                <a:rect l="l" t="t" r="r" b="b"/>
                <a:pathLst>
                  <a:path w="34" h="37" extrusionOk="0">
                    <a:moveTo>
                      <a:pt x="0" y="19"/>
                    </a:moveTo>
                    <a:cubicBezTo>
                      <a:pt x="0" y="9"/>
                      <a:pt x="7" y="0"/>
                      <a:pt x="17" y="0"/>
                    </a:cubicBezTo>
                    <a:cubicBezTo>
                      <a:pt x="26" y="0"/>
                      <a:pt x="34" y="9"/>
                      <a:pt x="34" y="19"/>
                    </a:cubicBezTo>
                    <a:cubicBezTo>
                      <a:pt x="34" y="29"/>
                      <a:pt x="26" y="37"/>
                      <a:pt x="17" y="37"/>
                    </a:cubicBezTo>
                    <a:cubicBezTo>
                      <a:pt x="7" y="37"/>
                      <a:pt x="0" y="29"/>
                      <a:pt x="0" y="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9632033" y="4313943"/>
                <a:ext cx="490132" cy="307926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69" extrusionOk="0">
                    <a:moveTo>
                      <a:pt x="0" y="0"/>
                    </a:moveTo>
                    <a:lnTo>
                      <a:pt x="58" y="0"/>
                    </a:lnTo>
                    <a:cubicBezTo>
                      <a:pt x="111" y="0"/>
                      <a:pt x="154" y="46"/>
                      <a:pt x="154" y="102"/>
                    </a:cubicBezTo>
                    <a:cubicBezTo>
                      <a:pt x="154" y="139"/>
                      <a:pt x="156" y="162"/>
                      <a:pt x="187" y="162"/>
                    </a:cubicBezTo>
                    <a:lnTo>
                      <a:pt x="269" y="162"/>
                    </a:lnTo>
                    <a:lnTo>
                      <a:pt x="269" y="169"/>
                    </a:lnTo>
                    <a:lnTo>
                      <a:pt x="187" y="169"/>
                    </a:lnTo>
                    <a:cubicBezTo>
                      <a:pt x="148" y="169"/>
                      <a:pt x="148" y="134"/>
                      <a:pt x="148" y="102"/>
                    </a:cubicBezTo>
                    <a:cubicBezTo>
                      <a:pt x="148" y="50"/>
                      <a:pt x="108" y="7"/>
                      <a:pt x="58" y="7"/>
                    </a:cubicBez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7" name="Google Shape;507;p15"/>
            <p:cNvGrpSpPr/>
            <p:nvPr/>
          </p:nvGrpSpPr>
          <p:grpSpPr>
            <a:xfrm>
              <a:off x="8672411" y="3726938"/>
              <a:ext cx="1065901" cy="619495"/>
              <a:chOff x="-192639" y="64613"/>
              <a:chExt cx="1065901" cy="619495"/>
            </a:xfrm>
          </p:grpSpPr>
          <p:sp>
            <p:nvSpPr>
              <p:cNvPr id="508" name="Google Shape;508;p15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15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15" name="Google Shape;515;p15"/>
            <p:cNvSpPr/>
            <p:nvPr/>
          </p:nvSpPr>
          <p:spPr>
            <a:xfrm>
              <a:off x="7816037" y="4557175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516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3989375" y="2571975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title" idx="2" hasCustomPrompt="1"/>
          </p:nvPr>
        </p:nvSpPr>
        <p:spPr>
          <a:xfrm>
            <a:off x="5642675" y="1454775"/>
            <a:ext cx="1077000" cy="962100"/>
          </a:xfrm>
          <a:prstGeom prst="rect">
            <a:avLst/>
          </a:prstGeom>
          <a:solidFill>
            <a:schemeClr val="dk2"/>
          </a:solidFill>
          <a:ln w="152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66" name="Google Shape;66;p3"/>
          <p:cNvGrpSpPr/>
          <p:nvPr/>
        </p:nvGrpSpPr>
        <p:grpSpPr>
          <a:xfrm>
            <a:off x="-1105181" y="273787"/>
            <a:ext cx="2010135" cy="1932933"/>
            <a:chOff x="-1105181" y="273787"/>
            <a:chExt cx="2010135" cy="1932933"/>
          </a:xfrm>
        </p:grpSpPr>
        <p:grpSp>
          <p:nvGrpSpPr>
            <p:cNvPr id="67" name="Google Shape;67;p3"/>
            <p:cNvGrpSpPr/>
            <p:nvPr/>
          </p:nvGrpSpPr>
          <p:grpSpPr>
            <a:xfrm>
              <a:off x="-1105181" y="1488834"/>
              <a:ext cx="1754642" cy="717886"/>
              <a:chOff x="-1340531" y="3895472"/>
              <a:chExt cx="1754642" cy="717886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-1224695" y="4075986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-645612" y="273787"/>
              <a:ext cx="1550567" cy="1051320"/>
              <a:chOff x="-872012" y="2723887"/>
              <a:chExt cx="1550567" cy="1051320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4" name="Google Shape;94;p3"/>
          <p:cNvGrpSpPr/>
          <p:nvPr/>
        </p:nvGrpSpPr>
        <p:grpSpPr>
          <a:xfrm>
            <a:off x="-190973" y="2491125"/>
            <a:ext cx="4432548" cy="2947650"/>
            <a:chOff x="-190973" y="2491125"/>
            <a:chExt cx="4432548" cy="2947650"/>
          </a:xfrm>
        </p:grpSpPr>
        <p:grpSp>
          <p:nvGrpSpPr>
            <p:cNvPr id="95" name="Google Shape;95;p3"/>
            <p:cNvGrpSpPr/>
            <p:nvPr/>
          </p:nvGrpSpPr>
          <p:grpSpPr>
            <a:xfrm>
              <a:off x="-190973" y="2491125"/>
              <a:ext cx="453184" cy="454844"/>
              <a:chOff x="1031102" y="400625"/>
              <a:chExt cx="453184" cy="454844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1172203" y="546706"/>
                <a:ext cx="164341" cy="166002"/>
              </a:xfrm>
              <a:custGeom>
                <a:avLst/>
                <a:gdLst/>
                <a:ahLst/>
                <a:cxnLst/>
                <a:rect l="l" t="t" r="r" b="b"/>
                <a:pathLst>
                  <a:path w="99" h="100" extrusionOk="0">
                    <a:moveTo>
                      <a:pt x="69" y="95"/>
                    </a:moveTo>
                    <a:cubicBezTo>
                      <a:pt x="69" y="95"/>
                      <a:pt x="68" y="95"/>
                      <a:pt x="67" y="96"/>
                    </a:cubicBezTo>
                    <a:cubicBezTo>
                      <a:pt x="65" y="97"/>
                      <a:pt x="62" y="98"/>
                      <a:pt x="58" y="99"/>
                    </a:cubicBezTo>
                    <a:cubicBezTo>
                      <a:pt x="51" y="101"/>
                      <a:pt x="38" y="101"/>
                      <a:pt x="26" y="94"/>
                    </a:cubicBezTo>
                    <a:cubicBezTo>
                      <a:pt x="13" y="88"/>
                      <a:pt x="1" y="73"/>
                      <a:pt x="0" y="54"/>
                    </a:cubicBezTo>
                    <a:cubicBezTo>
                      <a:pt x="-1" y="45"/>
                      <a:pt x="1" y="35"/>
                      <a:pt x="6" y="26"/>
                    </a:cubicBezTo>
                    <a:cubicBezTo>
                      <a:pt x="11" y="17"/>
                      <a:pt x="19" y="9"/>
                      <a:pt x="29" y="5"/>
                    </a:cubicBezTo>
                    <a:cubicBezTo>
                      <a:pt x="39" y="0"/>
                      <a:pt x="51" y="-1"/>
                      <a:pt x="61" y="1"/>
                    </a:cubicBezTo>
                    <a:cubicBezTo>
                      <a:pt x="71" y="4"/>
                      <a:pt x="79" y="9"/>
                      <a:pt x="86" y="16"/>
                    </a:cubicBezTo>
                    <a:cubicBezTo>
                      <a:pt x="99" y="30"/>
                      <a:pt x="102" y="49"/>
                      <a:pt x="98" y="62"/>
                    </a:cubicBezTo>
                    <a:cubicBezTo>
                      <a:pt x="95" y="76"/>
                      <a:pt x="86" y="85"/>
                      <a:pt x="80" y="89"/>
                    </a:cubicBezTo>
                    <a:cubicBezTo>
                      <a:pt x="77" y="92"/>
                      <a:pt x="74" y="93"/>
                      <a:pt x="72" y="94"/>
                    </a:cubicBezTo>
                    <a:cubicBezTo>
                      <a:pt x="70" y="95"/>
                      <a:pt x="69" y="95"/>
                      <a:pt x="69" y="95"/>
                    </a:cubicBezTo>
                    <a:cubicBezTo>
                      <a:pt x="69" y="94"/>
                      <a:pt x="73" y="93"/>
                      <a:pt x="79" y="88"/>
                    </a:cubicBezTo>
                    <a:cubicBezTo>
                      <a:pt x="85" y="83"/>
                      <a:pt x="92" y="75"/>
                      <a:pt x="95" y="61"/>
                    </a:cubicBezTo>
                    <a:cubicBezTo>
                      <a:pt x="99" y="49"/>
                      <a:pt x="96" y="31"/>
                      <a:pt x="83" y="18"/>
                    </a:cubicBezTo>
                    <a:cubicBezTo>
                      <a:pt x="77" y="12"/>
                      <a:pt x="69" y="7"/>
                      <a:pt x="60" y="5"/>
                    </a:cubicBezTo>
                    <a:cubicBezTo>
                      <a:pt x="51" y="3"/>
                      <a:pt x="40" y="4"/>
                      <a:pt x="31" y="8"/>
                    </a:cubicBezTo>
                    <a:cubicBezTo>
                      <a:pt x="22" y="12"/>
                      <a:pt x="14" y="19"/>
                      <a:pt x="10" y="28"/>
                    </a:cubicBezTo>
                    <a:cubicBezTo>
                      <a:pt x="5" y="36"/>
                      <a:pt x="3" y="45"/>
                      <a:pt x="3" y="54"/>
                    </a:cubicBezTo>
                    <a:cubicBezTo>
                      <a:pt x="5" y="71"/>
                      <a:pt x="16" y="85"/>
                      <a:pt x="27" y="92"/>
                    </a:cubicBezTo>
                    <a:cubicBezTo>
                      <a:pt x="39" y="98"/>
                      <a:pt x="51" y="99"/>
                      <a:pt x="58" y="97"/>
                    </a:cubicBezTo>
                    <a:cubicBezTo>
                      <a:pt x="65" y="96"/>
                      <a:pt x="69" y="94"/>
                      <a:pt x="69" y="9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1032762" y="403945"/>
                <a:ext cx="448204" cy="448204"/>
              </a:xfrm>
              <a:custGeom>
                <a:avLst/>
                <a:gdLst/>
                <a:ahLst/>
                <a:cxnLst/>
                <a:rect l="l" t="t" r="r" b="b"/>
                <a:pathLst>
                  <a:path w="270" h="270" extrusionOk="0">
                    <a:moveTo>
                      <a:pt x="153" y="245"/>
                    </a:moveTo>
                    <a:cubicBezTo>
                      <a:pt x="153" y="245"/>
                      <a:pt x="153" y="246"/>
                      <a:pt x="154" y="247"/>
                    </a:cubicBezTo>
                    <a:cubicBezTo>
                      <a:pt x="155" y="248"/>
                      <a:pt x="156" y="249"/>
                      <a:pt x="157" y="251"/>
                    </a:cubicBezTo>
                    <a:cubicBezTo>
                      <a:pt x="160" y="254"/>
                      <a:pt x="164" y="260"/>
                      <a:pt x="170" y="267"/>
                    </a:cubicBezTo>
                    <a:lnTo>
                      <a:pt x="169" y="267"/>
                    </a:lnTo>
                    <a:cubicBezTo>
                      <a:pt x="180" y="262"/>
                      <a:pt x="193" y="256"/>
                      <a:pt x="210" y="248"/>
                    </a:cubicBezTo>
                    <a:lnTo>
                      <a:pt x="210" y="249"/>
                    </a:lnTo>
                    <a:cubicBezTo>
                      <a:pt x="208" y="241"/>
                      <a:pt x="206" y="232"/>
                      <a:pt x="204" y="222"/>
                    </a:cubicBezTo>
                    <a:lnTo>
                      <a:pt x="204" y="222"/>
                    </a:lnTo>
                    <a:lnTo>
                      <a:pt x="205" y="221"/>
                    </a:lnTo>
                    <a:cubicBezTo>
                      <a:pt x="212" y="215"/>
                      <a:pt x="218" y="208"/>
                      <a:pt x="224" y="200"/>
                    </a:cubicBezTo>
                    <a:lnTo>
                      <a:pt x="225" y="199"/>
                    </a:lnTo>
                    <a:lnTo>
                      <a:pt x="226" y="200"/>
                    </a:lnTo>
                    <a:cubicBezTo>
                      <a:pt x="234" y="201"/>
                      <a:pt x="243" y="202"/>
                      <a:pt x="253" y="203"/>
                    </a:cubicBezTo>
                    <a:lnTo>
                      <a:pt x="251" y="204"/>
                    </a:lnTo>
                    <a:cubicBezTo>
                      <a:pt x="256" y="191"/>
                      <a:pt x="261" y="177"/>
                      <a:pt x="267" y="162"/>
                    </a:cubicBezTo>
                    <a:lnTo>
                      <a:pt x="268" y="164"/>
                    </a:lnTo>
                    <a:cubicBezTo>
                      <a:pt x="261" y="159"/>
                      <a:pt x="253" y="154"/>
                      <a:pt x="245" y="149"/>
                    </a:cubicBezTo>
                    <a:lnTo>
                      <a:pt x="244" y="148"/>
                    </a:lnTo>
                    <a:lnTo>
                      <a:pt x="244" y="147"/>
                    </a:lnTo>
                    <a:cubicBezTo>
                      <a:pt x="245" y="138"/>
                      <a:pt x="245" y="128"/>
                      <a:pt x="244" y="118"/>
                    </a:cubicBezTo>
                    <a:lnTo>
                      <a:pt x="243" y="117"/>
                    </a:lnTo>
                    <a:lnTo>
                      <a:pt x="244" y="117"/>
                    </a:lnTo>
                    <a:cubicBezTo>
                      <a:pt x="251" y="112"/>
                      <a:pt x="258" y="106"/>
                      <a:pt x="266" y="100"/>
                    </a:cubicBezTo>
                    <a:lnTo>
                      <a:pt x="265" y="103"/>
                    </a:lnTo>
                    <a:cubicBezTo>
                      <a:pt x="260" y="90"/>
                      <a:pt x="253" y="76"/>
                      <a:pt x="247" y="61"/>
                    </a:cubicBezTo>
                    <a:lnTo>
                      <a:pt x="249" y="62"/>
                    </a:lnTo>
                    <a:cubicBezTo>
                      <a:pt x="241" y="64"/>
                      <a:pt x="232" y="66"/>
                      <a:pt x="222" y="68"/>
                    </a:cubicBezTo>
                    <a:lnTo>
                      <a:pt x="221" y="68"/>
                    </a:lnTo>
                    <a:lnTo>
                      <a:pt x="221" y="67"/>
                    </a:lnTo>
                    <a:cubicBezTo>
                      <a:pt x="215" y="60"/>
                      <a:pt x="208" y="53"/>
                      <a:pt x="200" y="47"/>
                    </a:cubicBezTo>
                    <a:lnTo>
                      <a:pt x="199" y="46"/>
                    </a:lnTo>
                    <a:lnTo>
                      <a:pt x="199" y="45"/>
                    </a:lnTo>
                    <a:cubicBezTo>
                      <a:pt x="200" y="37"/>
                      <a:pt x="201" y="28"/>
                      <a:pt x="203" y="18"/>
                    </a:cubicBezTo>
                    <a:lnTo>
                      <a:pt x="204" y="20"/>
                    </a:lnTo>
                    <a:cubicBezTo>
                      <a:pt x="191" y="15"/>
                      <a:pt x="176" y="10"/>
                      <a:pt x="162" y="4"/>
                    </a:cubicBezTo>
                    <a:lnTo>
                      <a:pt x="164" y="4"/>
                    </a:lnTo>
                    <a:cubicBezTo>
                      <a:pt x="160" y="11"/>
                      <a:pt x="154" y="18"/>
                      <a:pt x="149" y="26"/>
                    </a:cubicBezTo>
                    <a:lnTo>
                      <a:pt x="148" y="27"/>
                    </a:lnTo>
                    <a:lnTo>
                      <a:pt x="147" y="27"/>
                    </a:lnTo>
                    <a:cubicBezTo>
                      <a:pt x="138" y="26"/>
                      <a:pt x="128" y="26"/>
                      <a:pt x="118" y="28"/>
                    </a:cubicBezTo>
                    <a:lnTo>
                      <a:pt x="118" y="28"/>
                    </a:lnTo>
                    <a:cubicBezTo>
                      <a:pt x="118" y="27"/>
                      <a:pt x="120" y="28"/>
                      <a:pt x="117" y="27"/>
                    </a:cubicBezTo>
                    <a:lnTo>
                      <a:pt x="117" y="27"/>
                    </a:lnTo>
                    <a:lnTo>
                      <a:pt x="117" y="27"/>
                    </a:lnTo>
                    <a:lnTo>
                      <a:pt x="116" y="27"/>
                    </a:lnTo>
                    <a:lnTo>
                      <a:pt x="116" y="26"/>
                    </a:lnTo>
                    <a:lnTo>
                      <a:pt x="116" y="26"/>
                    </a:lnTo>
                    <a:lnTo>
                      <a:pt x="115" y="24"/>
                    </a:lnTo>
                    <a:lnTo>
                      <a:pt x="112" y="21"/>
                    </a:lnTo>
                    <a:lnTo>
                      <a:pt x="108" y="16"/>
                    </a:lnTo>
                    <a:cubicBezTo>
                      <a:pt x="106" y="12"/>
                      <a:pt x="103" y="9"/>
                      <a:pt x="100" y="5"/>
                    </a:cubicBezTo>
                    <a:lnTo>
                      <a:pt x="103" y="6"/>
                    </a:lnTo>
                    <a:cubicBezTo>
                      <a:pt x="89" y="12"/>
                      <a:pt x="75" y="18"/>
                      <a:pt x="61" y="24"/>
                    </a:cubicBezTo>
                    <a:lnTo>
                      <a:pt x="63" y="22"/>
                    </a:lnTo>
                    <a:cubicBezTo>
                      <a:pt x="64" y="31"/>
                      <a:pt x="66" y="40"/>
                      <a:pt x="68" y="49"/>
                    </a:cubicBezTo>
                    <a:lnTo>
                      <a:pt x="68" y="50"/>
                    </a:lnTo>
                    <a:lnTo>
                      <a:pt x="67" y="50"/>
                    </a:lnTo>
                    <a:cubicBezTo>
                      <a:pt x="60" y="57"/>
                      <a:pt x="53" y="64"/>
                      <a:pt x="47" y="71"/>
                    </a:cubicBezTo>
                    <a:lnTo>
                      <a:pt x="47" y="72"/>
                    </a:lnTo>
                    <a:lnTo>
                      <a:pt x="45" y="72"/>
                    </a:lnTo>
                    <a:cubicBezTo>
                      <a:pt x="36" y="71"/>
                      <a:pt x="27" y="69"/>
                      <a:pt x="18" y="68"/>
                    </a:cubicBezTo>
                    <a:lnTo>
                      <a:pt x="21" y="67"/>
                    </a:lnTo>
                    <a:cubicBezTo>
                      <a:pt x="15" y="81"/>
                      <a:pt x="10" y="95"/>
                      <a:pt x="4" y="109"/>
                    </a:cubicBezTo>
                    <a:lnTo>
                      <a:pt x="4" y="107"/>
                    </a:lnTo>
                    <a:cubicBezTo>
                      <a:pt x="11" y="112"/>
                      <a:pt x="19" y="117"/>
                      <a:pt x="26" y="122"/>
                    </a:cubicBezTo>
                    <a:lnTo>
                      <a:pt x="27" y="123"/>
                    </a:lnTo>
                    <a:lnTo>
                      <a:pt x="27" y="124"/>
                    </a:lnTo>
                    <a:cubicBezTo>
                      <a:pt x="26" y="134"/>
                      <a:pt x="26" y="143"/>
                      <a:pt x="28" y="153"/>
                    </a:cubicBezTo>
                    <a:lnTo>
                      <a:pt x="28" y="154"/>
                    </a:lnTo>
                    <a:lnTo>
                      <a:pt x="27" y="154"/>
                    </a:lnTo>
                    <a:cubicBezTo>
                      <a:pt x="19" y="160"/>
                      <a:pt x="12" y="165"/>
                      <a:pt x="5" y="171"/>
                    </a:cubicBezTo>
                    <a:lnTo>
                      <a:pt x="6" y="169"/>
                    </a:lnTo>
                    <a:cubicBezTo>
                      <a:pt x="12" y="183"/>
                      <a:pt x="18" y="197"/>
                      <a:pt x="24" y="210"/>
                    </a:cubicBezTo>
                    <a:lnTo>
                      <a:pt x="22" y="209"/>
                    </a:lnTo>
                    <a:cubicBezTo>
                      <a:pt x="31" y="207"/>
                      <a:pt x="40" y="205"/>
                      <a:pt x="49" y="204"/>
                    </a:cubicBezTo>
                    <a:lnTo>
                      <a:pt x="50" y="204"/>
                    </a:lnTo>
                    <a:lnTo>
                      <a:pt x="50" y="204"/>
                    </a:lnTo>
                    <a:cubicBezTo>
                      <a:pt x="57" y="212"/>
                      <a:pt x="64" y="219"/>
                      <a:pt x="71" y="224"/>
                    </a:cubicBezTo>
                    <a:lnTo>
                      <a:pt x="72" y="225"/>
                    </a:lnTo>
                    <a:lnTo>
                      <a:pt x="72" y="226"/>
                    </a:lnTo>
                    <a:cubicBezTo>
                      <a:pt x="70" y="235"/>
                      <a:pt x="69" y="244"/>
                      <a:pt x="68" y="252"/>
                    </a:cubicBezTo>
                    <a:lnTo>
                      <a:pt x="67" y="251"/>
                    </a:lnTo>
                    <a:cubicBezTo>
                      <a:pt x="83" y="258"/>
                      <a:pt x="97" y="263"/>
                      <a:pt x="109" y="268"/>
                    </a:cubicBezTo>
                    <a:lnTo>
                      <a:pt x="108" y="268"/>
                    </a:lnTo>
                    <a:cubicBezTo>
                      <a:pt x="114" y="259"/>
                      <a:pt x="119" y="252"/>
                      <a:pt x="123" y="246"/>
                    </a:cubicBezTo>
                    <a:lnTo>
                      <a:pt x="123" y="245"/>
                    </a:lnTo>
                    <a:lnTo>
                      <a:pt x="124" y="245"/>
                    </a:lnTo>
                    <a:cubicBezTo>
                      <a:pt x="134" y="246"/>
                      <a:pt x="141" y="246"/>
                      <a:pt x="146" y="246"/>
                    </a:cubicBezTo>
                    <a:cubicBezTo>
                      <a:pt x="148" y="246"/>
                      <a:pt x="150" y="245"/>
                      <a:pt x="151" y="245"/>
                    </a:cubicBezTo>
                    <a:cubicBezTo>
                      <a:pt x="153" y="245"/>
                      <a:pt x="153" y="245"/>
                      <a:pt x="153" y="245"/>
                    </a:cubicBezTo>
                    <a:cubicBezTo>
                      <a:pt x="153" y="245"/>
                      <a:pt x="152" y="245"/>
                      <a:pt x="151" y="246"/>
                    </a:cubicBezTo>
                    <a:cubicBezTo>
                      <a:pt x="150" y="246"/>
                      <a:pt x="148" y="246"/>
                      <a:pt x="146" y="246"/>
                    </a:cubicBezTo>
                    <a:cubicBezTo>
                      <a:pt x="141" y="247"/>
                      <a:pt x="134" y="247"/>
                      <a:pt x="124" y="246"/>
                    </a:cubicBezTo>
                    <a:lnTo>
                      <a:pt x="124" y="246"/>
                    </a:lnTo>
                    <a:cubicBezTo>
                      <a:pt x="120" y="252"/>
                      <a:pt x="115" y="260"/>
                      <a:pt x="109" y="269"/>
                    </a:cubicBezTo>
                    <a:lnTo>
                      <a:pt x="109" y="270"/>
                    </a:lnTo>
                    <a:lnTo>
                      <a:pt x="108" y="269"/>
                    </a:lnTo>
                    <a:cubicBezTo>
                      <a:pt x="96" y="265"/>
                      <a:pt x="82" y="260"/>
                      <a:pt x="66" y="253"/>
                    </a:cubicBezTo>
                    <a:lnTo>
                      <a:pt x="65" y="253"/>
                    </a:lnTo>
                    <a:lnTo>
                      <a:pt x="65" y="252"/>
                    </a:lnTo>
                    <a:cubicBezTo>
                      <a:pt x="66" y="244"/>
                      <a:pt x="68" y="235"/>
                      <a:pt x="69" y="225"/>
                    </a:cubicBezTo>
                    <a:lnTo>
                      <a:pt x="70" y="226"/>
                    </a:lnTo>
                    <a:cubicBezTo>
                      <a:pt x="62" y="221"/>
                      <a:pt x="55" y="214"/>
                      <a:pt x="48" y="206"/>
                    </a:cubicBezTo>
                    <a:lnTo>
                      <a:pt x="49" y="206"/>
                    </a:lnTo>
                    <a:cubicBezTo>
                      <a:pt x="41" y="208"/>
                      <a:pt x="32" y="210"/>
                      <a:pt x="23" y="212"/>
                    </a:cubicBezTo>
                    <a:lnTo>
                      <a:pt x="21" y="212"/>
                    </a:lnTo>
                    <a:lnTo>
                      <a:pt x="21" y="211"/>
                    </a:lnTo>
                    <a:cubicBezTo>
                      <a:pt x="15" y="198"/>
                      <a:pt x="9" y="184"/>
                      <a:pt x="3" y="170"/>
                    </a:cubicBezTo>
                    <a:lnTo>
                      <a:pt x="2" y="169"/>
                    </a:lnTo>
                    <a:lnTo>
                      <a:pt x="3" y="168"/>
                    </a:lnTo>
                    <a:cubicBezTo>
                      <a:pt x="10" y="162"/>
                      <a:pt x="17" y="157"/>
                      <a:pt x="25" y="151"/>
                    </a:cubicBezTo>
                    <a:lnTo>
                      <a:pt x="24" y="153"/>
                    </a:lnTo>
                    <a:cubicBezTo>
                      <a:pt x="23" y="143"/>
                      <a:pt x="22" y="133"/>
                      <a:pt x="23" y="123"/>
                    </a:cubicBezTo>
                    <a:lnTo>
                      <a:pt x="24" y="125"/>
                    </a:lnTo>
                    <a:cubicBezTo>
                      <a:pt x="17" y="120"/>
                      <a:pt x="9" y="115"/>
                      <a:pt x="2" y="110"/>
                    </a:cubicBezTo>
                    <a:lnTo>
                      <a:pt x="0" y="109"/>
                    </a:lnTo>
                    <a:lnTo>
                      <a:pt x="1" y="108"/>
                    </a:lnTo>
                    <a:cubicBezTo>
                      <a:pt x="6" y="94"/>
                      <a:pt x="12" y="80"/>
                      <a:pt x="17" y="65"/>
                    </a:cubicBezTo>
                    <a:lnTo>
                      <a:pt x="18" y="64"/>
                    </a:lnTo>
                    <a:lnTo>
                      <a:pt x="19" y="64"/>
                    </a:lnTo>
                    <a:cubicBezTo>
                      <a:pt x="28" y="66"/>
                      <a:pt x="37" y="67"/>
                      <a:pt x="46" y="68"/>
                    </a:cubicBezTo>
                    <a:lnTo>
                      <a:pt x="44" y="69"/>
                    </a:lnTo>
                    <a:cubicBezTo>
                      <a:pt x="50" y="61"/>
                      <a:pt x="57" y="54"/>
                      <a:pt x="65" y="47"/>
                    </a:cubicBezTo>
                    <a:lnTo>
                      <a:pt x="64" y="49"/>
                    </a:lnTo>
                    <a:cubicBezTo>
                      <a:pt x="62" y="40"/>
                      <a:pt x="61" y="31"/>
                      <a:pt x="59" y="22"/>
                    </a:cubicBezTo>
                    <a:lnTo>
                      <a:pt x="58" y="21"/>
                    </a:lnTo>
                    <a:lnTo>
                      <a:pt x="60" y="20"/>
                    </a:lnTo>
                    <a:cubicBezTo>
                      <a:pt x="73" y="14"/>
                      <a:pt x="87" y="8"/>
                      <a:pt x="101" y="2"/>
                    </a:cubicBezTo>
                    <a:lnTo>
                      <a:pt x="103" y="1"/>
                    </a:lnTo>
                    <a:lnTo>
                      <a:pt x="103" y="3"/>
                    </a:lnTo>
                    <a:cubicBezTo>
                      <a:pt x="106" y="6"/>
                      <a:pt x="109" y="10"/>
                      <a:pt x="112" y="13"/>
                    </a:cubicBezTo>
                    <a:lnTo>
                      <a:pt x="116" y="19"/>
                    </a:lnTo>
                    <a:lnTo>
                      <a:pt x="118" y="22"/>
                    </a:lnTo>
                    <a:lnTo>
                      <a:pt x="119" y="23"/>
                    </a:lnTo>
                    <a:lnTo>
                      <a:pt x="119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cubicBezTo>
                      <a:pt x="116" y="23"/>
                      <a:pt x="119" y="24"/>
                      <a:pt x="118" y="24"/>
                    </a:cubicBezTo>
                    <a:lnTo>
                      <a:pt x="118" y="24"/>
                    </a:lnTo>
                    <a:cubicBezTo>
                      <a:pt x="128" y="22"/>
                      <a:pt x="138" y="22"/>
                      <a:pt x="148" y="23"/>
                    </a:cubicBezTo>
                    <a:lnTo>
                      <a:pt x="146" y="24"/>
                    </a:lnTo>
                    <a:cubicBezTo>
                      <a:pt x="151" y="16"/>
                      <a:pt x="156" y="8"/>
                      <a:pt x="161" y="1"/>
                    </a:cubicBezTo>
                    <a:lnTo>
                      <a:pt x="162" y="0"/>
                    </a:lnTo>
                    <a:lnTo>
                      <a:pt x="163" y="0"/>
                    </a:lnTo>
                    <a:cubicBezTo>
                      <a:pt x="178" y="6"/>
                      <a:pt x="192" y="11"/>
                      <a:pt x="205" y="17"/>
                    </a:cubicBezTo>
                    <a:lnTo>
                      <a:pt x="207" y="17"/>
                    </a:lnTo>
                    <a:lnTo>
                      <a:pt x="207" y="19"/>
                    </a:lnTo>
                    <a:cubicBezTo>
                      <a:pt x="205" y="28"/>
                      <a:pt x="204" y="37"/>
                      <a:pt x="203" y="46"/>
                    </a:cubicBezTo>
                    <a:lnTo>
                      <a:pt x="202" y="44"/>
                    </a:lnTo>
                    <a:cubicBezTo>
                      <a:pt x="210" y="50"/>
                      <a:pt x="218" y="57"/>
                      <a:pt x="224" y="64"/>
                    </a:cubicBezTo>
                    <a:lnTo>
                      <a:pt x="222" y="64"/>
                    </a:lnTo>
                    <a:cubicBezTo>
                      <a:pt x="231" y="62"/>
                      <a:pt x="240" y="60"/>
                      <a:pt x="248" y="59"/>
                    </a:cubicBezTo>
                    <a:lnTo>
                      <a:pt x="250" y="58"/>
                    </a:lnTo>
                    <a:lnTo>
                      <a:pt x="251" y="60"/>
                    </a:lnTo>
                    <a:cubicBezTo>
                      <a:pt x="257" y="74"/>
                      <a:pt x="263" y="88"/>
                      <a:pt x="269" y="101"/>
                    </a:cubicBezTo>
                    <a:lnTo>
                      <a:pt x="269" y="102"/>
                    </a:lnTo>
                    <a:lnTo>
                      <a:pt x="268" y="103"/>
                    </a:lnTo>
                    <a:cubicBezTo>
                      <a:pt x="261" y="109"/>
                      <a:pt x="253" y="114"/>
                      <a:pt x="246" y="119"/>
                    </a:cubicBezTo>
                    <a:lnTo>
                      <a:pt x="247" y="118"/>
                    </a:lnTo>
                    <a:cubicBezTo>
                      <a:pt x="249" y="128"/>
                      <a:pt x="249" y="138"/>
                      <a:pt x="248" y="148"/>
                    </a:cubicBezTo>
                    <a:lnTo>
                      <a:pt x="247" y="146"/>
                    </a:lnTo>
                    <a:cubicBezTo>
                      <a:pt x="255" y="151"/>
                      <a:pt x="262" y="157"/>
                      <a:pt x="269" y="161"/>
                    </a:cubicBezTo>
                    <a:lnTo>
                      <a:pt x="270" y="162"/>
                    </a:lnTo>
                    <a:lnTo>
                      <a:pt x="270" y="163"/>
                    </a:lnTo>
                    <a:cubicBezTo>
                      <a:pt x="264" y="178"/>
                      <a:pt x="259" y="192"/>
                      <a:pt x="254" y="205"/>
                    </a:cubicBezTo>
                    <a:lnTo>
                      <a:pt x="253" y="206"/>
                    </a:lnTo>
                    <a:lnTo>
                      <a:pt x="252" y="206"/>
                    </a:lnTo>
                    <a:cubicBezTo>
                      <a:pt x="243" y="205"/>
                      <a:pt x="234" y="203"/>
                      <a:pt x="225" y="202"/>
                    </a:cubicBezTo>
                    <a:lnTo>
                      <a:pt x="226" y="201"/>
                    </a:lnTo>
                    <a:cubicBezTo>
                      <a:pt x="220" y="210"/>
                      <a:pt x="213" y="217"/>
                      <a:pt x="206" y="223"/>
                    </a:cubicBezTo>
                    <a:lnTo>
                      <a:pt x="206" y="222"/>
                    </a:lnTo>
                    <a:cubicBezTo>
                      <a:pt x="208" y="231"/>
                      <a:pt x="210" y="240"/>
                      <a:pt x="211" y="248"/>
                    </a:cubicBezTo>
                    <a:lnTo>
                      <a:pt x="212" y="249"/>
                    </a:lnTo>
                    <a:lnTo>
                      <a:pt x="211" y="250"/>
                    </a:lnTo>
                    <a:cubicBezTo>
                      <a:pt x="194" y="257"/>
                      <a:pt x="180" y="263"/>
                      <a:pt x="169" y="267"/>
                    </a:cubicBezTo>
                    <a:lnTo>
                      <a:pt x="169" y="268"/>
                    </a:lnTo>
                    <a:lnTo>
                      <a:pt x="169" y="267"/>
                    </a:lnTo>
                    <a:cubicBezTo>
                      <a:pt x="164" y="260"/>
                      <a:pt x="160" y="255"/>
                      <a:pt x="157" y="251"/>
                    </a:cubicBezTo>
                    <a:cubicBezTo>
                      <a:pt x="156" y="249"/>
                      <a:pt x="155" y="248"/>
                      <a:pt x="154" y="247"/>
                    </a:cubicBezTo>
                    <a:cubicBezTo>
                      <a:pt x="153" y="246"/>
                      <a:pt x="153" y="245"/>
                      <a:pt x="153" y="2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1170543" y="545046"/>
                <a:ext cx="169322" cy="167662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01" extrusionOk="0">
                    <a:moveTo>
                      <a:pt x="70" y="96"/>
                    </a:moveTo>
                    <a:lnTo>
                      <a:pt x="69" y="96"/>
                    </a:lnTo>
                    <a:cubicBezTo>
                      <a:pt x="68" y="97"/>
                      <a:pt x="67" y="97"/>
                      <a:pt x="65" y="98"/>
                    </a:cubicBezTo>
                    <a:cubicBezTo>
                      <a:pt x="61" y="99"/>
                      <a:pt x="55" y="100"/>
                      <a:pt x="47" y="100"/>
                    </a:cubicBezTo>
                    <a:cubicBezTo>
                      <a:pt x="40" y="99"/>
                      <a:pt x="30" y="97"/>
                      <a:pt x="22" y="90"/>
                    </a:cubicBezTo>
                    <a:cubicBezTo>
                      <a:pt x="13" y="84"/>
                      <a:pt x="5" y="73"/>
                      <a:pt x="3" y="59"/>
                    </a:cubicBezTo>
                    <a:cubicBezTo>
                      <a:pt x="0" y="46"/>
                      <a:pt x="4" y="29"/>
                      <a:pt x="16" y="18"/>
                    </a:cubicBezTo>
                    <a:cubicBezTo>
                      <a:pt x="27" y="6"/>
                      <a:pt x="46" y="-1"/>
                      <a:pt x="64" y="5"/>
                    </a:cubicBezTo>
                    <a:cubicBezTo>
                      <a:pt x="73" y="7"/>
                      <a:pt x="81" y="12"/>
                      <a:pt x="88" y="20"/>
                    </a:cubicBezTo>
                    <a:cubicBezTo>
                      <a:pt x="94" y="27"/>
                      <a:pt x="98" y="36"/>
                      <a:pt x="99" y="46"/>
                    </a:cubicBezTo>
                    <a:cubicBezTo>
                      <a:pt x="101" y="56"/>
                      <a:pt x="99" y="67"/>
                      <a:pt x="94" y="76"/>
                    </a:cubicBezTo>
                    <a:cubicBezTo>
                      <a:pt x="91" y="81"/>
                      <a:pt x="88" y="85"/>
                      <a:pt x="84" y="88"/>
                    </a:cubicBezTo>
                    <a:cubicBezTo>
                      <a:pt x="82" y="90"/>
                      <a:pt x="80" y="92"/>
                      <a:pt x="78" y="93"/>
                    </a:cubicBezTo>
                    <a:cubicBezTo>
                      <a:pt x="77" y="94"/>
                      <a:pt x="76" y="95"/>
                      <a:pt x="74" y="96"/>
                    </a:cubicBezTo>
                    <a:lnTo>
                      <a:pt x="73" y="96"/>
                    </a:lnTo>
                    <a:lnTo>
                      <a:pt x="72" y="97"/>
                    </a:lnTo>
                    <a:lnTo>
                      <a:pt x="72" y="97"/>
                    </a:lnTo>
                    <a:lnTo>
                      <a:pt x="72" y="97"/>
                    </a:lnTo>
                    <a:lnTo>
                      <a:pt x="72" y="97"/>
                    </a:lnTo>
                    <a:cubicBezTo>
                      <a:pt x="71" y="97"/>
                      <a:pt x="73" y="96"/>
                      <a:pt x="72" y="95"/>
                    </a:cubicBezTo>
                    <a:lnTo>
                      <a:pt x="70" y="94"/>
                    </a:lnTo>
                    <a:cubicBezTo>
                      <a:pt x="71" y="93"/>
                      <a:pt x="74" y="92"/>
                      <a:pt x="75" y="91"/>
                    </a:cubicBezTo>
                    <a:cubicBezTo>
                      <a:pt x="93" y="81"/>
                      <a:pt x="101" y="59"/>
                      <a:pt x="97" y="41"/>
                    </a:cubicBezTo>
                    <a:cubicBezTo>
                      <a:pt x="93" y="22"/>
                      <a:pt x="77" y="8"/>
                      <a:pt x="60" y="5"/>
                    </a:cubicBezTo>
                    <a:cubicBezTo>
                      <a:pt x="42" y="1"/>
                      <a:pt x="25" y="8"/>
                      <a:pt x="15" y="20"/>
                    </a:cubicBezTo>
                    <a:cubicBezTo>
                      <a:pt x="4" y="31"/>
                      <a:pt x="1" y="47"/>
                      <a:pt x="3" y="60"/>
                    </a:cubicBezTo>
                    <a:cubicBezTo>
                      <a:pt x="6" y="73"/>
                      <a:pt x="13" y="84"/>
                      <a:pt x="22" y="90"/>
                    </a:cubicBezTo>
                    <a:cubicBezTo>
                      <a:pt x="30" y="97"/>
                      <a:pt x="40" y="99"/>
                      <a:pt x="47" y="100"/>
                    </a:cubicBezTo>
                    <a:cubicBezTo>
                      <a:pt x="55" y="100"/>
                      <a:pt x="61" y="99"/>
                      <a:pt x="65" y="98"/>
                    </a:cubicBezTo>
                    <a:cubicBezTo>
                      <a:pt x="68" y="97"/>
                      <a:pt x="70" y="96"/>
                      <a:pt x="70" y="96"/>
                    </a:cubicBezTo>
                    <a:cubicBezTo>
                      <a:pt x="70" y="96"/>
                      <a:pt x="69" y="97"/>
                      <a:pt x="65" y="99"/>
                    </a:cubicBezTo>
                    <a:cubicBezTo>
                      <a:pt x="61" y="100"/>
                      <a:pt x="55" y="102"/>
                      <a:pt x="47" y="101"/>
                    </a:cubicBezTo>
                    <a:cubicBezTo>
                      <a:pt x="39" y="101"/>
                      <a:pt x="30" y="99"/>
                      <a:pt x="21" y="92"/>
                    </a:cubicBezTo>
                    <a:cubicBezTo>
                      <a:pt x="11" y="86"/>
                      <a:pt x="3" y="75"/>
                      <a:pt x="1" y="61"/>
                    </a:cubicBezTo>
                    <a:cubicBezTo>
                      <a:pt x="-2" y="47"/>
                      <a:pt x="1" y="30"/>
                      <a:pt x="12" y="18"/>
                    </a:cubicBezTo>
                    <a:cubicBezTo>
                      <a:pt x="23" y="5"/>
                      <a:pt x="42" y="-3"/>
                      <a:pt x="61" y="1"/>
                    </a:cubicBezTo>
                    <a:cubicBezTo>
                      <a:pt x="70" y="3"/>
                      <a:pt x="79" y="7"/>
                      <a:pt x="86" y="14"/>
                    </a:cubicBezTo>
                    <a:cubicBezTo>
                      <a:pt x="93" y="21"/>
                      <a:pt x="99" y="30"/>
                      <a:pt x="101" y="40"/>
                    </a:cubicBezTo>
                    <a:cubicBezTo>
                      <a:pt x="106" y="60"/>
                      <a:pt x="97" y="84"/>
                      <a:pt x="77" y="95"/>
                    </a:cubicBezTo>
                    <a:cubicBezTo>
                      <a:pt x="75" y="96"/>
                      <a:pt x="73" y="97"/>
                      <a:pt x="71" y="98"/>
                    </a:cubicBezTo>
                    <a:lnTo>
                      <a:pt x="69" y="98"/>
                    </a:lnTo>
                    <a:lnTo>
                      <a:pt x="69" y="97"/>
                    </a:lnTo>
                    <a:cubicBezTo>
                      <a:pt x="68" y="96"/>
                      <a:pt x="69" y="94"/>
                      <a:pt x="69" y="95"/>
                    </a:cubicBezTo>
                    <a:cubicBezTo>
                      <a:pt x="69" y="94"/>
                      <a:pt x="69" y="94"/>
                      <a:pt x="69" y="94"/>
                    </a:cubicBezTo>
                    <a:lnTo>
                      <a:pt x="70" y="94"/>
                    </a:lnTo>
                    <a:lnTo>
                      <a:pt x="70" y="94"/>
                    </a:lnTo>
                    <a:lnTo>
                      <a:pt x="71" y="93"/>
                    </a:lnTo>
                    <a:lnTo>
                      <a:pt x="73" y="92"/>
                    </a:lnTo>
                    <a:cubicBezTo>
                      <a:pt x="74" y="92"/>
                      <a:pt x="75" y="91"/>
                      <a:pt x="76" y="90"/>
                    </a:cubicBezTo>
                    <a:cubicBezTo>
                      <a:pt x="78" y="89"/>
                      <a:pt x="80" y="87"/>
                      <a:pt x="81" y="86"/>
                    </a:cubicBezTo>
                    <a:cubicBezTo>
                      <a:pt x="85" y="82"/>
                      <a:pt x="88" y="79"/>
                      <a:pt x="90" y="74"/>
                    </a:cubicBezTo>
                    <a:cubicBezTo>
                      <a:pt x="95" y="66"/>
                      <a:pt x="97" y="56"/>
                      <a:pt x="96" y="47"/>
                    </a:cubicBezTo>
                    <a:cubicBezTo>
                      <a:pt x="95" y="38"/>
                      <a:pt x="91" y="29"/>
                      <a:pt x="85" y="22"/>
                    </a:cubicBezTo>
                    <a:cubicBezTo>
                      <a:pt x="79" y="16"/>
                      <a:pt x="71" y="11"/>
                      <a:pt x="63" y="8"/>
                    </a:cubicBezTo>
                    <a:cubicBezTo>
                      <a:pt x="46" y="4"/>
                      <a:pt x="29" y="9"/>
                      <a:pt x="18" y="20"/>
                    </a:cubicBezTo>
                    <a:cubicBezTo>
                      <a:pt x="7" y="31"/>
                      <a:pt x="3" y="46"/>
                      <a:pt x="6" y="59"/>
                    </a:cubicBezTo>
                    <a:cubicBezTo>
                      <a:pt x="8" y="72"/>
                      <a:pt x="15" y="83"/>
                      <a:pt x="23" y="89"/>
                    </a:cubicBezTo>
                    <a:cubicBezTo>
                      <a:pt x="31" y="95"/>
                      <a:pt x="40" y="98"/>
                      <a:pt x="47" y="99"/>
                    </a:cubicBezTo>
                    <a:cubicBezTo>
                      <a:pt x="55" y="99"/>
                      <a:pt x="61" y="98"/>
                      <a:pt x="64" y="97"/>
                    </a:cubicBezTo>
                    <a:cubicBezTo>
                      <a:pt x="68" y="97"/>
                      <a:pt x="70" y="96"/>
                      <a:pt x="70" y="9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1031102" y="400625"/>
                <a:ext cx="453184" cy="454844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74" extrusionOk="0">
                    <a:moveTo>
                      <a:pt x="154" y="247"/>
                    </a:moveTo>
                    <a:cubicBezTo>
                      <a:pt x="156" y="250"/>
                      <a:pt x="160" y="256"/>
                      <a:pt x="171" y="270"/>
                    </a:cubicBezTo>
                    <a:lnTo>
                      <a:pt x="170" y="269"/>
                    </a:lnTo>
                    <a:cubicBezTo>
                      <a:pt x="181" y="265"/>
                      <a:pt x="195" y="258"/>
                      <a:pt x="212" y="251"/>
                    </a:cubicBezTo>
                    <a:lnTo>
                      <a:pt x="212" y="252"/>
                    </a:lnTo>
                    <a:cubicBezTo>
                      <a:pt x="210" y="243"/>
                      <a:pt x="208" y="234"/>
                      <a:pt x="206" y="224"/>
                    </a:cubicBezTo>
                    <a:lnTo>
                      <a:pt x="208" y="224"/>
                    </a:lnTo>
                    <a:lnTo>
                      <a:pt x="208" y="225"/>
                    </a:lnTo>
                    <a:lnTo>
                      <a:pt x="206" y="224"/>
                    </a:lnTo>
                    <a:cubicBezTo>
                      <a:pt x="214" y="218"/>
                      <a:pt x="221" y="211"/>
                      <a:pt x="227" y="203"/>
                    </a:cubicBezTo>
                    <a:lnTo>
                      <a:pt x="228" y="204"/>
                    </a:lnTo>
                    <a:lnTo>
                      <a:pt x="227" y="205"/>
                    </a:lnTo>
                    <a:lnTo>
                      <a:pt x="227" y="203"/>
                    </a:lnTo>
                    <a:cubicBezTo>
                      <a:pt x="235" y="204"/>
                      <a:pt x="245" y="205"/>
                      <a:pt x="254" y="207"/>
                    </a:cubicBezTo>
                    <a:lnTo>
                      <a:pt x="253" y="208"/>
                    </a:lnTo>
                    <a:cubicBezTo>
                      <a:pt x="258" y="194"/>
                      <a:pt x="264" y="179"/>
                      <a:pt x="270" y="164"/>
                    </a:cubicBezTo>
                    <a:lnTo>
                      <a:pt x="271" y="165"/>
                    </a:lnTo>
                    <a:cubicBezTo>
                      <a:pt x="263" y="161"/>
                      <a:pt x="255" y="155"/>
                      <a:pt x="247" y="150"/>
                    </a:cubicBezTo>
                    <a:lnTo>
                      <a:pt x="249" y="148"/>
                    </a:lnTo>
                    <a:lnTo>
                      <a:pt x="249" y="149"/>
                    </a:lnTo>
                    <a:lnTo>
                      <a:pt x="247" y="150"/>
                    </a:lnTo>
                    <a:cubicBezTo>
                      <a:pt x="248" y="141"/>
                      <a:pt x="248" y="130"/>
                      <a:pt x="246" y="120"/>
                    </a:cubicBezTo>
                    <a:lnTo>
                      <a:pt x="249" y="120"/>
                    </a:lnTo>
                    <a:lnTo>
                      <a:pt x="248" y="122"/>
                    </a:lnTo>
                    <a:lnTo>
                      <a:pt x="246" y="120"/>
                    </a:lnTo>
                    <a:cubicBezTo>
                      <a:pt x="253" y="115"/>
                      <a:pt x="261" y="109"/>
                      <a:pt x="269" y="103"/>
                    </a:cubicBezTo>
                    <a:lnTo>
                      <a:pt x="269" y="105"/>
                    </a:lnTo>
                    <a:cubicBezTo>
                      <a:pt x="263" y="92"/>
                      <a:pt x="256" y="77"/>
                      <a:pt x="249" y="62"/>
                    </a:cubicBezTo>
                    <a:lnTo>
                      <a:pt x="251" y="63"/>
                    </a:lnTo>
                    <a:cubicBezTo>
                      <a:pt x="243" y="64"/>
                      <a:pt x="233" y="66"/>
                      <a:pt x="223" y="68"/>
                    </a:cubicBezTo>
                    <a:lnTo>
                      <a:pt x="224" y="65"/>
                    </a:lnTo>
                    <a:lnTo>
                      <a:pt x="225" y="66"/>
                    </a:lnTo>
                    <a:lnTo>
                      <a:pt x="223" y="68"/>
                    </a:lnTo>
                    <a:cubicBezTo>
                      <a:pt x="218" y="61"/>
                      <a:pt x="210" y="54"/>
                      <a:pt x="202" y="48"/>
                    </a:cubicBezTo>
                    <a:lnTo>
                      <a:pt x="204" y="46"/>
                    </a:lnTo>
                    <a:lnTo>
                      <a:pt x="205" y="47"/>
                    </a:lnTo>
                    <a:lnTo>
                      <a:pt x="202" y="48"/>
                    </a:lnTo>
                    <a:cubicBezTo>
                      <a:pt x="203" y="39"/>
                      <a:pt x="204" y="30"/>
                      <a:pt x="206" y="20"/>
                    </a:cubicBezTo>
                    <a:lnTo>
                      <a:pt x="207" y="21"/>
                    </a:lnTo>
                    <a:cubicBezTo>
                      <a:pt x="193" y="16"/>
                      <a:pt x="178" y="10"/>
                      <a:pt x="163" y="4"/>
                    </a:cubicBezTo>
                    <a:lnTo>
                      <a:pt x="165" y="4"/>
                    </a:lnTo>
                    <a:cubicBezTo>
                      <a:pt x="160" y="11"/>
                      <a:pt x="154" y="19"/>
                      <a:pt x="149" y="27"/>
                    </a:cubicBezTo>
                    <a:lnTo>
                      <a:pt x="147" y="25"/>
                    </a:lnTo>
                    <a:lnTo>
                      <a:pt x="148" y="24"/>
                    </a:lnTo>
                    <a:lnTo>
                      <a:pt x="149" y="27"/>
                    </a:lnTo>
                    <a:cubicBezTo>
                      <a:pt x="140" y="27"/>
                      <a:pt x="130" y="27"/>
                      <a:pt x="119" y="28"/>
                    </a:cubicBezTo>
                    <a:lnTo>
                      <a:pt x="120" y="28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19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9" y="28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1" y="26"/>
                    </a:lnTo>
                    <a:lnTo>
                      <a:pt x="119" y="28"/>
                    </a:lnTo>
                    <a:cubicBezTo>
                      <a:pt x="114" y="21"/>
                      <a:pt x="108" y="13"/>
                      <a:pt x="102" y="5"/>
                    </a:cubicBezTo>
                    <a:lnTo>
                      <a:pt x="104" y="6"/>
                    </a:lnTo>
                    <a:cubicBezTo>
                      <a:pt x="91" y="12"/>
                      <a:pt x="76" y="19"/>
                      <a:pt x="61" y="25"/>
                    </a:cubicBezTo>
                    <a:lnTo>
                      <a:pt x="62" y="23"/>
                    </a:lnTo>
                    <a:cubicBezTo>
                      <a:pt x="64" y="32"/>
                      <a:pt x="66" y="41"/>
                      <a:pt x="68" y="51"/>
                    </a:cubicBezTo>
                    <a:lnTo>
                      <a:pt x="64" y="51"/>
                    </a:lnTo>
                    <a:lnTo>
                      <a:pt x="65" y="49"/>
                    </a:lnTo>
                    <a:lnTo>
                      <a:pt x="67" y="52"/>
                    </a:lnTo>
                    <a:cubicBezTo>
                      <a:pt x="60" y="57"/>
                      <a:pt x="53" y="64"/>
                      <a:pt x="47" y="73"/>
                    </a:cubicBezTo>
                    <a:lnTo>
                      <a:pt x="45" y="70"/>
                    </a:lnTo>
                    <a:lnTo>
                      <a:pt x="46" y="69"/>
                    </a:lnTo>
                    <a:lnTo>
                      <a:pt x="47" y="73"/>
                    </a:lnTo>
                    <a:cubicBezTo>
                      <a:pt x="38" y="72"/>
                      <a:pt x="28" y="70"/>
                      <a:pt x="19" y="69"/>
                    </a:cubicBezTo>
                    <a:lnTo>
                      <a:pt x="21" y="68"/>
                    </a:lnTo>
                    <a:cubicBezTo>
                      <a:pt x="16" y="81"/>
                      <a:pt x="10" y="97"/>
                      <a:pt x="4" y="112"/>
                    </a:cubicBezTo>
                    <a:lnTo>
                      <a:pt x="3" y="109"/>
                    </a:lnTo>
                    <a:cubicBezTo>
                      <a:pt x="11" y="114"/>
                      <a:pt x="19" y="120"/>
                      <a:pt x="27" y="125"/>
                    </a:cubicBezTo>
                    <a:lnTo>
                      <a:pt x="24" y="128"/>
                    </a:lnTo>
                    <a:lnTo>
                      <a:pt x="23" y="126"/>
                    </a:lnTo>
                    <a:lnTo>
                      <a:pt x="27" y="126"/>
                    </a:lnTo>
                    <a:cubicBezTo>
                      <a:pt x="26" y="135"/>
                      <a:pt x="26" y="145"/>
                      <a:pt x="28" y="155"/>
                    </a:cubicBezTo>
                    <a:lnTo>
                      <a:pt x="24" y="155"/>
                    </a:lnTo>
                    <a:lnTo>
                      <a:pt x="25" y="154"/>
                    </a:lnTo>
                    <a:lnTo>
                      <a:pt x="28" y="156"/>
                    </a:lnTo>
                    <a:cubicBezTo>
                      <a:pt x="21" y="161"/>
                      <a:pt x="13" y="167"/>
                      <a:pt x="5" y="173"/>
                    </a:cubicBezTo>
                    <a:lnTo>
                      <a:pt x="6" y="170"/>
                    </a:lnTo>
                    <a:cubicBezTo>
                      <a:pt x="11" y="184"/>
                      <a:pt x="18" y="198"/>
                      <a:pt x="25" y="213"/>
                    </a:cubicBezTo>
                    <a:lnTo>
                      <a:pt x="22" y="212"/>
                    </a:lnTo>
                    <a:cubicBezTo>
                      <a:pt x="31" y="210"/>
                      <a:pt x="40" y="208"/>
                      <a:pt x="50" y="207"/>
                    </a:cubicBezTo>
                    <a:lnTo>
                      <a:pt x="50" y="210"/>
                    </a:lnTo>
                    <a:lnTo>
                      <a:pt x="49" y="210"/>
                    </a:lnTo>
                    <a:lnTo>
                      <a:pt x="51" y="207"/>
                    </a:lnTo>
                    <a:cubicBezTo>
                      <a:pt x="57" y="214"/>
                      <a:pt x="64" y="221"/>
                      <a:pt x="72" y="227"/>
                    </a:cubicBezTo>
                    <a:lnTo>
                      <a:pt x="69" y="229"/>
                    </a:lnTo>
                    <a:lnTo>
                      <a:pt x="69" y="228"/>
                    </a:lnTo>
                    <a:lnTo>
                      <a:pt x="72" y="228"/>
                    </a:lnTo>
                    <a:cubicBezTo>
                      <a:pt x="71" y="237"/>
                      <a:pt x="70" y="246"/>
                      <a:pt x="69" y="256"/>
                    </a:cubicBezTo>
                    <a:lnTo>
                      <a:pt x="67" y="253"/>
                    </a:lnTo>
                    <a:cubicBezTo>
                      <a:pt x="81" y="259"/>
                      <a:pt x="96" y="264"/>
                      <a:pt x="110" y="270"/>
                    </a:cubicBezTo>
                    <a:lnTo>
                      <a:pt x="108" y="271"/>
                    </a:lnTo>
                    <a:cubicBezTo>
                      <a:pt x="113" y="263"/>
                      <a:pt x="118" y="255"/>
                      <a:pt x="123" y="247"/>
                    </a:cubicBezTo>
                    <a:lnTo>
                      <a:pt x="126" y="250"/>
                    </a:lnTo>
                    <a:lnTo>
                      <a:pt x="126" y="251"/>
                    </a:lnTo>
                    <a:lnTo>
                      <a:pt x="125" y="247"/>
                    </a:lnTo>
                    <a:cubicBezTo>
                      <a:pt x="133" y="248"/>
                      <a:pt x="141" y="248"/>
                      <a:pt x="150" y="246"/>
                    </a:cubicBezTo>
                    <a:lnTo>
                      <a:pt x="152" y="246"/>
                    </a:lnTo>
                    <a:lnTo>
                      <a:pt x="152" y="246"/>
                    </a:lnTo>
                    <a:lnTo>
                      <a:pt x="152" y="247"/>
                    </a:lnTo>
                    <a:lnTo>
                      <a:pt x="152" y="247"/>
                    </a:lnTo>
                    <a:lnTo>
                      <a:pt x="152" y="247"/>
                    </a:lnTo>
                    <a:lnTo>
                      <a:pt x="153" y="250"/>
                    </a:lnTo>
                    <a:lnTo>
                      <a:pt x="154" y="250"/>
                    </a:lnTo>
                    <a:lnTo>
                      <a:pt x="154" y="250"/>
                    </a:lnTo>
                    <a:lnTo>
                      <a:pt x="154" y="250"/>
                    </a:lnTo>
                    <a:lnTo>
                      <a:pt x="150" y="250"/>
                    </a:lnTo>
                    <a:cubicBezTo>
                      <a:pt x="147" y="250"/>
                      <a:pt x="144" y="251"/>
                      <a:pt x="141" y="251"/>
                    </a:cubicBezTo>
                    <a:cubicBezTo>
                      <a:pt x="136" y="251"/>
                      <a:pt x="130" y="251"/>
                      <a:pt x="124" y="250"/>
                    </a:cubicBezTo>
                    <a:lnTo>
                      <a:pt x="126" y="249"/>
                    </a:lnTo>
                    <a:cubicBezTo>
                      <a:pt x="121" y="257"/>
                      <a:pt x="116" y="264"/>
                      <a:pt x="111" y="272"/>
                    </a:cubicBezTo>
                    <a:lnTo>
                      <a:pt x="109" y="269"/>
                    </a:lnTo>
                    <a:lnTo>
                      <a:pt x="109" y="269"/>
                    </a:lnTo>
                    <a:lnTo>
                      <a:pt x="109" y="272"/>
                    </a:lnTo>
                    <a:cubicBezTo>
                      <a:pt x="95" y="267"/>
                      <a:pt x="81" y="261"/>
                      <a:pt x="67" y="256"/>
                    </a:cubicBezTo>
                    <a:lnTo>
                      <a:pt x="70" y="253"/>
                    </a:lnTo>
                    <a:lnTo>
                      <a:pt x="70" y="254"/>
                    </a:lnTo>
                    <a:lnTo>
                      <a:pt x="66" y="255"/>
                    </a:lnTo>
                    <a:cubicBezTo>
                      <a:pt x="68" y="245"/>
                      <a:pt x="69" y="236"/>
                      <a:pt x="71" y="227"/>
                    </a:cubicBezTo>
                    <a:lnTo>
                      <a:pt x="71" y="229"/>
                    </a:lnTo>
                    <a:cubicBezTo>
                      <a:pt x="63" y="223"/>
                      <a:pt x="55" y="216"/>
                      <a:pt x="49" y="208"/>
                    </a:cubicBezTo>
                    <a:lnTo>
                      <a:pt x="51" y="208"/>
                    </a:lnTo>
                    <a:cubicBezTo>
                      <a:pt x="42" y="210"/>
                      <a:pt x="33" y="212"/>
                      <a:pt x="24" y="214"/>
                    </a:cubicBezTo>
                    <a:lnTo>
                      <a:pt x="24" y="210"/>
                    </a:lnTo>
                    <a:lnTo>
                      <a:pt x="25" y="211"/>
                    </a:lnTo>
                    <a:lnTo>
                      <a:pt x="23" y="213"/>
                    </a:lnTo>
                    <a:cubicBezTo>
                      <a:pt x="17" y="199"/>
                      <a:pt x="11" y="185"/>
                      <a:pt x="5" y="172"/>
                    </a:cubicBezTo>
                    <a:lnTo>
                      <a:pt x="8" y="172"/>
                    </a:lnTo>
                    <a:lnTo>
                      <a:pt x="8" y="173"/>
                    </a:lnTo>
                    <a:lnTo>
                      <a:pt x="5" y="171"/>
                    </a:lnTo>
                    <a:cubicBezTo>
                      <a:pt x="12" y="165"/>
                      <a:pt x="20" y="160"/>
                      <a:pt x="27" y="154"/>
                    </a:cubicBezTo>
                    <a:lnTo>
                      <a:pt x="26" y="156"/>
                    </a:lnTo>
                    <a:cubicBezTo>
                      <a:pt x="25" y="146"/>
                      <a:pt x="24" y="135"/>
                      <a:pt x="26" y="125"/>
                    </a:cubicBezTo>
                    <a:lnTo>
                      <a:pt x="26" y="127"/>
                    </a:lnTo>
                    <a:cubicBezTo>
                      <a:pt x="19" y="122"/>
                      <a:pt x="11" y="116"/>
                      <a:pt x="3" y="111"/>
                    </a:cubicBezTo>
                    <a:lnTo>
                      <a:pt x="6" y="109"/>
                    </a:lnTo>
                    <a:lnTo>
                      <a:pt x="7" y="111"/>
                    </a:lnTo>
                    <a:lnTo>
                      <a:pt x="3" y="111"/>
                    </a:lnTo>
                    <a:cubicBezTo>
                      <a:pt x="9" y="96"/>
                      <a:pt x="14" y="82"/>
                      <a:pt x="19" y="68"/>
                    </a:cubicBezTo>
                    <a:lnTo>
                      <a:pt x="22" y="71"/>
                    </a:lnTo>
                    <a:lnTo>
                      <a:pt x="21" y="72"/>
                    </a:lnTo>
                    <a:lnTo>
                      <a:pt x="20" y="68"/>
                    </a:lnTo>
                    <a:cubicBezTo>
                      <a:pt x="29" y="70"/>
                      <a:pt x="39" y="71"/>
                      <a:pt x="48" y="72"/>
                    </a:cubicBezTo>
                    <a:lnTo>
                      <a:pt x="46" y="73"/>
                    </a:lnTo>
                    <a:cubicBezTo>
                      <a:pt x="52" y="64"/>
                      <a:pt x="59" y="57"/>
                      <a:pt x="67" y="50"/>
                    </a:cubicBezTo>
                    <a:lnTo>
                      <a:pt x="67" y="52"/>
                    </a:lnTo>
                    <a:cubicBezTo>
                      <a:pt x="65" y="43"/>
                      <a:pt x="63" y="34"/>
                      <a:pt x="61" y="25"/>
                    </a:cubicBezTo>
                    <a:lnTo>
                      <a:pt x="65" y="25"/>
                    </a:lnTo>
                    <a:lnTo>
                      <a:pt x="64" y="27"/>
                    </a:lnTo>
                    <a:lnTo>
                      <a:pt x="62" y="24"/>
                    </a:lnTo>
                    <a:cubicBezTo>
                      <a:pt x="76" y="18"/>
                      <a:pt x="89" y="12"/>
                      <a:pt x="103" y="6"/>
                    </a:cubicBezTo>
                    <a:lnTo>
                      <a:pt x="103" y="9"/>
                    </a:lnTo>
                    <a:lnTo>
                      <a:pt x="101" y="9"/>
                    </a:lnTo>
                    <a:lnTo>
                      <a:pt x="103" y="6"/>
                    </a:lnTo>
                    <a:cubicBezTo>
                      <a:pt x="109" y="14"/>
                      <a:pt x="114" y="21"/>
                      <a:pt x="119" y="28"/>
                    </a:cubicBezTo>
                    <a:lnTo>
                      <a:pt x="119" y="27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18" y="29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20" y="28"/>
                    </a:lnTo>
                    <a:lnTo>
                      <a:pt x="119" y="28"/>
                    </a:lnTo>
                    <a:cubicBezTo>
                      <a:pt x="130" y="26"/>
                      <a:pt x="140" y="26"/>
                      <a:pt x="149" y="27"/>
                    </a:cubicBezTo>
                    <a:lnTo>
                      <a:pt x="148" y="28"/>
                    </a:lnTo>
                    <a:cubicBezTo>
                      <a:pt x="153" y="20"/>
                      <a:pt x="158" y="12"/>
                      <a:pt x="164" y="4"/>
                    </a:cubicBezTo>
                    <a:lnTo>
                      <a:pt x="165" y="7"/>
                    </a:lnTo>
                    <a:lnTo>
                      <a:pt x="164" y="7"/>
                    </a:lnTo>
                    <a:lnTo>
                      <a:pt x="164" y="4"/>
                    </a:lnTo>
                    <a:cubicBezTo>
                      <a:pt x="179" y="10"/>
                      <a:pt x="192" y="15"/>
                      <a:pt x="206" y="21"/>
                    </a:cubicBezTo>
                    <a:lnTo>
                      <a:pt x="204" y="23"/>
                    </a:lnTo>
                    <a:lnTo>
                      <a:pt x="203" y="21"/>
                    </a:lnTo>
                    <a:lnTo>
                      <a:pt x="206" y="21"/>
                    </a:lnTo>
                    <a:cubicBezTo>
                      <a:pt x="205" y="31"/>
                      <a:pt x="203" y="40"/>
                      <a:pt x="202" y="48"/>
                    </a:cubicBezTo>
                    <a:lnTo>
                      <a:pt x="201" y="47"/>
                    </a:lnTo>
                    <a:cubicBezTo>
                      <a:pt x="210" y="53"/>
                      <a:pt x="218" y="61"/>
                      <a:pt x="224" y="68"/>
                    </a:cubicBezTo>
                    <a:lnTo>
                      <a:pt x="222" y="68"/>
                    </a:lnTo>
                    <a:cubicBezTo>
                      <a:pt x="232" y="66"/>
                      <a:pt x="241" y="64"/>
                      <a:pt x="250" y="62"/>
                    </a:cubicBezTo>
                    <a:lnTo>
                      <a:pt x="249" y="65"/>
                    </a:lnTo>
                    <a:lnTo>
                      <a:pt x="248" y="64"/>
                    </a:lnTo>
                    <a:lnTo>
                      <a:pt x="250" y="62"/>
                    </a:lnTo>
                    <a:cubicBezTo>
                      <a:pt x="257" y="77"/>
                      <a:pt x="263" y="91"/>
                      <a:pt x="268" y="104"/>
                    </a:cubicBezTo>
                    <a:lnTo>
                      <a:pt x="266" y="104"/>
                    </a:lnTo>
                    <a:lnTo>
                      <a:pt x="266" y="102"/>
                    </a:lnTo>
                    <a:lnTo>
                      <a:pt x="268" y="104"/>
                    </a:lnTo>
                    <a:cubicBezTo>
                      <a:pt x="260" y="110"/>
                      <a:pt x="253" y="115"/>
                      <a:pt x="246" y="121"/>
                    </a:cubicBezTo>
                    <a:lnTo>
                      <a:pt x="246" y="119"/>
                    </a:lnTo>
                    <a:cubicBezTo>
                      <a:pt x="248" y="131"/>
                      <a:pt x="248" y="141"/>
                      <a:pt x="247" y="150"/>
                    </a:cubicBezTo>
                    <a:lnTo>
                      <a:pt x="247" y="149"/>
                    </a:lnTo>
                    <a:cubicBezTo>
                      <a:pt x="255" y="155"/>
                      <a:pt x="263" y="160"/>
                      <a:pt x="270" y="165"/>
                    </a:cubicBezTo>
                    <a:lnTo>
                      <a:pt x="268" y="166"/>
                    </a:lnTo>
                    <a:lnTo>
                      <a:pt x="268" y="165"/>
                    </a:lnTo>
                    <a:lnTo>
                      <a:pt x="270" y="165"/>
                    </a:lnTo>
                    <a:cubicBezTo>
                      <a:pt x="264" y="181"/>
                      <a:pt x="258" y="194"/>
                      <a:pt x="254" y="207"/>
                    </a:cubicBezTo>
                    <a:lnTo>
                      <a:pt x="252" y="205"/>
                    </a:lnTo>
                    <a:lnTo>
                      <a:pt x="253" y="205"/>
                    </a:lnTo>
                    <a:lnTo>
                      <a:pt x="254" y="207"/>
                    </a:lnTo>
                    <a:cubicBezTo>
                      <a:pt x="243" y="205"/>
                      <a:pt x="234" y="204"/>
                      <a:pt x="226" y="203"/>
                    </a:cubicBezTo>
                    <a:lnTo>
                      <a:pt x="227" y="202"/>
                    </a:lnTo>
                    <a:cubicBezTo>
                      <a:pt x="220" y="212"/>
                      <a:pt x="213" y="219"/>
                      <a:pt x="206" y="224"/>
                    </a:cubicBezTo>
                    <a:lnTo>
                      <a:pt x="206" y="224"/>
                    </a:lnTo>
                    <a:cubicBezTo>
                      <a:pt x="209" y="235"/>
                      <a:pt x="210" y="243"/>
                      <a:pt x="212" y="251"/>
                    </a:cubicBezTo>
                    <a:lnTo>
                      <a:pt x="210" y="251"/>
                    </a:lnTo>
                    <a:lnTo>
                      <a:pt x="211" y="250"/>
                    </a:lnTo>
                    <a:lnTo>
                      <a:pt x="212" y="251"/>
                    </a:lnTo>
                    <a:cubicBezTo>
                      <a:pt x="194" y="259"/>
                      <a:pt x="181" y="265"/>
                      <a:pt x="170" y="269"/>
                    </a:cubicBezTo>
                    <a:lnTo>
                      <a:pt x="170" y="268"/>
                    </a:lnTo>
                    <a:lnTo>
                      <a:pt x="171" y="268"/>
                    </a:lnTo>
                    <a:lnTo>
                      <a:pt x="170" y="269"/>
                    </a:lnTo>
                    <a:cubicBezTo>
                      <a:pt x="160" y="255"/>
                      <a:pt x="156" y="250"/>
                      <a:pt x="154" y="247"/>
                    </a:cubicBezTo>
                    <a:cubicBezTo>
                      <a:pt x="154" y="247"/>
                      <a:pt x="156" y="249"/>
                      <a:pt x="158" y="252"/>
                    </a:cubicBezTo>
                    <a:cubicBezTo>
                      <a:pt x="161" y="256"/>
                      <a:pt x="166" y="261"/>
                      <a:pt x="171" y="269"/>
                    </a:cubicBezTo>
                    <a:lnTo>
                      <a:pt x="172" y="269"/>
                    </a:lnTo>
                    <a:lnTo>
                      <a:pt x="171" y="269"/>
                    </a:lnTo>
                    <a:lnTo>
                      <a:pt x="170" y="269"/>
                    </a:lnTo>
                    <a:lnTo>
                      <a:pt x="169" y="269"/>
                    </a:lnTo>
                    <a:lnTo>
                      <a:pt x="170" y="268"/>
                    </a:lnTo>
                    <a:cubicBezTo>
                      <a:pt x="180" y="264"/>
                      <a:pt x="193" y="258"/>
                      <a:pt x="211" y="249"/>
                    </a:cubicBezTo>
                    <a:lnTo>
                      <a:pt x="213" y="249"/>
                    </a:lnTo>
                    <a:lnTo>
                      <a:pt x="212" y="250"/>
                    </a:lnTo>
                    <a:lnTo>
                      <a:pt x="212" y="251"/>
                    </a:lnTo>
                    <a:lnTo>
                      <a:pt x="211" y="253"/>
                    </a:lnTo>
                    <a:lnTo>
                      <a:pt x="210" y="251"/>
                    </a:lnTo>
                    <a:cubicBezTo>
                      <a:pt x="209" y="243"/>
                      <a:pt x="207" y="235"/>
                      <a:pt x="205" y="224"/>
                    </a:cubicBezTo>
                    <a:lnTo>
                      <a:pt x="205" y="223"/>
                    </a:lnTo>
                    <a:lnTo>
                      <a:pt x="205" y="223"/>
                    </a:lnTo>
                    <a:cubicBezTo>
                      <a:pt x="212" y="218"/>
                      <a:pt x="218" y="211"/>
                      <a:pt x="225" y="201"/>
                    </a:cubicBezTo>
                    <a:lnTo>
                      <a:pt x="226" y="201"/>
                    </a:lnTo>
                    <a:lnTo>
                      <a:pt x="226" y="201"/>
                    </a:lnTo>
                    <a:cubicBezTo>
                      <a:pt x="234" y="202"/>
                      <a:pt x="243" y="203"/>
                      <a:pt x="254" y="205"/>
                    </a:cubicBezTo>
                    <a:lnTo>
                      <a:pt x="257" y="205"/>
                    </a:lnTo>
                    <a:lnTo>
                      <a:pt x="254" y="207"/>
                    </a:lnTo>
                    <a:lnTo>
                      <a:pt x="253" y="207"/>
                    </a:lnTo>
                    <a:lnTo>
                      <a:pt x="251" y="209"/>
                    </a:lnTo>
                    <a:lnTo>
                      <a:pt x="252" y="206"/>
                    </a:lnTo>
                    <a:cubicBezTo>
                      <a:pt x="257" y="193"/>
                      <a:pt x="262" y="180"/>
                      <a:pt x="268" y="164"/>
                    </a:cubicBezTo>
                    <a:lnTo>
                      <a:pt x="269" y="161"/>
                    </a:lnTo>
                    <a:lnTo>
                      <a:pt x="270" y="164"/>
                    </a:lnTo>
                    <a:lnTo>
                      <a:pt x="270" y="165"/>
                    </a:lnTo>
                    <a:lnTo>
                      <a:pt x="271" y="168"/>
                    </a:lnTo>
                    <a:lnTo>
                      <a:pt x="269" y="167"/>
                    </a:lnTo>
                    <a:cubicBezTo>
                      <a:pt x="261" y="162"/>
                      <a:pt x="254" y="157"/>
                      <a:pt x="245" y="151"/>
                    </a:cubicBezTo>
                    <a:lnTo>
                      <a:pt x="245" y="151"/>
                    </a:lnTo>
                    <a:lnTo>
                      <a:pt x="245" y="150"/>
                    </a:lnTo>
                    <a:cubicBezTo>
                      <a:pt x="246" y="141"/>
                      <a:pt x="246" y="131"/>
                      <a:pt x="244" y="120"/>
                    </a:cubicBezTo>
                    <a:lnTo>
                      <a:pt x="244" y="119"/>
                    </a:lnTo>
                    <a:lnTo>
                      <a:pt x="244" y="119"/>
                    </a:lnTo>
                    <a:cubicBezTo>
                      <a:pt x="251" y="113"/>
                      <a:pt x="258" y="108"/>
                      <a:pt x="267" y="102"/>
                    </a:cubicBezTo>
                    <a:lnTo>
                      <a:pt x="270" y="99"/>
                    </a:lnTo>
                    <a:lnTo>
                      <a:pt x="269" y="103"/>
                    </a:lnTo>
                    <a:lnTo>
                      <a:pt x="268" y="105"/>
                    </a:lnTo>
                    <a:lnTo>
                      <a:pt x="267" y="108"/>
                    </a:lnTo>
                    <a:lnTo>
                      <a:pt x="266" y="105"/>
                    </a:lnTo>
                    <a:cubicBezTo>
                      <a:pt x="260" y="92"/>
                      <a:pt x="254" y="79"/>
                      <a:pt x="247" y="64"/>
                    </a:cubicBezTo>
                    <a:lnTo>
                      <a:pt x="246" y="60"/>
                    </a:lnTo>
                    <a:lnTo>
                      <a:pt x="249" y="62"/>
                    </a:lnTo>
                    <a:lnTo>
                      <a:pt x="251" y="63"/>
                    </a:lnTo>
                    <a:lnTo>
                      <a:pt x="254" y="64"/>
                    </a:lnTo>
                    <a:lnTo>
                      <a:pt x="250" y="65"/>
                    </a:lnTo>
                    <a:cubicBezTo>
                      <a:pt x="242" y="67"/>
                      <a:pt x="233" y="69"/>
                      <a:pt x="223" y="71"/>
                    </a:cubicBezTo>
                    <a:lnTo>
                      <a:pt x="222" y="71"/>
                    </a:lnTo>
                    <a:lnTo>
                      <a:pt x="222" y="70"/>
                    </a:lnTo>
                    <a:cubicBezTo>
                      <a:pt x="215" y="63"/>
                      <a:pt x="208" y="56"/>
                      <a:pt x="200" y="49"/>
                    </a:cubicBezTo>
                    <a:lnTo>
                      <a:pt x="199" y="49"/>
                    </a:lnTo>
                    <a:lnTo>
                      <a:pt x="199" y="48"/>
                    </a:lnTo>
                    <a:cubicBezTo>
                      <a:pt x="200" y="39"/>
                      <a:pt x="201" y="30"/>
                      <a:pt x="203" y="20"/>
                    </a:cubicBezTo>
                    <a:lnTo>
                      <a:pt x="204" y="16"/>
                    </a:lnTo>
                    <a:lnTo>
                      <a:pt x="206" y="20"/>
                    </a:lnTo>
                    <a:lnTo>
                      <a:pt x="207" y="21"/>
                    </a:lnTo>
                    <a:lnTo>
                      <a:pt x="209" y="25"/>
                    </a:lnTo>
                    <a:lnTo>
                      <a:pt x="205" y="23"/>
                    </a:lnTo>
                    <a:cubicBezTo>
                      <a:pt x="191" y="18"/>
                      <a:pt x="177" y="13"/>
                      <a:pt x="163" y="7"/>
                    </a:cubicBezTo>
                    <a:lnTo>
                      <a:pt x="158" y="6"/>
                    </a:lnTo>
                    <a:lnTo>
                      <a:pt x="163" y="4"/>
                    </a:lnTo>
                    <a:lnTo>
                      <a:pt x="164" y="4"/>
                    </a:lnTo>
                    <a:lnTo>
                      <a:pt x="169" y="2"/>
                    </a:lnTo>
                    <a:lnTo>
                      <a:pt x="166" y="6"/>
                    </a:lnTo>
                    <a:cubicBezTo>
                      <a:pt x="161" y="14"/>
                      <a:pt x="156" y="21"/>
                      <a:pt x="151" y="29"/>
                    </a:cubicBezTo>
                    <a:lnTo>
                      <a:pt x="150" y="30"/>
                    </a:lnTo>
                    <a:lnTo>
                      <a:pt x="149" y="30"/>
                    </a:lnTo>
                    <a:cubicBezTo>
                      <a:pt x="139" y="29"/>
                      <a:pt x="130" y="29"/>
                      <a:pt x="120" y="31"/>
                    </a:cubicBez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0"/>
                    </a:lnTo>
                    <a:lnTo>
                      <a:pt x="119" y="30"/>
                    </a:lnTo>
                    <a:lnTo>
                      <a:pt x="120" y="28"/>
                    </a:lnTo>
                    <a:cubicBezTo>
                      <a:pt x="120" y="27"/>
                      <a:pt x="120" y="27"/>
                      <a:pt x="120" y="27"/>
                    </a:cubicBezTo>
                    <a:lnTo>
                      <a:pt x="120" y="27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21" y="30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8" y="31"/>
                    </a:lnTo>
                    <a:lnTo>
                      <a:pt x="117" y="30"/>
                    </a:lnTo>
                    <a:lnTo>
                      <a:pt x="117" y="30"/>
                    </a:lnTo>
                    <a:lnTo>
                      <a:pt x="117" y="30"/>
                    </a:lnTo>
                    <a:cubicBezTo>
                      <a:pt x="111" y="23"/>
                      <a:pt x="106" y="15"/>
                      <a:pt x="100" y="8"/>
                    </a:cubicBezTo>
                    <a:lnTo>
                      <a:pt x="97" y="4"/>
                    </a:lnTo>
                    <a:lnTo>
                      <a:pt x="102" y="5"/>
                    </a:lnTo>
                    <a:lnTo>
                      <a:pt x="104" y="5"/>
                    </a:lnTo>
                    <a:lnTo>
                      <a:pt x="109" y="7"/>
                    </a:lnTo>
                    <a:lnTo>
                      <a:pt x="104" y="9"/>
                    </a:lnTo>
                    <a:cubicBezTo>
                      <a:pt x="91" y="15"/>
                      <a:pt x="77" y="21"/>
                      <a:pt x="63" y="27"/>
                    </a:cubicBezTo>
                    <a:lnTo>
                      <a:pt x="58" y="29"/>
                    </a:lnTo>
                    <a:lnTo>
                      <a:pt x="61" y="25"/>
                    </a:lnTo>
                    <a:lnTo>
                      <a:pt x="62" y="23"/>
                    </a:lnTo>
                    <a:lnTo>
                      <a:pt x="64" y="18"/>
                    </a:lnTo>
                    <a:lnTo>
                      <a:pt x="65" y="23"/>
                    </a:lnTo>
                    <a:cubicBezTo>
                      <a:pt x="67" y="32"/>
                      <a:pt x="68" y="42"/>
                      <a:pt x="70" y="51"/>
                    </a:cubicBezTo>
                    <a:lnTo>
                      <a:pt x="70" y="52"/>
                    </a:lnTo>
                    <a:lnTo>
                      <a:pt x="70" y="53"/>
                    </a:lnTo>
                    <a:cubicBezTo>
                      <a:pt x="62" y="59"/>
                      <a:pt x="55" y="66"/>
                      <a:pt x="49" y="75"/>
                    </a:cubicBezTo>
                    <a:lnTo>
                      <a:pt x="48" y="76"/>
                    </a:lnTo>
                    <a:lnTo>
                      <a:pt x="47" y="75"/>
                    </a:lnTo>
                    <a:cubicBezTo>
                      <a:pt x="38" y="74"/>
                      <a:pt x="29" y="73"/>
                      <a:pt x="19" y="71"/>
                    </a:cubicBezTo>
                    <a:lnTo>
                      <a:pt x="14" y="71"/>
                    </a:lnTo>
                    <a:lnTo>
                      <a:pt x="19" y="68"/>
                    </a:lnTo>
                    <a:lnTo>
                      <a:pt x="20" y="67"/>
                    </a:lnTo>
                    <a:lnTo>
                      <a:pt x="25" y="64"/>
                    </a:lnTo>
                    <a:lnTo>
                      <a:pt x="23" y="69"/>
                    </a:lnTo>
                    <a:cubicBezTo>
                      <a:pt x="17" y="83"/>
                      <a:pt x="12" y="97"/>
                      <a:pt x="6" y="111"/>
                    </a:cubicBezTo>
                    <a:lnTo>
                      <a:pt x="5" y="116"/>
                    </a:lnTo>
                    <a:lnTo>
                      <a:pt x="3" y="111"/>
                    </a:lnTo>
                    <a:lnTo>
                      <a:pt x="2" y="110"/>
                    </a:lnTo>
                    <a:lnTo>
                      <a:pt x="1" y="105"/>
                    </a:lnTo>
                    <a:lnTo>
                      <a:pt x="5" y="108"/>
                    </a:lnTo>
                    <a:cubicBezTo>
                      <a:pt x="13" y="113"/>
                      <a:pt x="21" y="118"/>
                      <a:pt x="29" y="123"/>
                    </a:cubicBezTo>
                    <a:lnTo>
                      <a:pt x="30" y="124"/>
                    </a:lnTo>
                    <a:lnTo>
                      <a:pt x="29" y="125"/>
                    </a:lnTo>
                    <a:cubicBezTo>
                      <a:pt x="28" y="135"/>
                      <a:pt x="28" y="145"/>
                      <a:pt x="30" y="155"/>
                    </a:cubicBezTo>
                    <a:lnTo>
                      <a:pt x="30" y="156"/>
                    </a:lnTo>
                    <a:lnTo>
                      <a:pt x="29" y="157"/>
                    </a:lnTo>
                    <a:cubicBezTo>
                      <a:pt x="22" y="163"/>
                      <a:pt x="15" y="168"/>
                      <a:pt x="7" y="174"/>
                    </a:cubicBezTo>
                    <a:lnTo>
                      <a:pt x="3" y="177"/>
                    </a:lnTo>
                    <a:lnTo>
                      <a:pt x="4" y="172"/>
                    </a:lnTo>
                    <a:lnTo>
                      <a:pt x="4" y="170"/>
                    </a:lnTo>
                    <a:lnTo>
                      <a:pt x="6" y="165"/>
                    </a:lnTo>
                    <a:lnTo>
                      <a:pt x="8" y="170"/>
                    </a:lnTo>
                    <a:cubicBezTo>
                      <a:pt x="14" y="184"/>
                      <a:pt x="20" y="197"/>
                      <a:pt x="26" y="211"/>
                    </a:cubicBezTo>
                    <a:lnTo>
                      <a:pt x="29" y="216"/>
                    </a:lnTo>
                    <a:lnTo>
                      <a:pt x="24" y="214"/>
                    </a:lnTo>
                    <a:lnTo>
                      <a:pt x="22" y="213"/>
                    </a:lnTo>
                    <a:lnTo>
                      <a:pt x="18" y="211"/>
                    </a:lnTo>
                    <a:lnTo>
                      <a:pt x="23" y="209"/>
                    </a:lnTo>
                    <a:cubicBezTo>
                      <a:pt x="32" y="208"/>
                      <a:pt x="41" y="206"/>
                      <a:pt x="50" y="204"/>
                    </a:cubicBezTo>
                    <a:lnTo>
                      <a:pt x="52" y="204"/>
                    </a:lnTo>
                    <a:lnTo>
                      <a:pt x="52" y="205"/>
                    </a:lnTo>
                    <a:cubicBezTo>
                      <a:pt x="58" y="213"/>
                      <a:pt x="66" y="220"/>
                      <a:pt x="74" y="225"/>
                    </a:cubicBezTo>
                    <a:lnTo>
                      <a:pt x="75" y="226"/>
                    </a:lnTo>
                    <a:lnTo>
                      <a:pt x="75" y="227"/>
                    </a:lnTo>
                    <a:cubicBezTo>
                      <a:pt x="73" y="236"/>
                      <a:pt x="72" y="246"/>
                      <a:pt x="70" y="255"/>
                    </a:cubicBezTo>
                    <a:lnTo>
                      <a:pt x="70" y="260"/>
                    </a:lnTo>
                    <a:lnTo>
                      <a:pt x="67" y="255"/>
                    </a:lnTo>
                    <a:lnTo>
                      <a:pt x="66" y="255"/>
                    </a:lnTo>
                    <a:lnTo>
                      <a:pt x="63" y="250"/>
                    </a:lnTo>
                    <a:lnTo>
                      <a:pt x="69" y="252"/>
                    </a:lnTo>
                    <a:cubicBezTo>
                      <a:pt x="83" y="257"/>
                      <a:pt x="97" y="263"/>
                      <a:pt x="111" y="268"/>
                    </a:cubicBezTo>
                    <a:lnTo>
                      <a:pt x="116" y="270"/>
                    </a:lnTo>
                    <a:lnTo>
                      <a:pt x="111" y="272"/>
                    </a:lnTo>
                    <a:lnTo>
                      <a:pt x="110" y="272"/>
                    </a:lnTo>
                    <a:lnTo>
                      <a:pt x="104" y="274"/>
                    </a:lnTo>
                    <a:lnTo>
                      <a:pt x="108" y="269"/>
                    </a:lnTo>
                    <a:cubicBezTo>
                      <a:pt x="113" y="262"/>
                      <a:pt x="118" y="254"/>
                      <a:pt x="123" y="246"/>
                    </a:cubicBezTo>
                    <a:lnTo>
                      <a:pt x="124" y="245"/>
                    </a:lnTo>
                    <a:lnTo>
                      <a:pt x="125" y="246"/>
                    </a:lnTo>
                    <a:cubicBezTo>
                      <a:pt x="130" y="246"/>
                      <a:pt x="136" y="246"/>
                      <a:pt x="141" y="246"/>
                    </a:cubicBezTo>
                    <a:cubicBezTo>
                      <a:pt x="144" y="246"/>
                      <a:pt x="147" y="246"/>
                      <a:pt x="150" y="246"/>
                    </a:cubicBezTo>
                    <a:lnTo>
                      <a:pt x="154" y="245"/>
                    </a:lnTo>
                    <a:lnTo>
                      <a:pt x="154" y="245"/>
                    </a:lnTo>
                    <a:lnTo>
                      <a:pt x="155" y="245"/>
                    </a:lnTo>
                    <a:lnTo>
                      <a:pt x="155" y="245"/>
                    </a:lnTo>
                    <a:cubicBezTo>
                      <a:pt x="156" y="245"/>
                      <a:pt x="157" y="248"/>
                      <a:pt x="156" y="248"/>
                    </a:cubicBezTo>
                    <a:lnTo>
                      <a:pt x="156" y="248"/>
                    </a:lnTo>
                    <a:lnTo>
                      <a:pt x="156" y="248"/>
                    </a:lnTo>
                    <a:lnTo>
                      <a:pt x="155" y="249"/>
                    </a:lnTo>
                    <a:cubicBezTo>
                      <a:pt x="154" y="249"/>
                      <a:pt x="153" y="250"/>
                      <a:pt x="153" y="250"/>
                    </a:cubicBezTo>
                    <a:lnTo>
                      <a:pt x="151" y="250"/>
                    </a:lnTo>
                    <a:cubicBezTo>
                      <a:pt x="142" y="251"/>
                      <a:pt x="133" y="251"/>
                      <a:pt x="125" y="250"/>
                    </a:cubicBezTo>
                    <a:lnTo>
                      <a:pt x="118" y="250"/>
                    </a:lnTo>
                    <a:lnTo>
                      <a:pt x="124" y="247"/>
                    </a:lnTo>
                    <a:lnTo>
                      <a:pt x="125" y="246"/>
                    </a:lnTo>
                    <a:lnTo>
                      <a:pt x="131" y="243"/>
                    </a:lnTo>
                    <a:lnTo>
                      <a:pt x="127" y="249"/>
                    </a:lnTo>
                    <a:cubicBezTo>
                      <a:pt x="122" y="257"/>
                      <a:pt x="117" y="265"/>
                      <a:pt x="112" y="273"/>
                    </a:cubicBezTo>
                    <a:lnTo>
                      <a:pt x="111" y="274"/>
                    </a:lnTo>
                    <a:lnTo>
                      <a:pt x="109" y="273"/>
                    </a:lnTo>
                    <a:cubicBezTo>
                      <a:pt x="95" y="268"/>
                      <a:pt x="80" y="262"/>
                      <a:pt x="66" y="257"/>
                    </a:cubicBezTo>
                    <a:lnTo>
                      <a:pt x="65" y="256"/>
                    </a:lnTo>
                    <a:lnTo>
                      <a:pt x="65" y="255"/>
                    </a:lnTo>
                    <a:cubicBezTo>
                      <a:pt x="66" y="245"/>
                      <a:pt x="68" y="236"/>
                      <a:pt x="69" y="227"/>
                    </a:cubicBezTo>
                    <a:lnTo>
                      <a:pt x="70" y="220"/>
                    </a:lnTo>
                    <a:lnTo>
                      <a:pt x="73" y="227"/>
                    </a:lnTo>
                    <a:lnTo>
                      <a:pt x="73" y="227"/>
                    </a:lnTo>
                    <a:lnTo>
                      <a:pt x="76" y="234"/>
                    </a:lnTo>
                    <a:lnTo>
                      <a:pt x="70" y="230"/>
                    </a:lnTo>
                    <a:cubicBezTo>
                      <a:pt x="62" y="224"/>
                      <a:pt x="54" y="216"/>
                      <a:pt x="48" y="209"/>
                    </a:cubicBezTo>
                    <a:lnTo>
                      <a:pt x="44" y="204"/>
                    </a:lnTo>
                    <a:lnTo>
                      <a:pt x="50" y="206"/>
                    </a:lnTo>
                    <a:lnTo>
                      <a:pt x="51" y="206"/>
                    </a:lnTo>
                    <a:lnTo>
                      <a:pt x="58" y="209"/>
                    </a:lnTo>
                    <a:lnTo>
                      <a:pt x="51" y="210"/>
                    </a:lnTo>
                    <a:cubicBezTo>
                      <a:pt x="41" y="212"/>
                      <a:pt x="32" y="214"/>
                      <a:pt x="23" y="215"/>
                    </a:cubicBezTo>
                    <a:lnTo>
                      <a:pt x="22" y="216"/>
                    </a:lnTo>
                    <a:lnTo>
                      <a:pt x="21" y="214"/>
                    </a:lnTo>
                    <a:cubicBezTo>
                      <a:pt x="15" y="200"/>
                      <a:pt x="8" y="185"/>
                      <a:pt x="2" y="172"/>
                    </a:cubicBezTo>
                    <a:lnTo>
                      <a:pt x="2" y="170"/>
                    </a:lnTo>
                    <a:lnTo>
                      <a:pt x="3" y="169"/>
                    </a:lnTo>
                    <a:cubicBezTo>
                      <a:pt x="11" y="163"/>
                      <a:pt x="18" y="158"/>
                      <a:pt x="25" y="152"/>
                    </a:cubicBezTo>
                    <a:lnTo>
                      <a:pt x="31" y="148"/>
                    </a:lnTo>
                    <a:lnTo>
                      <a:pt x="28" y="155"/>
                    </a:lnTo>
                    <a:lnTo>
                      <a:pt x="28" y="156"/>
                    </a:lnTo>
                    <a:lnTo>
                      <a:pt x="25" y="162"/>
                    </a:lnTo>
                    <a:lnTo>
                      <a:pt x="24" y="155"/>
                    </a:lnTo>
                    <a:cubicBezTo>
                      <a:pt x="22" y="145"/>
                      <a:pt x="22" y="134"/>
                      <a:pt x="23" y="125"/>
                    </a:cubicBezTo>
                    <a:lnTo>
                      <a:pt x="24" y="118"/>
                    </a:lnTo>
                    <a:lnTo>
                      <a:pt x="27" y="125"/>
                    </a:lnTo>
                    <a:lnTo>
                      <a:pt x="28" y="126"/>
                    </a:lnTo>
                    <a:lnTo>
                      <a:pt x="30" y="132"/>
                    </a:lnTo>
                    <a:lnTo>
                      <a:pt x="25" y="128"/>
                    </a:lnTo>
                    <a:cubicBezTo>
                      <a:pt x="17" y="123"/>
                      <a:pt x="9" y="117"/>
                      <a:pt x="1" y="112"/>
                    </a:cubicBezTo>
                    <a:lnTo>
                      <a:pt x="0" y="112"/>
                    </a:lnTo>
                    <a:lnTo>
                      <a:pt x="1" y="110"/>
                    </a:lnTo>
                    <a:cubicBezTo>
                      <a:pt x="6" y="95"/>
                      <a:pt x="12" y="80"/>
                      <a:pt x="18" y="66"/>
                    </a:cubicBezTo>
                    <a:lnTo>
                      <a:pt x="18" y="65"/>
                    </a:lnTo>
                    <a:lnTo>
                      <a:pt x="20" y="65"/>
                    </a:lnTo>
                    <a:cubicBezTo>
                      <a:pt x="29" y="66"/>
                      <a:pt x="39" y="68"/>
                      <a:pt x="48" y="69"/>
                    </a:cubicBezTo>
                    <a:lnTo>
                      <a:pt x="54" y="70"/>
                    </a:lnTo>
                    <a:lnTo>
                      <a:pt x="48" y="73"/>
                    </a:lnTo>
                    <a:lnTo>
                      <a:pt x="47" y="73"/>
                    </a:lnTo>
                    <a:lnTo>
                      <a:pt x="41" y="76"/>
                    </a:lnTo>
                    <a:lnTo>
                      <a:pt x="44" y="70"/>
                    </a:lnTo>
                    <a:cubicBezTo>
                      <a:pt x="51" y="62"/>
                      <a:pt x="58" y="54"/>
                      <a:pt x="65" y="48"/>
                    </a:cubicBezTo>
                    <a:lnTo>
                      <a:pt x="70" y="44"/>
                    </a:lnTo>
                    <a:lnTo>
                      <a:pt x="68" y="50"/>
                    </a:lnTo>
                    <a:lnTo>
                      <a:pt x="68" y="52"/>
                    </a:lnTo>
                    <a:lnTo>
                      <a:pt x="65" y="58"/>
                    </a:lnTo>
                    <a:lnTo>
                      <a:pt x="64" y="51"/>
                    </a:lnTo>
                    <a:cubicBezTo>
                      <a:pt x="62" y="42"/>
                      <a:pt x="60" y="32"/>
                      <a:pt x="59" y="24"/>
                    </a:cubicBezTo>
                    <a:lnTo>
                      <a:pt x="58" y="22"/>
                    </a:lnTo>
                    <a:lnTo>
                      <a:pt x="60" y="22"/>
                    </a:lnTo>
                    <a:cubicBezTo>
                      <a:pt x="75" y="15"/>
                      <a:pt x="90" y="8"/>
                      <a:pt x="103" y="2"/>
                    </a:cubicBezTo>
                    <a:lnTo>
                      <a:pt x="104" y="2"/>
                    </a:lnTo>
                    <a:lnTo>
                      <a:pt x="105" y="3"/>
                    </a:lnTo>
                    <a:cubicBezTo>
                      <a:pt x="111" y="11"/>
                      <a:pt x="117" y="19"/>
                      <a:pt x="122" y="26"/>
                    </a:cubicBezTo>
                    <a:lnTo>
                      <a:pt x="126" y="31"/>
                    </a:lnTo>
                    <a:lnTo>
                      <a:pt x="120" y="28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8" y="27"/>
                    </a:lnTo>
                    <a:lnTo>
                      <a:pt x="119" y="24"/>
                    </a:lnTo>
                    <a:cubicBezTo>
                      <a:pt x="120" y="24"/>
                      <a:pt x="120" y="24"/>
                      <a:pt x="120" y="25"/>
                    </a:cubicBez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cubicBezTo>
                      <a:pt x="120" y="25"/>
                      <a:pt x="120" y="24"/>
                      <a:pt x="120" y="25"/>
                    </a:cubicBezTo>
                    <a:lnTo>
                      <a:pt x="119" y="27"/>
                    </a:lnTo>
                    <a:lnTo>
                      <a:pt x="119" y="27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14" y="26"/>
                    </a:lnTo>
                    <a:lnTo>
                      <a:pt x="119" y="25"/>
                    </a:lnTo>
                    <a:lnTo>
                      <a:pt x="119" y="25"/>
                    </a:lnTo>
                    <a:cubicBezTo>
                      <a:pt x="129" y="23"/>
                      <a:pt x="140" y="23"/>
                      <a:pt x="149" y="24"/>
                    </a:cubicBezTo>
                    <a:lnTo>
                      <a:pt x="155" y="24"/>
                    </a:lnTo>
                    <a:lnTo>
                      <a:pt x="150" y="27"/>
                    </a:lnTo>
                    <a:lnTo>
                      <a:pt x="148" y="28"/>
                    </a:lnTo>
                    <a:lnTo>
                      <a:pt x="143" y="30"/>
                    </a:lnTo>
                    <a:lnTo>
                      <a:pt x="146" y="25"/>
                    </a:lnTo>
                    <a:cubicBezTo>
                      <a:pt x="152" y="17"/>
                      <a:pt x="157" y="9"/>
                      <a:pt x="162" y="2"/>
                    </a:cubicBezTo>
                    <a:lnTo>
                      <a:pt x="163" y="0"/>
                    </a:lnTo>
                    <a:lnTo>
                      <a:pt x="164" y="1"/>
                    </a:lnTo>
                    <a:cubicBezTo>
                      <a:pt x="179" y="7"/>
                      <a:pt x="195" y="13"/>
                      <a:pt x="208" y="18"/>
                    </a:cubicBezTo>
                    <a:lnTo>
                      <a:pt x="209" y="18"/>
                    </a:lnTo>
                    <a:lnTo>
                      <a:pt x="209" y="20"/>
                    </a:lnTo>
                    <a:cubicBezTo>
                      <a:pt x="208" y="30"/>
                      <a:pt x="206" y="39"/>
                      <a:pt x="205" y="48"/>
                    </a:cubicBezTo>
                    <a:lnTo>
                      <a:pt x="204" y="53"/>
                    </a:lnTo>
                    <a:lnTo>
                      <a:pt x="202" y="48"/>
                    </a:lnTo>
                    <a:lnTo>
                      <a:pt x="201" y="47"/>
                    </a:lnTo>
                    <a:lnTo>
                      <a:pt x="199" y="42"/>
                    </a:lnTo>
                    <a:lnTo>
                      <a:pt x="204" y="45"/>
                    </a:lnTo>
                    <a:cubicBezTo>
                      <a:pt x="212" y="51"/>
                      <a:pt x="220" y="59"/>
                      <a:pt x="226" y="66"/>
                    </a:cubicBezTo>
                    <a:lnTo>
                      <a:pt x="229" y="70"/>
                    </a:lnTo>
                    <a:lnTo>
                      <a:pt x="224" y="68"/>
                    </a:lnTo>
                    <a:lnTo>
                      <a:pt x="223" y="68"/>
                    </a:lnTo>
                    <a:lnTo>
                      <a:pt x="218" y="66"/>
                    </a:lnTo>
                    <a:lnTo>
                      <a:pt x="223" y="65"/>
                    </a:lnTo>
                    <a:cubicBezTo>
                      <a:pt x="233" y="63"/>
                      <a:pt x="242" y="61"/>
                      <a:pt x="251" y="60"/>
                    </a:cubicBezTo>
                    <a:lnTo>
                      <a:pt x="252" y="59"/>
                    </a:lnTo>
                    <a:lnTo>
                      <a:pt x="252" y="60"/>
                    </a:lnTo>
                    <a:cubicBezTo>
                      <a:pt x="259" y="75"/>
                      <a:pt x="265" y="90"/>
                      <a:pt x="271" y="103"/>
                    </a:cubicBezTo>
                    <a:lnTo>
                      <a:pt x="272" y="104"/>
                    </a:lnTo>
                    <a:lnTo>
                      <a:pt x="271" y="105"/>
                    </a:lnTo>
                    <a:cubicBezTo>
                      <a:pt x="263" y="111"/>
                      <a:pt x="255" y="117"/>
                      <a:pt x="248" y="122"/>
                    </a:cubicBezTo>
                    <a:lnTo>
                      <a:pt x="244" y="125"/>
                    </a:lnTo>
                    <a:lnTo>
                      <a:pt x="246" y="120"/>
                    </a:lnTo>
                    <a:lnTo>
                      <a:pt x="246" y="119"/>
                    </a:lnTo>
                    <a:lnTo>
                      <a:pt x="248" y="115"/>
                    </a:lnTo>
                    <a:lnTo>
                      <a:pt x="249" y="120"/>
                    </a:lnTo>
                    <a:cubicBezTo>
                      <a:pt x="251" y="130"/>
                      <a:pt x="251" y="141"/>
                      <a:pt x="250" y="150"/>
                    </a:cubicBezTo>
                    <a:lnTo>
                      <a:pt x="249" y="154"/>
                    </a:lnTo>
                    <a:lnTo>
                      <a:pt x="247" y="150"/>
                    </a:lnTo>
                    <a:lnTo>
                      <a:pt x="247" y="149"/>
                    </a:lnTo>
                    <a:lnTo>
                      <a:pt x="245" y="145"/>
                    </a:lnTo>
                    <a:lnTo>
                      <a:pt x="248" y="147"/>
                    </a:lnTo>
                    <a:cubicBezTo>
                      <a:pt x="257" y="153"/>
                      <a:pt x="265" y="158"/>
                      <a:pt x="272" y="163"/>
                    </a:cubicBezTo>
                    <a:lnTo>
                      <a:pt x="273" y="164"/>
                    </a:lnTo>
                    <a:lnTo>
                      <a:pt x="272" y="165"/>
                    </a:lnTo>
                    <a:cubicBezTo>
                      <a:pt x="266" y="180"/>
                      <a:pt x="260" y="194"/>
                      <a:pt x="255" y="208"/>
                    </a:cubicBezTo>
                    <a:lnTo>
                      <a:pt x="255" y="209"/>
                    </a:lnTo>
                    <a:lnTo>
                      <a:pt x="254" y="209"/>
                    </a:lnTo>
                    <a:cubicBezTo>
                      <a:pt x="244" y="207"/>
                      <a:pt x="235" y="206"/>
                      <a:pt x="226" y="204"/>
                    </a:cubicBezTo>
                    <a:lnTo>
                      <a:pt x="223" y="204"/>
                    </a:lnTo>
                    <a:lnTo>
                      <a:pt x="226" y="203"/>
                    </a:lnTo>
                    <a:lnTo>
                      <a:pt x="227" y="202"/>
                    </a:lnTo>
                    <a:lnTo>
                      <a:pt x="230" y="201"/>
                    </a:lnTo>
                    <a:lnTo>
                      <a:pt x="228" y="204"/>
                    </a:lnTo>
                    <a:cubicBezTo>
                      <a:pt x="222" y="212"/>
                      <a:pt x="215" y="219"/>
                      <a:pt x="207" y="225"/>
                    </a:cubicBezTo>
                    <a:lnTo>
                      <a:pt x="205" y="227"/>
                    </a:lnTo>
                    <a:lnTo>
                      <a:pt x="206" y="224"/>
                    </a:lnTo>
                    <a:lnTo>
                      <a:pt x="206" y="224"/>
                    </a:lnTo>
                    <a:lnTo>
                      <a:pt x="207" y="221"/>
                    </a:lnTo>
                    <a:lnTo>
                      <a:pt x="208" y="224"/>
                    </a:lnTo>
                    <a:cubicBezTo>
                      <a:pt x="210" y="234"/>
                      <a:pt x="211" y="243"/>
                      <a:pt x="213" y="251"/>
                    </a:cubicBezTo>
                    <a:lnTo>
                      <a:pt x="213" y="252"/>
                    </a:lnTo>
                    <a:lnTo>
                      <a:pt x="213" y="252"/>
                    </a:lnTo>
                    <a:cubicBezTo>
                      <a:pt x="195" y="259"/>
                      <a:pt x="181" y="265"/>
                      <a:pt x="170" y="270"/>
                    </a:cubicBezTo>
                    <a:lnTo>
                      <a:pt x="170" y="270"/>
                    </a:lnTo>
                    <a:lnTo>
                      <a:pt x="170" y="270"/>
                    </a:lnTo>
                    <a:cubicBezTo>
                      <a:pt x="165" y="263"/>
                      <a:pt x="161" y="257"/>
                      <a:pt x="158" y="253"/>
                    </a:cubicBezTo>
                    <a:cubicBezTo>
                      <a:pt x="157" y="251"/>
                      <a:pt x="156" y="250"/>
                      <a:pt x="155" y="249"/>
                    </a:cubicBezTo>
                    <a:cubicBezTo>
                      <a:pt x="154" y="248"/>
                      <a:pt x="154" y="247"/>
                      <a:pt x="154" y="24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0" name="Google Shape;100;p3"/>
            <p:cNvSpPr/>
            <p:nvPr/>
          </p:nvSpPr>
          <p:spPr>
            <a:xfrm>
              <a:off x="3424847" y="4620388"/>
              <a:ext cx="816727" cy="818387"/>
            </a:xfrm>
            <a:custGeom>
              <a:avLst/>
              <a:gdLst/>
              <a:ahLst/>
              <a:cxnLst/>
              <a:rect l="l" t="t" r="r" b="b"/>
              <a:pathLst>
                <a:path w="492" h="493" extrusionOk="0">
                  <a:moveTo>
                    <a:pt x="92" y="112"/>
                  </a:moveTo>
                  <a:cubicBezTo>
                    <a:pt x="104" y="98"/>
                    <a:pt x="118" y="86"/>
                    <a:pt x="133" y="76"/>
                  </a:cubicBezTo>
                  <a:lnTo>
                    <a:pt x="128" y="26"/>
                  </a:lnTo>
                  <a:lnTo>
                    <a:pt x="206" y="0"/>
                  </a:lnTo>
                  <a:lnTo>
                    <a:pt x="233" y="42"/>
                  </a:lnTo>
                  <a:cubicBezTo>
                    <a:pt x="250" y="41"/>
                    <a:pt x="269" y="42"/>
                    <a:pt x="287" y="46"/>
                  </a:cubicBezTo>
                  <a:lnTo>
                    <a:pt x="318" y="7"/>
                  </a:lnTo>
                  <a:lnTo>
                    <a:pt x="393" y="44"/>
                  </a:lnTo>
                  <a:lnTo>
                    <a:pt x="381" y="92"/>
                  </a:lnTo>
                  <a:cubicBezTo>
                    <a:pt x="395" y="104"/>
                    <a:pt x="407" y="118"/>
                    <a:pt x="416" y="133"/>
                  </a:cubicBezTo>
                  <a:lnTo>
                    <a:pt x="465" y="128"/>
                  </a:lnTo>
                  <a:lnTo>
                    <a:pt x="492" y="206"/>
                  </a:lnTo>
                  <a:lnTo>
                    <a:pt x="449" y="233"/>
                  </a:lnTo>
                  <a:cubicBezTo>
                    <a:pt x="450" y="250"/>
                    <a:pt x="449" y="269"/>
                    <a:pt x="446" y="287"/>
                  </a:cubicBezTo>
                  <a:lnTo>
                    <a:pt x="485" y="318"/>
                  </a:lnTo>
                  <a:lnTo>
                    <a:pt x="448" y="393"/>
                  </a:lnTo>
                  <a:lnTo>
                    <a:pt x="400" y="381"/>
                  </a:lnTo>
                  <a:cubicBezTo>
                    <a:pt x="388" y="395"/>
                    <a:pt x="375" y="407"/>
                    <a:pt x="360" y="416"/>
                  </a:cubicBezTo>
                  <a:lnTo>
                    <a:pt x="365" y="466"/>
                  </a:lnTo>
                  <a:lnTo>
                    <a:pt x="286" y="493"/>
                  </a:lnTo>
                  <a:lnTo>
                    <a:pt x="260" y="450"/>
                  </a:lnTo>
                  <a:cubicBezTo>
                    <a:pt x="242" y="452"/>
                    <a:pt x="224" y="450"/>
                    <a:pt x="206" y="447"/>
                  </a:cubicBezTo>
                  <a:lnTo>
                    <a:pt x="174" y="486"/>
                  </a:lnTo>
                  <a:lnTo>
                    <a:pt x="100" y="449"/>
                  </a:lnTo>
                  <a:lnTo>
                    <a:pt x="112" y="400"/>
                  </a:lnTo>
                  <a:cubicBezTo>
                    <a:pt x="98" y="388"/>
                    <a:pt x="86" y="375"/>
                    <a:pt x="76" y="360"/>
                  </a:cubicBezTo>
                  <a:lnTo>
                    <a:pt x="26" y="365"/>
                  </a:lnTo>
                  <a:lnTo>
                    <a:pt x="0" y="286"/>
                  </a:lnTo>
                  <a:lnTo>
                    <a:pt x="42" y="260"/>
                  </a:lnTo>
                  <a:cubicBezTo>
                    <a:pt x="41" y="242"/>
                    <a:pt x="42" y="224"/>
                    <a:pt x="46" y="206"/>
                  </a:cubicBezTo>
                  <a:lnTo>
                    <a:pt x="7" y="175"/>
                  </a:lnTo>
                  <a:lnTo>
                    <a:pt x="44" y="100"/>
                  </a:lnTo>
                  <a:lnTo>
                    <a:pt x="92" y="112"/>
                  </a:lnTo>
                  <a:moveTo>
                    <a:pt x="168" y="204"/>
                  </a:moveTo>
                  <a:cubicBezTo>
                    <a:pt x="146" y="248"/>
                    <a:pt x="165" y="301"/>
                    <a:pt x="209" y="323"/>
                  </a:cubicBezTo>
                  <a:cubicBezTo>
                    <a:pt x="253" y="344"/>
                    <a:pt x="306" y="326"/>
                    <a:pt x="328" y="282"/>
                  </a:cubicBezTo>
                  <a:cubicBezTo>
                    <a:pt x="350" y="238"/>
                    <a:pt x="331" y="185"/>
                    <a:pt x="287" y="163"/>
                  </a:cubicBezTo>
                  <a:cubicBezTo>
                    <a:pt x="243" y="141"/>
                    <a:pt x="190" y="159"/>
                    <a:pt x="168" y="2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" name="Google Shape;101;p3"/>
          <p:cNvGrpSpPr/>
          <p:nvPr/>
        </p:nvGrpSpPr>
        <p:grpSpPr>
          <a:xfrm>
            <a:off x="4436569" y="-378425"/>
            <a:ext cx="5710067" cy="5683730"/>
            <a:chOff x="4436569" y="-378425"/>
            <a:chExt cx="5710067" cy="5683730"/>
          </a:xfrm>
        </p:grpSpPr>
        <p:grpSp>
          <p:nvGrpSpPr>
            <p:cNvPr id="102" name="Google Shape;102;p3"/>
            <p:cNvGrpSpPr/>
            <p:nvPr/>
          </p:nvGrpSpPr>
          <p:grpSpPr>
            <a:xfrm rot="-5400000">
              <a:off x="4348614" y="4946476"/>
              <a:ext cx="446784" cy="270873"/>
              <a:chOff x="13937051" y="251501"/>
              <a:chExt cx="446784" cy="270873"/>
            </a:xfrm>
          </p:grpSpPr>
          <p:sp>
            <p:nvSpPr>
              <p:cNvPr id="103" name="Google Shape;103;p3"/>
              <p:cNvSpPr/>
              <p:nvPr/>
            </p:nvSpPr>
            <p:spPr>
              <a:xfrm>
                <a:off x="14329349" y="467888"/>
                <a:ext cx="54486" cy="54486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35" y="17"/>
                    </a:moveTo>
                    <a:cubicBezTo>
                      <a:pt x="35" y="27"/>
                      <a:pt x="27" y="35"/>
                      <a:pt x="17" y="35"/>
                    </a:cubicBezTo>
                    <a:cubicBezTo>
                      <a:pt x="8" y="35"/>
                      <a:pt x="0" y="2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13937051" y="251501"/>
                <a:ext cx="418763" cy="249078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60" extrusionOk="0">
                    <a:moveTo>
                      <a:pt x="269" y="160"/>
                    </a:moveTo>
                    <a:lnTo>
                      <a:pt x="211" y="160"/>
                    </a:lnTo>
                    <a:cubicBezTo>
                      <a:pt x="158" y="160"/>
                      <a:pt x="115" y="117"/>
                      <a:pt x="115" y="64"/>
                    </a:cubicBezTo>
                    <a:cubicBezTo>
                      <a:pt x="115" y="29"/>
                      <a:pt x="113" y="7"/>
                      <a:pt x="82" y="7"/>
                    </a:cubicBezTo>
                    <a:lnTo>
                      <a:pt x="0" y="7"/>
                    </a:lnTo>
                    <a:lnTo>
                      <a:pt x="0" y="0"/>
                    </a:lnTo>
                    <a:lnTo>
                      <a:pt x="82" y="0"/>
                    </a:lnTo>
                    <a:cubicBezTo>
                      <a:pt x="122" y="0"/>
                      <a:pt x="122" y="34"/>
                      <a:pt x="122" y="63"/>
                    </a:cubicBezTo>
                    <a:cubicBezTo>
                      <a:pt x="122" y="113"/>
                      <a:pt x="162" y="153"/>
                      <a:pt x="211" y="153"/>
                    </a:cubicBezTo>
                    <a:lnTo>
                      <a:pt x="269" y="153"/>
                    </a:lnTo>
                    <a:lnTo>
                      <a:pt x="269" y="16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12600" rIns="90000" bIns="126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5" name="Google Shape;105;p3"/>
            <p:cNvGrpSpPr/>
            <p:nvPr/>
          </p:nvGrpSpPr>
          <p:grpSpPr>
            <a:xfrm>
              <a:off x="8242875" y="-378425"/>
              <a:ext cx="1903762" cy="1293604"/>
              <a:chOff x="8242875" y="-378425"/>
              <a:chExt cx="1903762" cy="1293604"/>
            </a:xfrm>
          </p:grpSpPr>
          <p:grpSp>
            <p:nvGrpSpPr>
              <p:cNvPr id="106" name="Google Shape;106;p3"/>
              <p:cNvGrpSpPr/>
              <p:nvPr/>
            </p:nvGrpSpPr>
            <p:grpSpPr>
              <a:xfrm rot="10800000" flipH="1">
                <a:off x="8516730" y="406125"/>
                <a:ext cx="1629907" cy="509054"/>
                <a:chOff x="5401930" y="789587"/>
                <a:chExt cx="1629907" cy="509054"/>
              </a:xfrm>
            </p:grpSpPr>
            <p:sp>
              <p:nvSpPr>
                <p:cNvPr id="107" name="Google Shape;107;p3"/>
                <p:cNvSpPr/>
                <p:nvPr/>
              </p:nvSpPr>
              <p:spPr>
                <a:xfrm>
                  <a:off x="5401930" y="1244155"/>
                  <a:ext cx="54486" cy="54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" h="35" extrusionOk="0">
                      <a:moveTo>
                        <a:pt x="35" y="17"/>
                      </a:moveTo>
                      <a:cubicBezTo>
                        <a:pt x="35" y="27"/>
                        <a:pt x="27" y="35"/>
                        <a:pt x="17" y="35"/>
                      </a:cubicBezTo>
                      <a:cubicBezTo>
                        <a:pt x="8" y="35"/>
                        <a:pt x="0" y="27"/>
                        <a:pt x="0" y="17"/>
                      </a:cubicBezTo>
                      <a:cubicBezTo>
                        <a:pt x="0" y="8"/>
                        <a:pt x="8" y="0"/>
                        <a:pt x="17" y="0"/>
                      </a:cubicBezTo>
                      <a:cubicBezTo>
                        <a:pt x="27" y="0"/>
                        <a:pt x="35" y="8"/>
                        <a:pt x="35" y="1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" name="Google Shape;108;p3"/>
                <p:cNvSpPr/>
                <p:nvPr/>
              </p:nvSpPr>
              <p:spPr>
                <a:xfrm>
                  <a:off x="5423724" y="789587"/>
                  <a:ext cx="1608112" cy="4701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" h="302" extrusionOk="0">
                      <a:moveTo>
                        <a:pt x="6" y="302"/>
                      </a:moveTo>
                      <a:lnTo>
                        <a:pt x="0" y="302"/>
                      </a:lnTo>
                      <a:lnTo>
                        <a:pt x="0" y="96"/>
                      </a:lnTo>
                      <a:cubicBezTo>
                        <a:pt x="0" y="43"/>
                        <a:pt x="43" y="0"/>
                        <a:pt x="95" y="0"/>
                      </a:cubicBezTo>
                      <a:lnTo>
                        <a:pt x="937" y="0"/>
                      </a:lnTo>
                      <a:cubicBezTo>
                        <a:pt x="990" y="0"/>
                        <a:pt x="1033" y="43"/>
                        <a:pt x="1033" y="96"/>
                      </a:cubicBezTo>
                      <a:lnTo>
                        <a:pt x="1033" y="129"/>
                      </a:lnTo>
                      <a:lnTo>
                        <a:pt x="1026" y="129"/>
                      </a:lnTo>
                      <a:lnTo>
                        <a:pt x="1026" y="96"/>
                      </a:lnTo>
                      <a:cubicBezTo>
                        <a:pt x="1026" y="47"/>
                        <a:pt x="986" y="7"/>
                        <a:pt x="937" y="7"/>
                      </a:cubicBezTo>
                      <a:lnTo>
                        <a:pt x="95" y="7"/>
                      </a:lnTo>
                      <a:cubicBezTo>
                        <a:pt x="46" y="7"/>
                        <a:pt x="6" y="47"/>
                        <a:pt x="6" y="96"/>
                      </a:cubicBezTo>
                      <a:lnTo>
                        <a:pt x="6" y="302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9" name="Google Shape;109;p3"/>
              <p:cNvSpPr/>
              <p:nvPr/>
            </p:nvSpPr>
            <p:spPr>
              <a:xfrm>
                <a:off x="8242875" y="-378425"/>
                <a:ext cx="652200" cy="652200"/>
              </a:xfrm>
              <a:prstGeom prst="roundRect">
                <a:avLst>
                  <a:gd name="adj" fmla="val 30579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5"/>
          <p:cNvSpPr txBox="1">
            <a:spLocks noGrp="1"/>
          </p:cNvSpPr>
          <p:nvPr>
            <p:ph type="subTitle" idx="1"/>
          </p:nvPr>
        </p:nvSpPr>
        <p:spPr>
          <a:xfrm>
            <a:off x="4983888" y="2878947"/>
            <a:ext cx="2606400" cy="14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5"/>
          <p:cNvSpPr txBox="1">
            <a:spLocks noGrp="1"/>
          </p:cNvSpPr>
          <p:nvPr>
            <p:ph type="subTitle" idx="2"/>
          </p:nvPr>
        </p:nvSpPr>
        <p:spPr>
          <a:xfrm>
            <a:off x="1553713" y="2878946"/>
            <a:ext cx="2606400" cy="14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subTitle" idx="3"/>
          </p:nvPr>
        </p:nvSpPr>
        <p:spPr>
          <a:xfrm>
            <a:off x="1553713" y="2527525"/>
            <a:ext cx="2606400" cy="43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63" name="Google Shape;163;p5"/>
          <p:cNvSpPr txBox="1">
            <a:spLocks noGrp="1"/>
          </p:cNvSpPr>
          <p:nvPr>
            <p:ph type="subTitle" idx="4"/>
          </p:nvPr>
        </p:nvSpPr>
        <p:spPr>
          <a:xfrm>
            <a:off x="4983888" y="2527525"/>
            <a:ext cx="2606400" cy="43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grpSp>
        <p:nvGrpSpPr>
          <p:cNvPr id="164" name="Google Shape;164;p5"/>
          <p:cNvGrpSpPr/>
          <p:nvPr/>
        </p:nvGrpSpPr>
        <p:grpSpPr>
          <a:xfrm>
            <a:off x="-187189" y="139313"/>
            <a:ext cx="10397451" cy="5226445"/>
            <a:chOff x="-187189" y="139313"/>
            <a:chExt cx="10397451" cy="5226445"/>
          </a:xfrm>
        </p:grpSpPr>
        <p:grpSp>
          <p:nvGrpSpPr>
            <p:cNvPr id="165" name="Google Shape;165;p5"/>
            <p:cNvGrpSpPr/>
            <p:nvPr/>
          </p:nvGrpSpPr>
          <p:grpSpPr>
            <a:xfrm>
              <a:off x="-187189" y="139313"/>
              <a:ext cx="1065901" cy="619495"/>
              <a:chOff x="-192639" y="64613"/>
              <a:chExt cx="1065901" cy="619495"/>
            </a:xfrm>
          </p:grpSpPr>
          <p:sp>
            <p:nvSpPr>
              <p:cNvPr id="166" name="Google Shape;166;p5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3" name="Google Shape;173;p5"/>
            <p:cNvGrpSpPr/>
            <p:nvPr/>
          </p:nvGrpSpPr>
          <p:grpSpPr>
            <a:xfrm flipH="1">
              <a:off x="8552194" y="917833"/>
              <a:ext cx="1658068" cy="3498326"/>
              <a:chOff x="-1133549" y="822583"/>
              <a:chExt cx="1658068" cy="3498326"/>
            </a:xfrm>
          </p:grpSpPr>
          <p:sp>
            <p:nvSpPr>
              <p:cNvPr id="174" name="Google Shape;174;p5"/>
              <p:cNvSpPr/>
              <p:nvPr/>
            </p:nvSpPr>
            <p:spPr>
              <a:xfrm>
                <a:off x="-1133549" y="822583"/>
                <a:ext cx="1658068" cy="349832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1920" extrusionOk="0">
                    <a:moveTo>
                      <a:pt x="803" y="1"/>
                    </a:moveTo>
                    <a:cubicBezTo>
                      <a:pt x="803" y="1"/>
                      <a:pt x="804" y="1"/>
                      <a:pt x="807" y="2"/>
                    </a:cubicBezTo>
                    <a:cubicBezTo>
                      <a:pt x="809" y="2"/>
                      <a:pt x="813" y="2"/>
                      <a:pt x="817" y="2"/>
                    </a:cubicBezTo>
                    <a:cubicBezTo>
                      <a:pt x="827" y="3"/>
                      <a:pt x="841" y="7"/>
                      <a:pt x="857" y="16"/>
                    </a:cubicBezTo>
                    <a:cubicBezTo>
                      <a:pt x="865" y="21"/>
                      <a:pt x="873" y="27"/>
                      <a:pt x="881" y="36"/>
                    </a:cubicBezTo>
                    <a:cubicBezTo>
                      <a:pt x="888" y="44"/>
                      <a:pt x="897" y="55"/>
                      <a:pt x="902" y="68"/>
                    </a:cubicBezTo>
                    <a:cubicBezTo>
                      <a:pt x="907" y="80"/>
                      <a:pt x="910" y="95"/>
                      <a:pt x="910" y="111"/>
                    </a:cubicBezTo>
                    <a:cubicBezTo>
                      <a:pt x="910" y="126"/>
                      <a:pt x="910" y="143"/>
                      <a:pt x="910" y="161"/>
                    </a:cubicBezTo>
                    <a:cubicBezTo>
                      <a:pt x="910" y="302"/>
                      <a:pt x="910" y="507"/>
                      <a:pt x="910" y="761"/>
                    </a:cubicBezTo>
                    <a:cubicBezTo>
                      <a:pt x="910" y="1014"/>
                      <a:pt x="910" y="1315"/>
                      <a:pt x="910" y="1650"/>
                    </a:cubicBezTo>
                    <a:cubicBezTo>
                      <a:pt x="910" y="1692"/>
                      <a:pt x="910" y="1734"/>
                      <a:pt x="910" y="1777"/>
                    </a:cubicBezTo>
                    <a:lnTo>
                      <a:pt x="910" y="1809"/>
                    </a:lnTo>
                    <a:cubicBezTo>
                      <a:pt x="910" y="1820"/>
                      <a:pt x="909" y="1831"/>
                      <a:pt x="906" y="1842"/>
                    </a:cubicBezTo>
                    <a:cubicBezTo>
                      <a:pt x="903" y="1852"/>
                      <a:pt x="899" y="1862"/>
                      <a:pt x="893" y="1872"/>
                    </a:cubicBezTo>
                    <a:cubicBezTo>
                      <a:pt x="886" y="1881"/>
                      <a:pt x="879" y="1889"/>
                      <a:pt x="870" y="1896"/>
                    </a:cubicBezTo>
                    <a:cubicBezTo>
                      <a:pt x="853" y="1910"/>
                      <a:pt x="831" y="1919"/>
                      <a:pt x="809" y="1920"/>
                    </a:cubicBezTo>
                    <a:cubicBezTo>
                      <a:pt x="787" y="1921"/>
                      <a:pt x="765" y="1920"/>
                      <a:pt x="742" y="1920"/>
                    </a:cubicBezTo>
                    <a:cubicBezTo>
                      <a:pt x="698" y="1920"/>
                      <a:pt x="652" y="1920"/>
                      <a:pt x="607" y="1920"/>
                    </a:cubicBezTo>
                    <a:cubicBezTo>
                      <a:pt x="516" y="1920"/>
                      <a:pt x="423" y="1920"/>
                      <a:pt x="329" y="1920"/>
                    </a:cubicBezTo>
                    <a:cubicBezTo>
                      <a:pt x="282" y="1920"/>
                      <a:pt x="235" y="1920"/>
                      <a:pt x="187" y="1920"/>
                    </a:cubicBezTo>
                    <a:cubicBezTo>
                      <a:pt x="163" y="1920"/>
                      <a:pt x="139" y="1920"/>
                      <a:pt x="115" y="1920"/>
                    </a:cubicBezTo>
                    <a:cubicBezTo>
                      <a:pt x="91" y="1921"/>
                      <a:pt x="66" y="1915"/>
                      <a:pt x="46" y="1901"/>
                    </a:cubicBezTo>
                    <a:cubicBezTo>
                      <a:pt x="26" y="1887"/>
                      <a:pt x="11" y="1866"/>
                      <a:pt x="4" y="1843"/>
                    </a:cubicBezTo>
                    <a:cubicBezTo>
                      <a:pt x="0" y="1831"/>
                      <a:pt x="0" y="1819"/>
                      <a:pt x="0" y="1807"/>
                    </a:cubicBezTo>
                    <a:cubicBezTo>
                      <a:pt x="0" y="1795"/>
                      <a:pt x="0" y="1783"/>
                      <a:pt x="0" y="1771"/>
                    </a:cubicBezTo>
                    <a:cubicBezTo>
                      <a:pt x="0" y="1723"/>
                      <a:pt x="0" y="1676"/>
                      <a:pt x="0" y="1629"/>
                    </a:cubicBezTo>
                    <a:cubicBezTo>
                      <a:pt x="0" y="1535"/>
                      <a:pt x="0" y="1442"/>
                      <a:pt x="0" y="1351"/>
                    </a:cubicBezTo>
                    <a:cubicBezTo>
                      <a:pt x="0" y="1169"/>
                      <a:pt x="0" y="993"/>
                      <a:pt x="0" y="826"/>
                    </a:cubicBezTo>
                    <a:cubicBezTo>
                      <a:pt x="0" y="658"/>
                      <a:pt x="0" y="499"/>
                      <a:pt x="0" y="350"/>
                    </a:cubicBezTo>
                    <a:cubicBezTo>
                      <a:pt x="0" y="276"/>
                      <a:pt x="0" y="204"/>
                      <a:pt x="0" y="135"/>
                    </a:cubicBezTo>
                    <a:cubicBezTo>
                      <a:pt x="0" y="126"/>
                      <a:pt x="0" y="118"/>
                      <a:pt x="0" y="109"/>
                    </a:cubicBezTo>
                    <a:cubicBezTo>
                      <a:pt x="0" y="105"/>
                      <a:pt x="1" y="100"/>
                      <a:pt x="1" y="96"/>
                    </a:cubicBezTo>
                    <a:cubicBezTo>
                      <a:pt x="2" y="92"/>
                      <a:pt x="2" y="88"/>
                      <a:pt x="3" y="83"/>
                    </a:cubicBezTo>
                    <a:cubicBezTo>
                      <a:pt x="7" y="67"/>
                      <a:pt x="15" y="51"/>
                      <a:pt x="25" y="38"/>
                    </a:cubicBezTo>
                    <a:cubicBezTo>
                      <a:pt x="36" y="26"/>
                      <a:pt x="50" y="16"/>
                      <a:pt x="65" y="9"/>
                    </a:cubicBezTo>
                    <a:cubicBezTo>
                      <a:pt x="80" y="2"/>
                      <a:pt x="96" y="0"/>
                      <a:pt x="112" y="0"/>
                    </a:cubicBezTo>
                    <a:cubicBezTo>
                      <a:pt x="144" y="0"/>
                      <a:pt x="175" y="0"/>
                      <a:pt x="205" y="0"/>
                    </a:cubicBezTo>
                    <a:cubicBezTo>
                      <a:pt x="220" y="0"/>
                      <a:pt x="235" y="0"/>
                      <a:pt x="249" y="0"/>
                    </a:cubicBezTo>
                    <a:cubicBezTo>
                      <a:pt x="257" y="0"/>
                      <a:pt x="264" y="0"/>
                      <a:pt x="271" y="0"/>
                    </a:cubicBezTo>
                    <a:cubicBezTo>
                      <a:pt x="278" y="0"/>
                      <a:pt x="286" y="2"/>
                      <a:pt x="292" y="6"/>
                    </a:cubicBezTo>
                    <a:cubicBezTo>
                      <a:pt x="298" y="10"/>
                      <a:pt x="303" y="16"/>
                      <a:pt x="305" y="23"/>
                    </a:cubicBezTo>
                    <a:cubicBezTo>
                      <a:pt x="308" y="30"/>
                      <a:pt x="307" y="37"/>
                      <a:pt x="307" y="44"/>
                    </a:cubicBezTo>
                    <a:cubicBezTo>
                      <a:pt x="307" y="48"/>
                      <a:pt x="307" y="50"/>
                      <a:pt x="307" y="54"/>
                    </a:cubicBezTo>
                    <a:cubicBezTo>
                      <a:pt x="307" y="57"/>
                      <a:pt x="307" y="61"/>
                      <a:pt x="307" y="65"/>
                    </a:cubicBezTo>
                    <a:cubicBezTo>
                      <a:pt x="308" y="71"/>
                      <a:pt x="311" y="77"/>
                      <a:pt x="315" y="82"/>
                    </a:cubicBezTo>
                    <a:cubicBezTo>
                      <a:pt x="320" y="87"/>
                      <a:pt x="325" y="91"/>
                      <a:pt x="332" y="92"/>
                    </a:cubicBezTo>
                    <a:cubicBezTo>
                      <a:pt x="335" y="93"/>
                      <a:pt x="338" y="93"/>
                      <a:pt x="341" y="93"/>
                    </a:cubicBezTo>
                    <a:cubicBezTo>
                      <a:pt x="345" y="93"/>
                      <a:pt x="348" y="93"/>
                      <a:pt x="351" y="93"/>
                    </a:cubicBezTo>
                    <a:cubicBezTo>
                      <a:pt x="364" y="93"/>
                      <a:pt x="377" y="93"/>
                      <a:pt x="389" y="93"/>
                    </a:cubicBezTo>
                    <a:cubicBezTo>
                      <a:pt x="440" y="93"/>
                      <a:pt x="486" y="94"/>
                      <a:pt x="529" y="94"/>
                    </a:cubicBezTo>
                    <a:cubicBezTo>
                      <a:pt x="551" y="94"/>
                      <a:pt x="572" y="94"/>
                      <a:pt x="591" y="94"/>
                    </a:cubicBezTo>
                    <a:cubicBezTo>
                      <a:pt x="596" y="94"/>
                      <a:pt x="601" y="94"/>
                      <a:pt x="606" y="94"/>
                    </a:cubicBezTo>
                    <a:cubicBezTo>
                      <a:pt x="610" y="93"/>
                      <a:pt x="615" y="91"/>
                      <a:pt x="619" y="89"/>
                    </a:cubicBezTo>
                    <a:cubicBezTo>
                      <a:pt x="627" y="84"/>
                      <a:pt x="632" y="76"/>
                      <a:pt x="634" y="68"/>
                    </a:cubicBezTo>
                    <a:cubicBezTo>
                      <a:pt x="635" y="63"/>
                      <a:pt x="634" y="59"/>
                      <a:pt x="634" y="55"/>
                    </a:cubicBezTo>
                    <a:cubicBezTo>
                      <a:pt x="634" y="50"/>
                      <a:pt x="634" y="46"/>
                      <a:pt x="634" y="42"/>
                    </a:cubicBezTo>
                    <a:cubicBezTo>
                      <a:pt x="634" y="38"/>
                      <a:pt x="634" y="34"/>
                      <a:pt x="635" y="29"/>
                    </a:cubicBezTo>
                    <a:cubicBezTo>
                      <a:pt x="636" y="25"/>
                      <a:pt x="637" y="22"/>
                      <a:pt x="639" y="18"/>
                    </a:cubicBezTo>
                    <a:cubicBezTo>
                      <a:pt x="643" y="11"/>
                      <a:pt x="649" y="6"/>
                      <a:pt x="656" y="3"/>
                    </a:cubicBezTo>
                    <a:cubicBezTo>
                      <a:pt x="663" y="0"/>
                      <a:pt x="670" y="1"/>
                      <a:pt x="677" y="1"/>
                    </a:cubicBezTo>
                    <a:cubicBezTo>
                      <a:pt x="704" y="1"/>
                      <a:pt x="727" y="1"/>
                      <a:pt x="746" y="1"/>
                    </a:cubicBezTo>
                    <a:cubicBezTo>
                      <a:pt x="765" y="1"/>
                      <a:pt x="779" y="1"/>
                      <a:pt x="788" y="1"/>
                    </a:cubicBezTo>
                    <a:cubicBezTo>
                      <a:pt x="798" y="1"/>
                      <a:pt x="803" y="1"/>
                      <a:pt x="803" y="1"/>
                    </a:cubicBezTo>
                    <a:cubicBezTo>
                      <a:pt x="803" y="1"/>
                      <a:pt x="798" y="1"/>
                      <a:pt x="788" y="1"/>
                    </a:cubicBezTo>
                    <a:cubicBezTo>
                      <a:pt x="779" y="1"/>
                      <a:pt x="765" y="2"/>
                      <a:pt x="746" y="2"/>
                    </a:cubicBezTo>
                    <a:cubicBezTo>
                      <a:pt x="727" y="2"/>
                      <a:pt x="704" y="2"/>
                      <a:pt x="677" y="2"/>
                    </a:cubicBezTo>
                    <a:cubicBezTo>
                      <a:pt x="670" y="2"/>
                      <a:pt x="663" y="1"/>
                      <a:pt x="656" y="4"/>
                    </a:cubicBezTo>
                    <a:cubicBezTo>
                      <a:pt x="650" y="7"/>
                      <a:pt x="644" y="12"/>
                      <a:pt x="640" y="19"/>
                    </a:cubicBezTo>
                    <a:cubicBezTo>
                      <a:pt x="638" y="22"/>
                      <a:pt x="637" y="26"/>
                      <a:pt x="636" y="30"/>
                    </a:cubicBezTo>
                    <a:cubicBezTo>
                      <a:pt x="635" y="34"/>
                      <a:pt x="636" y="38"/>
                      <a:pt x="636" y="42"/>
                    </a:cubicBezTo>
                    <a:cubicBezTo>
                      <a:pt x="636" y="46"/>
                      <a:pt x="636" y="50"/>
                      <a:pt x="636" y="55"/>
                    </a:cubicBezTo>
                    <a:cubicBezTo>
                      <a:pt x="636" y="59"/>
                      <a:pt x="636" y="63"/>
                      <a:pt x="635" y="68"/>
                    </a:cubicBezTo>
                    <a:cubicBezTo>
                      <a:pt x="633" y="77"/>
                      <a:pt x="627" y="85"/>
                      <a:pt x="619" y="90"/>
                    </a:cubicBezTo>
                    <a:cubicBezTo>
                      <a:pt x="615" y="93"/>
                      <a:pt x="611" y="94"/>
                      <a:pt x="606" y="95"/>
                    </a:cubicBezTo>
                    <a:cubicBezTo>
                      <a:pt x="601" y="95"/>
                      <a:pt x="596" y="95"/>
                      <a:pt x="591" y="95"/>
                    </a:cubicBezTo>
                    <a:cubicBezTo>
                      <a:pt x="571" y="95"/>
                      <a:pt x="551" y="95"/>
                      <a:pt x="529" y="95"/>
                    </a:cubicBezTo>
                    <a:cubicBezTo>
                      <a:pt x="486" y="95"/>
                      <a:pt x="439" y="95"/>
                      <a:pt x="389" y="95"/>
                    </a:cubicBezTo>
                    <a:cubicBezTo>
                      <a:pt x="377" y="95"/>
                      <a:pt x="364" y="95"/>
                      <a:pt x="351" y="95"/>
                    </a:cubicBezTo>
                    <a:cubicBezTo>
                      <a:pt x="348" y="95"/>
                      <a:pt x="344" y="95"/>
                      <a:pt x="341" y="95"/>
                    </a:cubicBezTo>
                    <a:cubicBezTo>
                      <a:pt x="338" y="95"/>
                      <a:pt x="334" y="95"/>
                      <a:pt x="331" y="94"/>
                    </a:cubicBezTo>
                    <a:cubicBezTo>
                      <a:pt x="324" y="92"/>
                      <a:pt x="318" y="89"/>
                      <a:pt x="314" y="83"/>
                    </a:cubicBezTo>
                    <a:cubicBezTo>
                      <a:pt x="309" y="78"/>
                      <a:pt x="306" y="72"/>
                      <a:pt x="305" y="65"/>
                    </a:cubicBezTo>
                    <a:cubicBezTo>
                      <a:pt x="305" y="61"/>
                      <a:pt x="305" y="58"/>
                      <a:pt x="305" y="54"/>
                    </a:cubicBezTo>
                    <a:cubicBezTo>
                      <a:pt x="305" y="51"/>
                      <a:pt x="305" y="47"/>
                      <a:pt x="305" y="44"/>
                    </a:cubicBezTo>
                    <a:cubicBezTo>
                      <a:pt x="305" y="37"/>
                      <a:pt x="306" y="30"/>
                      <a:pt x="303" y="24"/>
                    </a:cubicBezTo>
                    <a:cubicBezTo>
                      <a:pt x="301" y="17"/>
                      <a:pt x="296" y="11"/>
                      <a:pt x="291" y="7"/>
                    </a:cubicBezTo>
                    <a:cubicBezTo>
                      <a:pt x="285" y="3"/>
                      <a:pt x="278" y="2"/>
                      <a:pt x="271" y="2"/>
                    </a:cubicBezTo>
                    <a:lnTo>
                      <a:pt x="249" y="2"/>
                    </a:lnTo>
                    <a:cubicBezTo>
                      <a:pt x="234" y="2"/>
                      <a:pt x="220" y="2"/>
                      <a:pt x="204" y="2"/>
                    </a:cubicBezTo>
                    <a:cubicBezTo>
                      <a:pt x="174" y="2"/>
                      <a:pt x="144" y="2"/>
                      <a:pt x="112" y="2"/>
                    </a:cubicBezTo>
                    <a:cubicBezTo>
                      <a:pt x="96" y="2"/>
                      <a:pt x="80" y="4"/>
                      <a:pt x="65" y="11"/>
                    </a:cubicBezTo>
                    <a:cubicBezTo>
                      <a:pt x="51" y="17"/>
                      <a:pt x="37" y="27"/>
                      <a:pt x="27" y="40"/>
                    </a:cubicBezTo>
                    <a:cubicBezTo>
                      <a:pt x="16" y="52"/>
                      <a:pt x="9" y="67"/>
                      <a:pt x="5" y="84"/>
                    </a:cubicBezTo>
                    <a:cubicBezTo>
                      <a:pt x="4" y="88"/>
                      <a:pt x="4" y="92"/>
                      <a:pt x="3" y="96"/>
                    </a:cubicBezTo>
                    <a:cubicBezTo>
                      <a:pt x="3" y="100"/>
                      <a:pt x="2" y="105"/>
                      <a:pt x="2" y="109"/>
                    </a:cubicBezTo>
                    <a:cubicBezTo>
                      <a:pt x="2" y="117"/>
                      <a:pt x="2" y="126"/>
                      <a:pt x="2" y="135"/>
                    </a:cubicBezTo>
                    <a:cubicBezTo>
                      <a:pt x="2" y="204"/>
                      <a:pt x="2" y="276"/>
                      <a:pt x="2" y="350"/>
                    </a:cubicBezTo>
                    <a:cubicBezTo>
                      <a:pt x="2" y="499"/>
                      <a:pt x="2" y="657"/>
                      <a:pt x="2" y="825"/>
                    </a:cubicBezTo>
                    <a:cubicBezTo>
                      <a:pt x="2" y="992"/>
                      <a:pt x="2" y="1169"/>
                      <a:pt x="2" y="1351"/>
                    </a:cubicBezTo>
                    <a:cubicBezTo>
                      <a:pt x="2" y="1442"/>
                      <a:pt x="2" y="1535"/>
                      <a:pt x="2" y="1629"/>
                    </a:cubicBezTo>
                    <a:cubicBezTo>
                      <a:pt x="2" y="1676"/>
                      <a:pt x="2" y="1723"/>
                      <a:pt x="2" y="1771"/>
                    </a:cubicBezTo>
                    <a:cubicBezTo>
                      <a:pt x="2" y="1783"/>
                      <a:pt x="2" y="1795"/>
                      <a:pt x="2" y="1807"/>
                    </a:cubicBezTo>
                    <a:cubicBezTo>
                      <a:pt x="2" y="1819"/>
                      <a:pt x="3" y="1830"/>
                      <a:pt x="7" y="1842"/>
                    </a:cubicBezTo>
                    <a:cubicBezTo>
                      <a:pt x="13" y="1864"/>
                      <a:pt x="28" y="1885"/>
                      <a:pt x="48" y="1898"/>
                    </a:cubicBezTo>
                    <a:cubicBezTo>
                      <a:pt x="67" y="1912"/>
                      <a:pt x="91" y="1918"/>
                      <a:pt x="115" y="1917"/>
                    </a:cubicBezTo>
                    <a:cubicBezTo>
                      <a:pt x="139" y="1917"/>
                      <a:pt x="163" y="1917"/>
                      <a:pt x="187" y="1917"/>
                    </a:cubicBezTo>
                    <a:cubicBezTo>
                      <a:pt x="234" y="1917"/>
                      <a:pt x="282" y="1917"/>
                      <a:pt x="329" y="1917"/>
                    </a:cubicBezTo>
                    <a:cubicBezTo>
                      <a:pt x="423" y="1917"/>
                      <a:pt x="516" y="1917"/>
                      <a:pt x="607" y="1917"/>
                    </a:cubicBezTo>
                    <a:cubicBezTo>
                      <a:pt x="652" y="1917"/>
                      <a:pt x="697" y="1917"/>
                      <a:pt x="742" y="1917"/>
                    </a:cubicBezTo>
                    <a:cubicBezTo>
                      <a:pt x="764" y="1917"/>
                      <a:pt x="787" y="1918"/>
                      <a:pt x="809" y="1917"/>
                    </a:cubicBezTo>
                    <a:cubicBezTo>
                      <a:pt x="830" y="1916"/>
                      <a:pt x="852" y="1907"/>
                      <a:pt x="868" y="1894"/>
                    </a:cubicBezTo>
                    <a:cubicBezTo>
                      <a:pt x="877" y="1887"/>
                      <a:pt x="884" y="1879"/>
                      <a:pt x="890" y="1870"/>
                    </a:cubicBezTo>
                    <a:cubicBezTo>
                      <a:pt x="896" y="1861"/>
                      <a:pt x="900" y="1851"/>
                      <a:pt x="903" y="1841"/>
                    </a:cubicBezTo>
                    <a:cubicBezTo>
                      <a:pt x="906" y="1830"/>
                      <a:pt x="907" y="1820"/>
                      <a:pt x="907" y="1809"/>
                    </a:cubicBezTo>
                    <a:cubicBezTo>
                      <a:pt x="907" y="1798"/>
                      <a:pt x="907" y="1788"/>
                      <a:pt x="907" y="1777"/>
                    </a:cubicBezTo>
                    <a:cubicBezTo>
                      <a:pt x="907" y="1734"/>
                      <a:pt x="907" y="1692"/>
                      <a:pt x="907" y="1650"/>
                    </a:cubicBezTo>
                    <a:cubicBezTo>
                      <a:pt x="907" y="1315"/>
                      <a:pt x="907" y="1013"/>
                      <a:pt x="908" y="760"/>
                    </a:cubicBezTo>
                    <a:cubicBezTo>
                      <a:pt x="908" y="507"/>
                      <a:pt x="908" y="302"/>
                      <a:pt x="908" y="161"/>
                    </a:cubicBezTo>
                    <a:cubicBezTo>
                      <a:pt x="908" y="143"/>
                      <a:pt x="908" y="126"/>
                      <a:pt x="908" y="110"/>
                    </a:cubicBezTo>
                    <a:cubicBezTo>
                      <a:pt x="908" y="95"/>
                      <a:pt x="906" y="80"/>
                      <a:pt x="901" y="68"/>
                    </a:cubicBezTo>
                    <a:cubicBezTo>
                      <a:pt x="895" y="55"/>
                      <a:pt x="888" y="44"/>
                      <a:pt x="881" y="36"/>
                    </a:cubicBezTo>
                    <a:cubicBezTo>
                      <a:pt x="873" y="28"/>
                      <a:pt x="865" y="21"/>
                      <a:pt x="857" y="16"/>
                    </a:cubicBezTo>
                    <a:cubicBezTo>
                      <a:pt x="841" y="7"/>
                      <a:pt x="826" y="4"/>
                      <a:pt x="817" y="2"/>
                    </a:cubicBezTo>
                    <a:cubicBezTo>
                      <a:pt x="812" y="2"/>
                      <a:pt x="809" y="2"/>
                      <a:pt x="806" y="1"/>
                    </a:cubicBezTo>
                    <a:cubicBezTo>
                      <a:pt x="804" y="1"/>
                      <a:pt x="803" y="1"/>
                      <a:pt x="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207210" y="1137797"/>
                <a:ext cx="142120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8" h="2" extrusionOk="0">
                    <a:moveTo>
                      <a:pt x="78" y="1"/>
                    </a:moveTo>
                    <a:cubicBezTo>
                      <a:pt x="78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8" y="0"/>
                      <a:pt x="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207210" y="1174238"/>
                <a:ext cx="143942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" extrusionOk="0">
                    <a:moveTo>
                      <a:pt x="79" y="1"/>
                    </a:moveTo>
                    <a:cubicBezTo>
                      <a:pt x="79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207210" y="1210679"/>
                <a:ext cx="143942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" extrusionOk="0">
                    <a:moveTo>
                      <a:pt x="79" y="1"/>
                    </a:moveTo>
                    <a:cubicBezTo>
                      <a:pt x="79" y="1"/>
                      <a:pt x="61" y="2"/>
                      <a:pt x="40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40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-1009920" y="1443901"/>
                <a:ext cx="1353785" cy="251442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38" extrusionOk="0">
                    <a:moveTo>
                      <a:pt x="685" y="137"/>
                    </a:moveTo>
                    <a:cubicBezTo>
                      <a:pt x="685" y="137"/>
                      <a:pt x="687" y="136"/>
                      <a:pt x="690" y="136"/>
                    </a:cubicBezTo>
                    <a:cubicBezTo>
                      <a:pt x="693" y="136"/>
                      <a:pt x="697" y="135"/>
                      <a:pt x="702" y="134"/>
                    </a:cubicBezTo>
                    <a:cubicBezTo>
                      <a:pt x="707" y="132"/>
                      <a:pt x="713" y="129"/>
                      <a:pt x="720" y="124"/>
                    </a:cubicBezTo>
                    <a:cubicBezTo>
                      <a:pt x="726" y="120"/>
                      <a:pt x="732" y="113"/>
                      <a:pt x="737" y="103"/>
                    </a:cubicBezTo>
                    <a:cubicBezTo>
                      <a:pt x="739" y="98"/>
                      <a:pt x="741" y="93"/>
                      <a:pt x="741" y="87"/>
                    </a:cubicBezTo>
                    <a:cubicBezTo>
                      <a:pt x="742" y="82"/>
                      <a:pt x="742" y="76"/>
                      <a:pt x="742" y="69"/>
                    </a:cubicBezTo>
                    <a:cubicBezTo>
                      <a:pt x="742" y="63"/>
                      <a:pt x="742" y="56"/>
                      <a:pt x="741" y="49"/>
                    </a:cubicBezTo>
                    <a:cubicBezTo>
                      <a:pt x="740" y="43"/>
                      <a:pt x="737" y="36"/>
                      <a:pt x="733" y="30"/>
                    </a:cubicBezTo>
                    <a:cubicBezTo>
                      <a:pt x="726" y="17"/>
                      <a:pt x="712" y="7"/>
                      <a:pt x="696" y="4"/>
                    </a:cubicBezTo>
                    <a:cubicBezTo>
                      <a:pt x="688" y="2"/>
                      <a:pt x="679" y="3"/>
                      <a:pt x="670" y="3"/>
                    </a:cubicBezTo>
                    <a:cubicBezTo>
                      <a:pt x="661" y="3"/>
                      <a:pt x="652" y="3"/>
                      <a:pt x="643" y="3"/>
                    </a:cubicBezTo>
                    <a:cubicBezTo>
                      <a:pt x="493" y="3"/>
                      <a:pt x="286" y="3"/>
                      <a:pt x="58" y="3"/>
                    </a:cubicBezTo>
                    <a:cubicBezTo>
                      <a:pt x="44" y="3"/>
                      <a:pt x="30" y="9"/>
                      <a:pt x="20" y="18"/>
                    </a:cubicBezTo>
                    <a:cubicBezTo>
                      <a:pt x="10" y="27"/>
                      <a:pt x="4" y="40"/>
                      <a:pt x="3" y="54"/>
                    </a:cubicBezTo>
                    <a:cubicBezTo>
                      <a:pt x="2" y="61"/>
                      <a:pt x="3" y="68"/>
                      <a:pt x="3" y="75"/>
                    </a:cubicBezTo>
                    <a:cubicBezTo>
                      <a:pt x="2" y="82"/>
                      <a:pt x="3" y="88"/>
                      <a:pt x="5" y="95"/>
                    </a:cubicBezTo>
                    <a:cubicBezTo>
                      <a:pt x="8" y="108"/>
                      <a:pt x="17" y="119"/>
                      <a:pt x="28" y="126"/>
                    </a:cubicBezTo>
                    <a:cubicBezTo>
                      <a:pt x="33" y="130"/>
                      <a:pt x="39" y="132"/>
                      <a:pt x="46" y="134"/>
                    </a:cubicBezTo>
                    <a:cubicBezTo>
                      <a:pt x="52" y="135"/>
                      <a:pt x="58" y="135"/>
                      <a:pt x="65" y="135"/>
                    </a:cubicBezTo>
                    <a:cubicBezTo>
                      <a:pt x="78" y="135"/>
                      <a:pt x="91" y="135"/>
                      <a:pt x="104" y="135"/>
                    </a:cubicBezTo>
                    <a:cubicBezTo>
                      <a:pt x="130" y="135"/>
                      <a:pt x="156" y="135"/>
                      <a:pt x="180" y="135"/>
                    </a:cubicBezTo>
                    <a:cubicBezTo>
                      <a:pt x="279" y="135"/>
                      <a:pt x="368" y="135"/>
                      <a:pt x="443" y="136"/>
                    </a:cubicBezTo>
                    <a:cubicBezTo>
                      <a:pt x="518" y="136"/>
                      <a:pt x="579" y="136"/>
                      <a:pt x="620" y="136"/>
                    </a:cubicBezTo>
                    <a:cubicBezTo>
                      <a:pt x="641" y="136"/>
                      <a:pt x="658" y="136"/>
                      <a:pt x="669" y="136"/>
                    </a:cubicBezTo>
                    <a:cubicBezTo>
                      <a:pt x="674" y="136"/>
                      <a:pt x="678" y="136"/>
                      <a:pt x="681" y="136"/>
                    </a:cubicBezTo>
                    <a:cubicBezTo>
                      <a:pt x="684" y="136"/>
                      <a:pt x="685" y="137"/>
                      <a:pt x="685" y="137"/>
                    </a:cubicBezTo>
                    <a:cubicBezTo>
                      <a:pt x="685" y="137"/>
                      <a:pt x="684" y="137"/>
                      <a:pt x="681" y="137"/>
                    </a:cubicBezTo>
                    <a:cubicBezTo>
                      <a:pt x="678" y="137"/>
                      <a:pt x="674" y="137"/>
                      <a:pt x="669" y="137"/>
                    </a:cubicBezTo>
                    <a:cubicBezTo>
                      <a:pt x="657" y="137"/>
                      <a:pt x="641" y="137"/>
                      <a:pt x="620" y="137"/>
                    </a:cubicBezTo>
                    <a:cubicBezTo>
                      <a:pt x="579" y="137"/>
                      <a:pt x="518" y="137"/>
                      <a:pt x="443" y="137"/>
                    </a:cubicBezTo>
                    <a:cubicBezTo>
                      <a:pt x="368" y="138"/>
                      <a:pt x="279" y="138"/>
                      <a:pt x="180" y="138"/>
                    </a:cubicBezTo>
                    <a:cubicBezTo>
                      <a:pt x="156" y="138"/>
                      <a:pt x="130" y="138"/>
                      <a:pt x="104" y="138"/>
                    </a:cubicBezTo>
                    <a:cubicBezTo>
                      <a:pt x="91" y="138"/>
                      <a:pt x="78" y="138"/>
                      <a:pt x="65" y="138"/>
                    </a:cubicBezTo>
                    <a:cubicBezTo>
                      <a:pt x="59" y="138"/>
                      <a:pt x="52" y="138"/>
                      <a:pt x="45" y="136"/>
                    </a:cubicBezTo>
                    <a:cubicBezTo>
                      <a:pt x="38" y="135"/>
                      <a:pt x="32" y="132"/>
                      <a:pt x="26" y="128"/>
                    </a:cubicBezTo>
                    <a:cubicBezTo>
                      <a:pt x="15" y="121"/>
                      <a:pt x="6" y="109"/>
                      <a:pt x="2" y="95"/>
                    </a:cubicBezTo>
                    <a:cubicBezTo>
                      <a:pt x="0" y="89"/>
                      <a:pt x="0" y="81"/>
                      <a:pt x="0" y="75"/>
                    </a:cubicBezTo>
                    <a:cubicBezTo>
                      <a:pt x="0" y="68"/>
                      <a:pt x="0" y="61"/>
                      <a:pt x="0" y="54"/>
                    </a:cubicBezTo>
                    <a:cubicBezTo>
                      <a:pt x="1" y="39"/>
                      <a:pt x="8" y="26"/>
                      <a:pt x="19" y="16"/>
                    </a:cubicBezTo>
                    <a:cubicBezTo>
                      <a:pt x="29" y="6"/>
                      <a:pt x="44" y="0"/>
                      <a:pt x="58" y="0"/>
                    </a:cubicBezTo>
                    <a:cubicBezTo>
                      <a:pt x="286" y="0"/>
                      <a:pt x="493" y="1"/>
                      <a:pt x="643" y="1"/>
                    </a:cubicBezTo>
                    <a:cubicBezTo>
                      <a:pt x="652" y="1"/>
                      <a:pt x="661" y="1"/>
                      <a:pt x="670" y="1"/>
                    </a:cubicBezTo>
                    <a:cubicBezTo>
                      <a:pt x="679" y="1"/>
                      <a:pt x="688" y="0"/>
                      <a:pt x="696" y="2"/>
                    </a:cubicBezTo>
                    <a:cubicBezTo>
                      <a:pt x="713" y="5"/>
                      <a:pt x="727" y="16"/>
                      <a:pt x="735" y="29"/>
                    </a:cubicBezTo>
                    <a:cubicBezTo>
                      <a:pt x="739" y="35"/>
                      <a:pt x="741" y="42"/>
                      <a:pt x="742" y="49"/>
                    </a:cubicBezTo>
                    <a:cubicBezTo>
                      <a:pt x="743" y="56"/>
                      <a:pt x="743" y="63"/>
                      <a:pt x="743" y="69"/>
                    </a:cubicBezTo>
                    <a:cubicBezTo>
                      <a:pt x="743" y="75"/>
                      <a:pt x="743" y="81"/>
                      <a:pt x="742" y="87"/>
                    </a:cubicBezTo>
                    <a:cubicBezTo>
                      <a:pt x="742" y="93"/>
                      <a:pt x="740" y="98"/>
                      <a:pt x="738" y="103"/>
                    </a:cubicBezTo>
                    <a:cubicBezTo>
                      <a:pt x="733" y="113"/>
                      <a:pt x="727" y="120"/>
                      <a:pt x="720" y="125"/>
                    </a:cubicBezTo>
                    <a:cubicBezTo>
                      <a:pt x="714" y="130"/>
                      <a:pt x="708" y="133"/>
                      <a:pt x="702" y="134"/>
                    </a:cubicBezTo>
                    <a:cubicBezTo>
                      <a:pt x="697" y="136"/>
                      <a:pt x="693" y="136"/>
                      <a:pt x="690" y="136"/>
                    </a:cubicBezTo>
                    <a:cubicBezTo>
                      <a:pt x="687" y="136"/>
                      <a:pt x="686" y="136"/>
                      <a:pt x="686" y="136"/>
                    </a:cubicBezTo>
                    <a:lnTo>
                      <a:pt x="685" y="13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675" rIns="90000" bIns="4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-527076" y="2571748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-527076" y="2999929"/>
                <a:ext cx="79259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" extrusionOk="0">
                    <a:moveTo>
                      <a:pt x="435" y="1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1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-527076" y="3065523"/>
                <a:ext cx="783483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430" h="2" extrusionOk="0">
                    <a:moveTo>
                      <a:pt x="430" y="1"/>
                    </a:moveTo>
                    <a:cubicBezTo>
                      <a:pt x="430" y="2"/>
                      <a:pt x="334" y="2"/>
                      <a:pt x="215" y="2"/>
                    </a:cubicBezTo>
                    <a:cubicBezTo>
                      <a:pt x="96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-527076" y="3491882"/>
                <a:ext cx="79259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" extrusionOk="0">
                    <a:moveTo>
                      <a:pt x="435" y="2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-527076" y="3557476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1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-527076" y="3982013"/>
                <a:ext cx="792593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435" h="2" extrusionOk="0">
                    <a:moveTo>
                      <a:pt x="435" y="1"/>
                    </a:moveTo>
                    <a:cubicBezTo>
                      <a:pt x="435" y="2"/>
                      <a:pt x="337" y="2"/>
                      <a:pt x="217" y="2"/>
                    </a:cubicBezTo>
                    <a:cubicBezTo>
                      <a:pt x="97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7" y="0"/>
                    </a:cubicBezTo>
                    <a:cubicBezTo>
                      <a:pt x="337" y="0"/>
                      <a:pt x="435" y="0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-527076" y="4045784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6" name="Google Shape;186;p5"/>
            <p:cNvGrpSpPr/>
            <p:nvPr/>
          </p:nvGrpSpPr>
          <p:grpSpPr>
            <a:xfrm flipH="1">
              <a:off x="7830526" y="4746263"/>
              <a:ext cx="1065901" cy="619495"/>
              <a:chOff x="-192639" y="64613"/>
              <a:chExt cx="1065901" cy="619495"/>
            </a:xfrm>
          </p:grpSpPr>
          <p:sp>
            <p:nvSpPr>
              <p:cNvPr id="187" name="Google Shape;187;p5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4" name="Google Shape;194;p5"/>
          <p:cNvGrpSpPr/>
          <p:nvPr/>
        </p:nvGrpSpPr>
        <p:grpSpPr>
          <a:xfrm>
            <a:off x="-467821" y="4104134"/>
            <a:ext cx="1293604" cy="1903762"/>
            <a:chOff x="-467821" y="4104134"/>
            <a:chExt cx="1293604" cy="1903762"/>
          </a:xfrm>
        </p:grpSpPr>
        <p:grpSp>
          <p:nvGrpSpPr>
            <p:cNvPr id="195" name="Google Shape;195;p5"/>
            <p:cNvGrpSpPr/>
            <p:nvPr/>
          </p:nvGrpSpPr>
          <p:grpSpPr>
            <a:xfrm rot="5400000">
              <a:off x="-243698" y="4938415"/>
              <a:ext cx="1629907" cy="509054"/>
              <a:chOff x="5401930" y="789587"/>
              <a:chExt cx="1629907" cy="509054"/>
            </a:xfrm>
          </p:grpSpPr>
          <p:sp>
            <p:nvSpPr>
              <p:cNvPr id="196" name="Google Shape;196;p5"/>
              <p:cNvSpPr/>
              <p:nvPr/>
            </p:nvSpPr>
            <p:spPr>
              <a:xfrm>
                <a:off x="5401930" y="1244155"/>
                <a:ext cx="54486" cy="54486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35" y="17"/>
                    </a:moveTo>
                    <a:cubicBezTo>
                      <a:pt x="35" y="27"/>
                      <a:pt x="27" y="35"/>
                      <a:pt x="17" y="35"/>
                    </a:cubicBezTo>
                    <a:cubicBezTo>
                      <a:pt x="8" y="35"/>
                      <a:pt x="0" y="2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5"/>
              <p:cNvSpPr/>
              <p:nvPr/>
            </p:nvSpPr>
            <p:spPr>
              <a:xfrm>
                <a:off x="5423724" y="789587"/>
                <a:ext cx="1608112" cy="470135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302" extrusionOk="0">
                    <a:moveTo>
                      <a:pt x="6" y="302"/>
                    </a:moveTo>
                    <a:lnTo>
                      <a:pt x="0" y="302"/>
                    </a:lnTo>
                    <a:lnTo>
                      <a:pt x="0" y="96"/>
                    </a:lnTo>
                    <a:cubicBezTo>
                      <a:pt x="0" y="43"/>
                      <a:pt x="43" y="0"/>
                      <a:pt x="95" y="0"/>
                    </a:cubicBezTo>
                    <a:lnTo>
                      <a:pt x="937" y="0"/>
                    </a:lnTo>
                    <a:cubicBezTo>
                      <a:pt x="990" y="0"/>
                      <a:pt x="1033" y="43"/>
                      <a:pt x="1033" y="96"/>
                    </a:cubicBezTo>
                    <a:lnTo>
                      <a:pt x="1033" y="129"/>
                    </a:lnTo>
                    <a:lnTo>
                      <a:pt x="1026" y="129"/>
                    </a:lnTo>
                    <a:lnTo>
                      <a:pt x="1026" y="96"/>
                    </a:lnTo>
                    <a:cubicBezTo>
                      <a:pt x="1026" y="47"/>
                      <a:pt x="986" y="7"/>
                      <a:pt x="937" y="7"/>
                    </a:cubicBezTo>
                    <a:lnTo>
                      <a:pt x="95" y="7"/>
                    </a:lnTo>
                    <a:cubicBezTo>
                      <a:pt x="46" y="7"/>
                      <a:pt x="6" y="47"/>
                      <a:pt x="6" y="96"/>
                    </a:cubicBezTo>
                    <a:lnTo>
                      <a:pt x="6" y="30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8" name="Google Shape;198;p5"/>
            <p:cNvSpPr/>
            <p:nvPr/>
          </p:nvSpPr>
          <p:spPr>
            <a:xfrm rot="-5400000" flipH="1">
              <a:off x="-467821" y="4104134"/>
              <a:ext cx="652200" cy="652200"/>
            </a:xfrm>
            <a:prstGeom prst="roundRect">
              <a:avLst>
                <a:gd name="adj" fmla="val 30579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9" name="Google Shape;199;p5"/>
          <p:cNvGrpSpPr/>
          <p:nvPr/>
        </p:nvGrpSpPr>
        <p:grpSpPr>
          <a:xfrm>
            <a:off x="-467813" y="-389062"/>
            <a:ext cx="9963094" cy="2257077"/>
            <a:chOff x="-467813" y="-389062"/>
            <a:chExt cx="9963094" cy="2257077"/>
          </a:xfrm>
        </p:grpSpPr>
        <p:sp>
          <p:nvSpPr>
            <p:cNvPr id="200" name="Google Shape;200;p5"/>
            <p:cNvSpPr/>
            <p:nvPr/>
          </p:nvSpPr>
          <p:spPr>
            <a:xfrm>
              <a:off x="-467813" y="917813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1" name="Google Shape;201;p5"/>
            <p:cNvGrpSpPr/>
            <p:nvPr/>
          </p:nvGrpSpPr>
          <p:grpSpPr>
            <a:xfrm>
              <a:off x="431852" y="1589242"/>
              <a:ext cx="278774" cy="278773"/>
              <a:chOff x="2013865" y="139317"/>
              <a:chExt cx="278774" cy="278773"/>
            </a:xfrm>
          </p:grpSpPr>
          <p:sp>
            <p:nvSpPr>
              <p:cNvPr id="202" name="Google Shape;202;p5"/>
              <p:cNvSpPr/>
              <p:nvPr/>
            </p:nvSpPr>
            <p:spPr>
              <a:xfrm>
                <a:off x="2015687" y="139317"/>
                <a:ext cx="275130" cy="276951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52" extrusionOk="0">
                    <a:moveTo>
                      <a:pt x="85" y="139"/>
                    </a:moveTo>
                    <a:cubicBezTo>
                      <a:pt x="80" y="140"/>
                      <a:pt x="74" y="140"/>
                      <a:pt x="69" y="139"/>
                    </a:cubicBezTo>
                    <a:lnTo>
                      <a:pt x="60" y="152"/>
                    </a:lnTo>
                    <a:lnTo>
                      <a:pt x="36" y="143"/>
                    </a:lnTo>
                    <a:lnTo>
                      <a:pt x="38" y="128"/>
                    </a:lnTo>
                    <a:cubicBezTo>
                      <a:pt x="34" y="124"/>
                      <a:pt x="30" y="120"/>
                      <a:pt x="26" y="116"/>
                    </a:cubicBezTo>
                    <a:lnTo>
                      <a:pt x="11" y="119"/>
                    </a:lnTo>
                    <a:lnTo>
                      <a:pt x="0" y="96"/>
                    </a:lnTo>
                    <a:lnTo>
                      <a:pt x="13" y="86"/>
                    </a:lnTo>
                    <a:cubicBezTo>
                      <a:pt x="12" y="81"/>
                      <a:pt x="12" y="75"/>
                      <a:pt x="13" y="69"/>
                    </a:cubicBezTo>
                    <a:lnTo>
                      <a:pt x="0" y="61"/>
                    </a:lnTo>
                    <a:lnTo>
                      <a:pt x="9" y="37"/>
                    </a:lnTo>
                    <a:lnTo>
                      <a:pt x="24" y="39"/>
                    </a:lnTo>
                    <a:cubicBezTo>
                      <a:pt x="27" y="35"/>
                      <a:pt x="31" y="30"/>
                      <a:pt x="36" y="27"/>
                    </a:cubicBezTo>
                    <a:lnTo>
                      <a:pt x="33" y="12"/>
                    </a:lnTo>
                    <a:lnTo>
                      <a:pt x="56" y="1"/>
                    </a:lnTo>
                    <a:lnTo>
                      <a:pt x="66" y="14"/>
                    </a:lnTo>
                    <a:cubicBezTo>
                      <a:pt x="71" y="13"/>
                      <a:pt x="77" y="13"/>
                      <a:pt x="82" y="13"/>
                    </a:cubicBezTo>
                    <a:lnTo>
                      <a:pt x="91" y="0"/>
                    </a:lnTo>
                    <a:lnTo>
                      <a:pt x="115" y="10"/>
                    </a:lnTo>
                    <a:lnTo>
                      <a:pt x="113" y="25"/>
                    </a:lnTo>
                    <a:cubicBezTo>
                      <a:pt x="117" y="28"/>
                      <a:pt x="121" y="32"/>
                      <a:pt x="125" y="37"/>
                    </a:cubicBezTo>
                    <a:lnTo>
                      <a:pt x="140" y="34"/>
                    </a:lnTo>
                    <a:lnTo>
                      <a:pt x="151" y="57"/>
                    </a:lnTo>
                    <a:lnTo>
                      <a:pt x="138" y="66"/>
                    </a:lnTo>
                    <a:cubicBezTo>
                      <a:pt x="139" y="72"/>
                      <a:pt x="139" y="78"/>
                      <a:pt x="138" y="83"/>
                    </a:cubicBezTo>
                    <a:lnTo>
                      <a:pt x="151" y="92"/>
                    </a:lnTo>
                    <a:lnTo>
                      <a:pt x="142" y="116"/>
                    </a:lnTo>
                    <a:lnTo>
                      <a:pt x="127" y="114"/>
                    </a:lnTo>
                    <a:cubicBezTo>
                      <a:pt x="124" y="118"/>
                      <a:pt x="120" y="122"/>
                      <a:pt x="115" y="126"/>
                    </a:cubicBezTo>
                    <a:lnTo>
                      <a:pt x="118" y="141"/>
                    </a:lnTo>
                    <a:lnTo>
                      <a:pt x="95" y="151"/>
                    </a:lnTo>
                    <a:lnTo>
                      <a:pt x="85" y="139"/>
                    </a:lnTo>
                    <a:moveTo>
                      <a:pt x="86" y="102"/>
                    </a:moveTo>
                    <a:cubicBezTo>
                      <a:pt x="99" y="96"/>
                      <a:pt x="106" y="79"/>
                      <a:pt x="100" y="66"/>
                    </a:cubicBezTo>
                    <a:cubicBezTo>
                      <a:pt x="93" y="52"/>
                      <a:pt x="77" y="45"/>
                      <a:pt x="63" y="52"/>
                    </a:cubicBezTo>
                    <a:cubicBezTo>
                      <a:pt x="49" y="58"/>
                      <a:pt x="43" y="74"/>
                      <a:pt x="49" y="88"/>
                    </a:cubicBezTo>
                    <a:cubicBezTo>
                      <a:pt x="55" y="102"/>
                      <a:pt x="72" y="108"/>
                      <a:pt x="86" y="10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9700" rIns="90000" bIns="9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5"/>
              <p:cNvSpPr/>
              <p:nvPr/>
            </p:nvSpPr>
            <p:spPr>
              <a:xfrm>
                <a:off x="2099501" y="226775"/>
                <a:ext cx="102035" cy="103857"/>
              </a:xfrm>
              <a:custGeom>
                <a:avLst/>
                <a:gdLst/>
                <a:ahLst/>
                <a:cxnLst/>
                <a:rect l="l" t="t" r="r" b="b"/>
                <a:pathLst>
                  <a:path w="56" h="57" extrusionOk="0">
                    <a:moveTo>
                      <a:pt x="40" y="54"/>
                    </a:moveTo>
                    <a:cubicBezTo>
                      <a:pt x="40" y="54"/>
                      <a:pt x="38" y="55"/>
                      <a:pt x="33" y="56"/>
                    </a:cubicBezTo>
                    <a:cubicBezTo>
                      <a:pt x="29" y="57"/>
                      <a:pt x="22" y="57"/>
                      <a:pt x="15" y="53"/>
                    </a:cubicBezTo>
                    <a:cubicBezTo>
                      <a:pt x="11" y="52"/>
                      <a:pt x="8" y="49"/>
                      <a:pt x="5" y="45"/>
                    </a:cubicBezTo>
                    <a:cubicBezTo>
                      <a:pt x="2" y="41"/>
                      <a:pt x="0" y="36"/>
                      <a:pt x="0" y="31"/>
                    </a:cubicBezTo>
                    <a:cubicBezTo>
                      <a:pt x="0" y="28"/>
                      <a:pt x="0" y="25"/>
                      <a:pt x="1" y="23"/>
                    </a:cubicBezTo>
                    <a:cubicBezTo>
                      <a:pt x="1" y="20"/>
                      <a:pt x="2" y="17"/>
                      <a:pt x="4" y="15"/>
                    </a:cubicBezTo>
                    <a:cubicBezTo>
                      <a:pt x="7" y="10"/>
                      <a:pt x="11" y="5"/>
                      <a:pt x="17" y="3"/>
                    </a:cubicBezTo>
                    <a:cubicBezTo>
                      <a:pt x="22" y="0"/>
                      <a:pt x="29" y="0"/>
                      <a:pt x="34" y="1"/>
                    </a:cubicBezTo>
                    <a:cubicBezTo>
                      <a:pt x="37" y="2"/>
                      <a:pt x="40" y="3"/>
                      <a:pt x="42" y="4"/>
                    </a:cubicBezTo>
                    <a:cubicBezTo>
                      <a:pt x="45" y="5"/>
                      <a:pt x="47" y="7"/>
                      <a:pt x="49" y="9"/>
                    </a:cubicBezTo>
                    <a:cubicBezTo>
                      <a:pt x="53" y="13"/>
                      <a:pt x="55" y="18"/>
                      <a:pt x="56" y="22"/>
                    </a:cubicBezTo>
                    <a:cubicBezTo>
                      <a:pt x="57" y="27"/>
                      <a:pt x="57" y="31"/>
                      <a:pt x="56" y="35"/>
                    </a:cubicBezTo>
                    <a:cubicBezTo>
                      <a:pt x="54" y="43"/>
                      <a:pt x="49" y="48"/>
                      <a:pt x="46" y="51"/>
                    </a:cubicBezTo>
                    <a:cubicBezTo>
                      <a:pt x="42" y="53"/>
                      <a:pt x="40" y="54"/>
                      <a:pt x="40" y="54"/>
                    </a:cubicBezTo>
                    <a:cubicBezTo>
                      <a:pt x="39" y="54"/>
                      <a:pt x="42" y="53"/>
                      <a:pt x="45" y="50"/>
                    </a:cubicBezTo>
                    <a:cubicBezTo>
                      <a:pt x="48" y="48"/>
                      <a:pt x="53" y="43"/>
                      <a:pt x="55" y="35"/>
                    </a:cubicBezTo>
                    <a:cubicBezTo>
                      <a:pt x="55" y="31"/>
                      <a:pt x="56" y="27"/>
                      <a:pt x="55" y="23"/>
                    </a:cubicBezTo>
                    <a:cubicBezTo>
                      <a:pt x="53" y="18"/>
                      <a:pt x="51" y="14"/>
                      <a:pt x="48" y="10"/>
                    </a:cubicBezTo>
                    <a:cubicBezTo>
                      <a:pt x="46" y="8"/>
                      <a:pt x="44" y="7"/>
                      <a:pt x="42" y="6"/>
                    </a:cubicBezTo>
                    <a:cubicBezTo>
                      <a:pt x="39" y="4"/>
                      <a:pt x="37" y="3"/>
                      <a:pt x="34" y="3"/>
                    </a:cubicBezTo>
                    <a:cubicBezTo>
                      <a:pt x="29" y="1"/>
                      <a:pt x="23" y="2"/>
                      <a:pt x="17" y="4"/>
                    </a:cubicBezTo>
                    <a:cubicBezTo>
                      <a:pt x="12" y="7"/>
                      <a:pt x="8" y="11"/>
                      <a:pt x="5" y="16"/>
                    </a:cubicBezTo>
                    <a:cubicBezTo>
                      <a:pt x="4" y="18"/>
                      <a:pt x="3" y="20"/>
                      <a:pt x="2" y="23"/>
                    </a:cubicBezTo>
                    <a:cubicBezTo>
                      <a:pt x="2" y="26"/>
                      <a:pt x="1" y="28"/>
                      <a:pt x="2" y="31"/>
                    </a:cubicBezTo>
                    <a:cubicBezTo>
                      <a:pt x="2" y="36"/>
                      <a:pt x="4" y="40"/>
                      <a:pt x="6" y="44"/>
                    </a:cubicBezTo>
                    <a:cubicBezTo>
                      <a:pt x="9" y="48"/>
                      <a:pt x="12" y="51"/>
                      <a:pt x="15" y="53"/>
                    </a:cubicBezTo>
                    <a:cubicBezTo>
                      <a:pt x="22" y="56"/>
                      <a:pt x="29" y="56"/>
                      <a:pt x="33" y="56"/>
                    </a:cubicBezTo>
                    <a:cubicBezTo>
                      <a:pt x="37" y="55"/>
                      <a:pt x="40" y="54"/>
                      <a:pt x="40" y="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5"/>
              <p:cNvSpPr/>
              <p:nvPr/>
            </p:nvSpPr>
            <p:spPr>
              <a:xfrm>
                <a:off x="2013865" y="139317"/>
                <a:ext cx="278774" cy="278773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53" extrusionOk="0">
                    <a:moveTo>
                      <a:pt x="86" y="139"/>
                    </a:moveTo>
                    <a:cubicBezTo>
                      <a:pt x="86" y="139"/>
                      <a:pt x="87" y="139"/>
                      <a:pt x="87" y="140"/>
                    </a:cubicBezTo>
                    <a:lnTo>
                      <a:pt x="89" y="142"/>
                    </a:lnTo>
                    <a:cubicBezTo>
                      <a:pt x="90" y="144"/>
                      <a:pt x="93" y="147"/>
                      <a:pt x="96" y="151"/>
                    </a:cubicBezTo>
                    <a:lnTo>
                      <a:pt x="96" y="151"/>
                    </a:lnTo>
                    <a:cubicBezTo>
                      <a:pt x="102" y="148"/>
                      <a:pt x="109" y="145"/>
                      <a:pt x="119" y="141"/>
                    </a:cubicBezTo>
                    <a:lnTo>
                      <a:pt x="119" y="141"/>
                    </a:lnTo>
                    <a:cubicBezTo>
                      <a:pt x="118" y="136"/>
                      <a:pt x="117" y="131"/>
                      <a:pt x="116" y="126"/>
                    </a:cubicBezTo>
                    <a:lnTo>
                      <a:pt x="116" y="125"/>
                    </a:lnTo>
                    <a:lnTo>
                      <a:pt x="116" y="125"/>
                    </a:lnTo>
                    <a:cubicBezTo>
                      <a:pt x="120" y="122"/>
                      <a:pt x="124" y="118"/>
                      <a:pt x="127" y="113"/>
                    </a:cubicBezTo>
                    <a:lnTo>
                      <a:pt x="128" y="113"/>
                    </a:lnTo>
                    <a:lnTo>
                      <a:pt x="128" y="113"/>
                    </a:lnTo>
                    <a:cubicBezTo>
                      <a:pt x="133" y="114"/>
                      <a:pt x="138" y="114"/>
                      <a:pt x="143" y="115"/>
                    </a:cubicBezTo>
                    <a:lnTo>
                      <a:pt x="143" y="116"/>
                    </a:lnTo>
                    <a:cubicBezTo>
                      <a:pt x="146" y="108"/>
                      <a:pt x="149" y="100"/>
                      <a:pt x="152" y="92"/>
                    </a:cubicBezTo>
                    <a:lnTo>
                      <a:pt x="152" y="92"/>
                    </a:lnTo>
                    <a:cubicBezTo>
                      <a:pt x="148" y="90"/>
                      <a:pt x="144" y="87"/>
                      <a:pt x="139" y="84"/>
                    </a:cubicBezTo>
                    <a:lnTo>
                      <a:pt x="139" y="83"/>
                    </a:lnTo>
                    <a:lnTo>
                      <a:pt x="139" y="83"/>
                    </a:lnTo>
                    <a:cubicBezTo>
                      <a:pt x="139" y="78"/>
                      <a:pt x="139" y="72"/>
                      <a:pt x="138" y="67"/>
                    </a:cubicBezTo>
                    <a:lnTo>
                      <a:pt x="138" y="66"/>
                    </a:lnTo>
                    <a:lnTo>
                      <a:pt x="139" y="66"/>
                    </a:lnTo>
                    <a:cubicBezTo>
                      <a:pt x="143" y="63"/>
                      <a:pt x="147" y="60"/>
                      <a:pt x="151" y="57"/>
                    </a:cubicBezTo>
                    <a:lnTo>
                      <a:pt x="151" y="57"/>
                    </a:lnTo>
                    <a:cubicBezTo>
                      <a:pt x="148" y="50"/>
                      <a:pt x="144" y="42"/>
                      <a:pt x="141" y="34"/>
                    </a:cubicBezTo>
                    <a:lnTo>
                      <a:pt x="141" y="34"/>
                    </a:lnTo>
                    <a:cubicBezTo>
                      <a:pt x="137" y="35"/>
                      <a:pt x="131" y="36"/>
                      <a:pt x="126" y="37"/>
                    </a:cubicBezTo>
                    <a:lnTo>
                      <a:pt x="126" y="37"/>
                    </a:lnTo>
                    <a:lnTo>
                      <a:pt x="125" y="37"/>
                    </a:lnTo>
                    <a:cubicBezTo>
                      <a:pt x="122" y="33"/>
                      <a:pt x="118" y="29"/>
                      <a:pt x="113" y="26"/>
                    </a:cubicBezTo>
                    <a:lnTo>
                      <a:pt x="113" y="26"/>
                    </a:lnTo>
                    <a:lnTo>
                      <a:pt x="113" y="25"/>
                    </a:lnTo>
                    <a:cubicBezTo>
                      <a:pt x="114" y="20"/>
                      <a:pt x="115" y="15"/>
                      <a:pt x="115" y="10"/>
                    </a:cubicBezTo>
                    <a:lnTo>
                      <a:pt x="116" y="11"/>
                    </a:lnTo>
                    <a:cubicBezTo>
                      <a:pt x="108" y="8"/>
                      <a:pt x="100" y="4"/>
                      <a:pt x="92" y="1"/>
                    </a:cubicBezTo>
                    <a:lnTo>
                      <a:pt x="93" y="1"/>
                    </a:lnTo>
                    <a:cubicBezTo>
                      <a:pt x="90" y="5"/>
                      <a:pt x="87" y="9"/>
                      <a:pt x="84" y="14"/>
                    </a:cubicBezTo>
                    <a:lnTo>
                      <a:pt x="84" y="14"/>
                    </a:lnTo>
                    <a:lnTo>
                      <a:pt x="83" y="14"/>
                    </a:lnTo>
                    <a:cubicBezTo>
                      <a:pt x="78" y="14"/>
                      <a:pt x="72" y="14"/>
                      <a:pt x="67" y="15"/>
                    </a:cubicBezTo>
                    <a:lnTo>
                      <a:pt x="67" y="15"/>
                    </a:lnTo>
                    <a:cubicBezTo>
                      <a:pt x="66" y="14"/>
                      <a:pt x="68" y="15"/>
                      <a:pt x="66" y="14"/>
                    </a:cubicBezTo>
                    <a:lnTo>
                      <a:pt x="66" y="14"/>
                    </a:lnTo>
                    <a:lnTo>
                      <a:pt x="66" y="14"/>
                    </a:lnTo>
                    <a:lnTo>
                      <a:pt x="66" y="14"/>
                    </a:lnTo>
                    <a:lnTo>
                      <a:pt x="65" y="14"/>
                    </a:lnTo>
                    <a:lnTo>
                      <a:pt x="65" y="13"/>
                    </a:lnTo>
                    <a:lnTo>
                      <a:pt x="64" y="11"/>
                    </a:lnTo>
                    <a:lnTo>
                      <a:pt x="61" y="8"/>
                    </a:lnTo>
                    <a:cubicBezTo>
                      <a:pt x="60" y="6"/>
                      <a:pt x="58" y="4"/>
                      <a:pt x="57" y="2"/>
                    </a:cubicBezTo>
                    <a:lnTo>
                      <a:pt x="58" y="2"/>
                    </a:lnTo>
                    <a:cubicBezTo>
                      <a:pt x="50" y="6"/>
                      <a:pt x="42" y="9"/>
                      <a:pt x="34" y="13"/>
                    </a:cubicBezTo>
                    <a:lnTo>
                      <a:pt x="35" y="12"/>
                    </a:lnTo>
                    <a:cubicBezTo>
                      <a:pt x="36" y="17"/>
                      <a:pt x="37" y="22"/>
                      <a:pt x="38" y="27"/>
                    </a:cubicBezTo>
                    <a:lnTo>
                      <a:pt x="38" y="27"/>
                    </a:lnTo>
                    <a:lnTo>
                      <a:pt x="37" y="28"/>
                    </a:lnTo>
                    <a:cubicBezTo>
                      <a:pt x="33" y="31"/>
                      <a:pt x="29" y="35"/>
                      <a:pt x="26" y="40"/>
                    </a:cubicBezTo>
                    <a:lnTo>
                      <a:pt x="26" y="40"/>
                    </a:lnTo>
                    <a:lnTo>
                      <a:pt x="25" y="40"/>
                    </a:lnTo>
                    <a:cubicBezTo>
                      <a:pt x="20" y="39"/>
                      <a:pt x="15" y="39"/>
                      <a:pt x="10" y="38"/>
                    </a:cubicBezTo>
                    <a:lnTo>
                      <a:pt x="11" y="37"/>
                    </a:lnTo>
                    <a:cubicBezTo>
                      <a:pt x="8" y="46"/>
                      <a:pt x="4" y="53"/>
                      <a:pt x="1" y="61"/>
                    </a:cubicBezTo>
                    <a:lnTo>
                      <a:pt x="1" y="60"/>
                    </a:lnTo>
                    <a:cubicBezTo>
                      <a:pt x="6" y="63"/>
                      <a:pt x="10" y="66"/>
                      <a:pt x="14" y="69"/>
                    </a:cubicBezTo>
                    <a:lnTo>
                      <a:pt x="14" y="69"/>
                    </a:lnTo>
                    <a:lnTo>
                      <a:pt x="14" y="70"/>
                    </a:lnTo>
                    <a:cubicBezTo>
                      <a:pt x="14" y="75"/>
                      <a:pt x="14" y="81"/>
                      <a:pt x="15" y="86"/>
                    </a:cubicBezTo>
                    <a:lnTo>
                      <a:pt x="15" y="87"/>
                    </a:lnTo>
                    <a:lnTo>
                      <a:pt x="14" y="87"/>
                    </a:lnTo>
                    <a:cubicBezTo>
                      <a:pt x="10" y="90"/>
                      <a:pt x="6" y="93"/>
                      <a:pt x="2" y="96"/>
                    </a:cubicBezTo>
                    <a:lnTo>
                      <a:pt x="2" y="96"/>
                    </a:lnTo>
                    <a:cubicBezTo>
                      <a:pt x="6" y="104"/>
                      <a:pt x="9" y="112"/>
                      <a:pt x="13" y="119"/>
                    </a:cubicBezTo>
                    <a:lnTo>
                      <a:pt x="12" y="119"/>
                    </a:lnTo>
                    <a:cubicBezTo>
                      <a:pt x="17" y="118"/>
                      <a:pt x="22" y="117"/>
                      <a:pt x="27" y="116"/>
                    </a:cubicBezTo>
                    <a:lnTo>
                      <a:pt x="27" y="116"/>
                    </a:lnTo>
                    <a:lnTo>
                      <a:pt x="28" y="116"/>
                    </a:lnTo>
                    <a:cubicBezTo>
                      <a:pt x="31" y="121"/>
                      <a:pt x="35" y="124"/>
                      <a:pt x="40" y="127"/>
                    </a:cubicBezTo>
                    <a:lnTo>
                      <a:pt x="40" y="128"/>
                    </a:lnTo>
                    <a:lnTo>
                      <a:pt x="40" y="128"/>
                    </a:lnTo>
                    <a:cubicBezTo>
                      <a:pt x="39" y="134"/>
                      <a:pt x="38" y="139"/>
                      <a:pt x="38" y="143"/>
                    </a:cubicBezTo>
                    <a:lnTo>
                      <a:pt x="37" y="143"/>
                    </a:lnTo>
                    <a:cubicBezTo>
                      <a:pt x="47" y="146"/>
                      <a:pt x="55" y="150"/>
                      <a:pt x="61" y="152"/>
                    </a:cubicBezTo>
                    <a:lnTo>
                      <a:pt x="61" y="152"/>
                    </a:lnTo>
                    <a:cubicBezTo>
                      <a:pt x="64" y="147"/>
                      <a:pt x="67" y="143"/>
                      <a:pt x="70" y="139"/>
                    </a:cubicBezTo>
                    <a:lnTo>
                      <a:pt x="70" y="139"/>
                    </a:lnTo>
                    <a:lnTo>
                      <a:pt x="70" y="139"/>
                    </a:lnTo>
                    <a:cubicBezTo>
                      <a:pt x="75" y="140"/>
                      <a:pt x="80" y="140"/>
                      <a:pt x="82" y="140"/>
                    </a:cubicBezTo>
                    <a:lnTo>
                      <a:pt x="85" y="139"/>
                    </a:lnTo>
                    <a:cubicBezTo>
                      <a:pt x="86" y="139"/>
                      <a:pt x="87" y="139"/>
                      <a:pt x="87" y="139"/>
                    </a:cubicBezTo>
                    <a:cubicBezTo>
                      <a:pt x="87" y="139"/>
                      <a:pt x="85" y="138"/>
                      <a:pt x="85" y="139"/>
                    </a:cubicBezTo>
                    <a:cubicBezTo>
                      <a:pt x="84" y="140"/>
                      <a:pt x="84" y="140"/>
                      <a:pt x="82" y="140"/>
                    </a:cubicBezTo>
                    <a:cubicBezTo>
                      <a:pt x="80" y="140"/>
                      <a:pt x="75" y="140"/>
                      <a:pt x="70" y="140"/>
                    </a:cubicBezTo>
                    <a:lnTo>
                      <a:pt x="70" y="140"/>
                    </a:lnTo>
                    <a:cubicBezTo>
                      <a:pt x="68" y="143"/>
                      <a:pt x="65" y="148"/>
                      <a:pt x="61" y="153"/>
                    </a:cubicBezTo>
                    <a:lnTo>
                      <a:pt x="61" y="153"/>
                    </a:lnTo>
                    <a:lnTo>
                      <a:pt x="61" y="153"/>
                    </a:lnTo>
                    <a:cubicBezTo>
                      <a:pt x="54" y="150"/>
                      <a:pt x="46" y="147"/>
                      <a:pt x="37" y="144"/>
                    </a:cubicBezTo>
                    <a:lnTo>
                      <a:pt x="37" y="144"/>
                    </a:lnTo>
                    <a:lnTo>
                      <a:pt x="37" y="143"/>
                    </a:lnTo>
                    <a:cubicBezTo>
                      <a:pt x="37" y="138"/>
                      <a:pt x="38" y="133"/>
                      <a:pt x="39" y="128"/>
                    </a:cubicBezTo>
                    <a:lnTo>
                      <a:pt x="39" y="128"/>
                    </a:lnTo>
                    <a:cubicBezTo>
                      <a:pt x="35" y="125"/>
                      <a:pt x="31" y="121"/>
                      <a:pt x="27" y="117"/>
                    </a:cubicBezTo>
                    <a:lnTo>
                      <a:pt x="27" y="117"/>
                    </a:lnTo>
                    <a:cubicBezTo>
                      <a:pt x="23" y="118"/>
                      <a:pt x="17" y="119"/>
                      <a:pt x="12" y="120"/>
                    </a:cubicBezTo>
                    <a:lnTo>
                      <a:pt x="12" y="120"/>
                    </a:lnTo>
                    <a:lnTo>
                      <a:pt x="11" y="120"/>
                    </a:lnTo>
                    <a:cubicBezTo>
                      <a:pt x="8" y="112"/>
                      <a:pt x="5" y="104"/>
                      <a:pt x="1" y="96"/>
                    </a:cubicBezTo>
                    <a:lnTo>
                      <a:pt x="1" y="96"/>
                    </a:lnTo>
                    <a:lnTo>
                      <a:pt x="1" y="95"/>
                    </a:lnTo>
                    <a:cubicBezTo>
                      <a:pt x="5" y="92"/>
                      <a:pt x="9" y="89"/>
                      <a:pt x="14" y="86"/>
                    </a:cubicBezTo>
                    <a:lnTo>
                      <a:pt x="13" y="87"/>
                    </a:lnTo>
                    <a:cubicBezTo>
                      <a:pt x="12" y="81"/>
                      <a:pt x="12" y="76"/>
                      <a:pt x="13" y="70"/>
                    </a:cubicBezTo>
                    <a:lnTo>
                      <a:pt x="13" y="70"/>
                    </a:lnTo>
                    <a:cubicBezTo>
                      <a:pt x="9" y="68"/>
                      <a:pt x="5" y="65"/>
                      <a:pt x="0" y="62"/>
                    </a:cubicBezTo>
                    <a:lnTo>
                      <a:pt x="0" y="61"/>
                    </a:lnTo>
                    <a:lnTo>
                      <a:pt x="0" y="61"/>
                    </a:lnTo>
                    <a:cubicBezTo>
                      <a:pt x="3" y="53"/>
                      <a:pt x="6" y="45"/>
                      <a:pt x="9" y="37"/>
                    </a:cubicBezTo>
                    <a:lnTo>
                      <a:pt x="10" y="36"/>
                    </a:lnTo>
                    <a:lnTo>
                      <a:pt x="10" y="36"/>
                    </a:lnTo>
                    <a:cubicBezTo>
                      <a:pt x="15" y="37"/>
                      <a:pt x="20" y="38"/>
                      <a:pt x="25" y="39"/>
                    </a:cubicBezTo>
                    <a:lnTo>
                      <a:pt x="25" y="39"/>
                    </a:lnTo>
                    <a:cubicBezTo>
                      <a:pt x="28" y="34"/>
                      <a:pt x="32" y="30"/>
                      <a:pt x="36" y="27"/>
                    </a:cubicBezTo>
                    <a:lnTo>
                      <a:pt x="36" y="27"/>
                    </a:lnTo>
                    <a:cubicBezTo>
                      <a:pt x="35" y="22"/>
                      <a:pt x="34" y="17"/>
                      <a:pt x="33" y="12"/>
                    </a:cubicBezTo>
                    <a:lnTo>
                      <a:pt x="33" y="12"/>
                    </a:lnTo>
                    <a:lnTo>
                      <a:pt x="34" y="11"/>
                    </a:lnTo>
                    <a:cubicBezTo>
                      <a:pt x="41" y="8"/>
                      <a:pt x="49" y="4"/>
                      <a:pt x="57" y="1"/>
                    </a:cubicBezTo>
                    <a:lnTo>
                      <a:pt x="58" y="1"/>
                    </a:lnTo>
                    <a:lnTo>
                      <a:pt x="58" y="1"/>
                    </a:lnTo>
                    <a:lnTo>
                      <a:pt x="63" y="7"/>
                    </a:lnTo>
                    <a:lnTo>
                      <a:pt x="65" y="11"/>
                    </a:lnTo>
                    <a:lnTo>
                      <a:pt x="66" y="12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4"/>
                    </a:lnTo>
                    <a:lnTo>
                      <a:pt x="67" y="14"/>
                    </a:lnTo>
                    <a:cubicBezTo>
                      <a:pt x="66" y="13"/>
                      <a:pt x="67" y="14"/>
                      <a:pt x="67" y="13"/>
                    </a:cubicBezTo>
                    <a:lnTo>
                      <a:pt x="67" y="13"/>
                    </a:lnTo>
                    <a:cubicBezTo>
                      <a:pt x="72" y="12"/>
                      <a:pt x="78" y="12"/>
                      <a:pt x="84" y="13"/>
                    </a:cubicBezTo>
                    <a:lnTo>
                      <a:pt x="83" y="13"/>
                    </a:lnTo>
                    <a:cubicBezTo>
                      <a:pt x="86" y="9"/>
                      <a:pt x="89" y="4"/>
                      <a:pt x="91" y="0"/>
                    </a:cubicBezTo>
                    <a:lnTo>
                      <a:pt x="92" y="0"/>
                    </a:lnTo>
                    <a:lnTo>
                      <a:pt x="92" y="0"/>
                    </a:lnTo>
                    <a:cubicBezTo>
                      <a:pt x="101" y="3"/>
                      <a:pt x="109" y="6"/>
                      <a:pt x="116" y="9"/>
                    </a:cubicBezTo>
                    <a:lnTo>
                      <a:pt x="117" y="10"/>
                    </a:lnTo>
                    <a:lnTo>
                      <a:pt x="117" y="10"/>
                    </a:lnTo>
                    <a:cubicBezTo>
                      <a:pt x="116" y="15"/>
                      <a:pt x="115" y="21"/>
                      <a:pt x="115" y="25"/>
                    </a:cubicBezTo>
                    <a:lnTo>
                      <a:pt x="114" y="25"/>
                    </a:lnTo>
                    <a:cubicBezTo>
                      <a:pt x="119" y="28"/>
                      <a:pt x="123" y="32"/>
                      <a:pt x="127" y="36"/>
                    </a:cubicBezTo>
                    <a:lnTo>
                      <a:pt x="126" y="36"/>
                    </a:lnTo>
                    <a:cubicBezTo>
                      <a:pt x="131" y="35"/>
                      <a:pt x="136" y="34"/>
                      <a:pt x="141" y="33"/>
                    </a:cubicBezTo>
                    <a:lnTo>
                      <a:pt x="142" y="33"/>
                    </a:lnTo>
                    <a:lnTo>
                      <a:pt x="142" y="34"/>
                    </a:lnTo>
                    <a:cubicBezTo>
                      <a:pt x="146" y="42"/>
                      <a:pt x="149" y="50"/>
                      <a:pt x="152" y="57"/>
                    </a:cubicBezTo>
                    <a:lnTo>
                      <a:pt x="153" y="58"/>
                    </a:lnTo>
                    <a:lnTo>
                      <a:pt x="152" y="58"/>
                    </a:lnTo>
                    <a:cubicBezTo>
                      <a:pt x="148" y="61"/>
                      <a:pt x="144" y="64"/>
                      <a:pt x="140" y="67"/>
                    </a:cubicBezTo>
                    <a:lnTo>
                      <a:pt x="140" y="67"/>
                    </a:lnTo>
                    <a:cubicBezTo>
                      <a:pt x="141" y="72"/>
                      <a:pt x="141" y="78"/>
                      <a:pt x="140" y="84"/>
                    </a:cubicBezTo>
                    <a:lnTo>
                      <a:pt x="140" y="83"/>
                    </a:lnTo>
                    <a:cubicBezTo>
                      <a:pt x="145" y="86"/>
                      <a:pt x="149" y="89"/>
                      <a:pt x="153" y="92"/>
                    </a:cubicBezTo>
                    <a:lnTo>
                      <a:pt x="153" y="92"/>
                    </a:lnTo>
                    <a:lnTo>
                      <a:pt x="153" y="92"/>
                    </a:lnTo>
                    <a:cubicBezTo>
                      <a:pt x="150" y="101"/>
                      <a:pt x="147" y="109"/>
                      <a:pt x="144" y="116"/>
                    </a:cubicBezTo>
                    <a:lnTo>
                      <a:pt x="144" y="117"/>
                    </a:lnTo>
                    <a:lnTo>
                      <a:pt x="143" y="117"/>
                    </a:lnTo>
                    <a:cubicBezTo>
                      <a:pt x="138" y="116"/>
                      <a:pt x="133" y="115"/>
                      <a:pt x="128" y="114"/>
                    </a:cubicBezTo>
                    <a:lnTo>
                      <a:pt x="128" y="114"/>
                    </a:lnTo>
                    <a:cubicBezTo>
                      <a:pt x="125" y="119"/>
                      <a:pt x="121" y="123"/>
                      <a:pt x="117" y="126"/>
                    </a:cubicBezTo>
                    <a:lnTo>
                      <a:pt x="117" y="126"/>
                    </a:lnTo>
                    <a:cubicBezTo>
                      <a:pt x="118" y="132"/>
                      <a:pt x="119" y="137"/>
                      <a:pt x="120" y="141"/>
                    </a:cubicBezTo>
                    <a:lnTo>
                      <a:pt x="120" y="142"/>
                    </a:lnTo>
                    <a:lnTo>
                      <a:pt x="120" y="142"/>
                    </a:lnTo>
                    <a:cubicBezTo>
                      <a:pt x="110" y="146"/>
                      <a:pt x="102" y="149"/>
                      <a:pt x="96" y="152"/>
                    </a:cubicBezTo>
                    <a:lnTo>
                      <a:pt x="96" y="152"/>
                    </a:lnTo>
                    <a:cubicBezTo>
                      <a:pt x="93" y="148"/>
                      <a:pt x="90" y="145"/>
                      <a:pt x="89" y="143"/>
                    </a:cubicBezTo>
                    <a:lnTo>
                      <a:pt x="87" y="140"/>
                    </a:lnTo>
                    <a:lnTo>
                      <a:pt x="87" y="139"/>
                    </a:lnTo>
                    <a:lnTo>
                      <a:pt x="86" y="1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0075" rIns="90000" bIns="10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5" name="Google Shape;205;p5"/>
            <p:cNvSpPr/>
            <p:nvPr/>
          </p:nvSpPr>
          <p:spPr>
            <a:xfrm>
              <a:off x="8688112" y="-389062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08" name="Google Shape;208;p6"/>
          <p:cNvGrpSpPr/>
          <p:nvPr/>
        </p:nvGrpSpPr>
        <p:grpSpPr>
          <a:xfrm>
            <a:off x="-501553" y="-179987"/>
            <a:ext cx="1767651" cy="1127846"/>
            <a:chOff x="-501553" y="-179987"/>
            <a:chExt cx="1767651" cy="1127846"/>
          </a:xfrm>
        </p:grpSpPr>
        <p:sp>
          <p:nvSpPr>
            <p:cNvPr id="209" name="Google Shape;209;p6"/>
            <p:cNvSpPr/>
            <p:nvPr/>
          </p:nvSpPr>
          <p:spPr>
            <a:xfrm>
              <a:off x="-501553" y="-179987"/>
              <a:ext cx="1126028" cy="1127846"/>
            </a:xfrm>
            <a:custGeom>
              <a:avLst/>
              <a:gdLst/>
              <a:ahLst/>
              <a:cxnLst/>
              <a:rect l="l" t="t" r="r" b="b"/>
              <a:pathLst>
                <a:path w="618" h="619" extrusionOk="0">
                  <a:moveTo>
                    <a:pt x="564" y="269"/>
                  </a:moveTo>
                  <a:cubicBezTo>
                    <a:pt x="568" y="292"/>
                    <a:pt x="568" y="315"/>
                    <a:pt x="566" y="337"/>
                  </a:cubicBezTo>
                  <a:lnTo>
                    <a:pt x="618" y="372"/>
                  </a:lnTo>
                  <a:lnTo>
                    <a:pt x="581" y="470"/>
                  </a:lnTo>
                  <a:lnTo>
                    <a:pt x="518" y="461"/>
                  </a:lnTo>
                  <a:cubicBezTo>
                    <a:pt x="505" y="479"/>
                    <a:pt x="489" y="496"/>
                    <a:pt x="471" y="511"/>
                  </a:cubicBezTo>
                  <a:lnTo>
                    <a:pt x="483" y="573"/>
                  </a:lnTo>
                  <a:lnTo>
                    <a:pt x="387" y="615"/>
                  </a:lnTo>
                  <a:lnTo>
                    <a:pt x="350" y="564"/>
                  </a:lnTo>
                  <a:cubicBezTo>
                    <a:pt x="327" y="568"/>
                    <a:pt x="304" y="569"/>
                    <a:pt x="281" y="566"/>
                  </a:cubicBezTo>
                  <a:lnTo>
                    <a:pt x="246" y="619"/>
                  </a:lnTo>
                  <a:lnTo>
                    <a:pt x="148" y="581"/>
                  </a:lnTo>
                  <a:lnTo>
                    <a:pt x="157" y="518"/>
                  </a:lnTo>
                  <a:cubicBezTo>
                    <a:pt x="139" y="505"/>
                    <a:pt x="122" y="489"/>
                    <a:pt x="108" y="471"/>
                  </a:cubicBezTo>
                  <a:lnTo>
                    <a:pt x="46" y="484"/>
                  </a:lnTo>
                  <a:lnTo>
                    <a:pt x="3" y="388"/>
                  </a:lnTo>
                  <a:lnTo>
                    <a:pt x="54" y="350"/>
                  </a:lnTo>
                  <a:cubicBezTo>
                    <a:pt x="50" y="327"/>
                    <a:pt x="50" y="304"/>
                    <a:pt x="52" y="281"/>
                  </a:cubicBezTo>
                  <a:lnTo>
                    <a:pt x="0" y="246"/>
                  </a:lnTo>
                  <a:lnTo>
                    <a:pt x="37" y="148"/>
                  </a:lnTo>
                  <a:lnTo>
                    <a:pt x="100" y="157"/>
                  </a:lnTo>
                  <a:cubicBezTo>
                    <a:pt x="113" y="139"/>
                    <a:pt x="129" y="122"/>
                    <a:pt x="147" y="108"/>
                  </a:cubicBezTo>
                  <a:lnTo>
                    <a:pt x="135" y="46"/>
                  </a:lnTo>
                  <a:lnTo>
                    <a:pt x="231" y="3"/>
                  </a:lnTo>
                  <a:lnTo>
                    <a:pt x="268" y="54"/>
                  </a:lnTo>
                  <a:cubicBezTo>
                    <a:pt x="291" y="50"/>
                    <a:pt x="314" y="50"/>
                    <a:pt x="337" y="52"/>
                  </a:cubicBezTo>
                  <a:lnTo>
                    <a:pt x="372" y="0"/>
                  </a:lnTo>
                  <a:lnTo>
                    <a:pt x="470" y="37"/>
                  </a:lnTo>
                  <a:lnTo>
                    <a:pt x="461" y="100"/>
                  </a:lnTo>
                  <a:cubicBezTo>
                    <a:pt x="479" y="113"/>
                    <a:pt x="496" y="129"/>
                    <a:pt x="510" y="147"/>
                  </a:cubicBezTo>
                  <a:lnTo>
                    <a:pt x="572" y="135"/>
                  </a:lnTo>
                  <a:lnTo>
                    <a:pt x="615" y="231"/>
                  </a:lnTo>
                  <a:lnTo>
                    <a:pt x="564" y="269"/>
                  </a:lnTo>
                  <a:moveTo>
                    <a:pt x="414" y="268"/>
                  </a:moveTo>
                  <a:cubicBezTo>
                    <a:pt x="388" y="211"/>
                    <a:pt x="322" y="186"/>
                    <a:pt x="265" y="211"/>
                  </a:cubicBezTo>
                  <a:cubicBezTo>
                    <a:pt x="208" y="236"/>
                    <a:pt x="183" y="303"/>
                    <a:pt x="208" y="359"/>
                  </a:cubicBezTo>
                  <a:cubicBezTo>
                    <a:pt x="233" y="416"/>
                    <a:pt x="300" y="442"/>
                    <a:pt x="356" y="417"/>
                  </a:cubicBezTo>
                  <a:cubicBezTo>
                    <a:pt x="413" y="391"/>
                    <a:pt x="439" y="325"/>
                    <a:pt x="414" y="2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0" name="Google Shape;210;p6"/>
            <p:cNvGrpSpPr/>
            <p:nvPr/>
          </p:nvGrpSpPr>
          <p:grpSpPr>
            <a:xfrm>
              <a:off x="848848" y="-107879"/>
              <a:ext cx="417250" cy="417248"/>
              <a:chOff x="8892173" y="3448146"/>
              <a:chExt cx="417250" cy="417248"/>
            </a:xfrm>
          </p:grpSpPr>
          <p:sp>
            <p:nvSpPr>
              <p:cNvPr id="211" name="Google Shape;211;p6"/>
              <p:cNvSpPr/>
              <p:nvPr/>
            </p:nvSpPr>
            <p:spPr>
              <a:xfrm>
                <a:off x="9019717" y="3581155"/>
                <a:ext cx="154874" cy="153052"/>
              </a:xfrm>
              <a:custGeom>
                <a:avLst/>
                <a:gdLst/>
                <a:ahLst/>
                <a:cxnLst/>
                <a:rect l="l" t="t" r="r" b="b"/>
                <a:pathLst>
                  <a:path w="85" h="84" extrusionOk="0">
                    <a:moveTo>
                      <a:pt x="59" y="80"/>
                    </a:moveTo>
                    <a:cubicBezTo>
                      <a:pt x="59" y="80"/>
                      <a:pt x="59" y="81"/>
                      <a:pt x="57" y="81"/>
                    </a:cubicBezTo>
                    <a:cubicBezTo>
                      <a:pt x="56" y="82"/>
                      <a:pt x="53" y="83"/>
                      <a:pt x="50" y="84"/>
                    </a:cubicBezTo>
                    <a:cubicBezTo>
                      <a:pt x="44" y="85"/>
                      <a:pt x="33" y="85"/>
                      <a:pt x="23" y="80"/>
                    </a:cubicBezTo>
                    <a:cubicBezTo>
                      <a:pt x="12" y="74"/>
                      <a:pt x="2" y="62"/>
                      <a:pt x="0" y="46"/>
                    </a:cubicBezTo>
                    <a:cubicBezTo>
                      <a:pt x="0" y="38"/>
                      <a:pt x="1" y="29"/>
                      <a:pt x="6" y="22"/>
                    </a:cubicBezTo>
                    <a:cubicBezTo>
                      <a:pt x="10" y="14"/>
                      <a:pt x="17" y="8"/>
                      <a:pt x="25" y="4"/>
                    </a:cubicBezTo>
                    <a:cubicBezTo>
                      <a:pt x="34" y="0"/>
                      <a:pt x="43" y="-1"/>
                      <a:pt x="52" y="1"/>
                    </a:cubicBezTo>
                    <a:cubicBezTo>
                      <a:pt x="60" y="3"/>
                      <a:pt x="68" y="7"/>
                      <a:pt x="73" y="13"/>
                    </a:cubicBezTo>
                    <a:cubicBezTo>
                      <a:pt x="85" y="25"/>
                      <a:pt x="87" y="41"/>
                      <a:pt x="84" y="52"/>
                    </a:cubicBezTo>
                    <a:cubicBezTo>
                      <a:pt x="81" y="64"/>
                      <a:pt x="74" y="72"/>
                      <a:pt x="68" y="75"/>
                    </a:cubicBezTo>
                    <a:cubicBezTo>
                      <a:pt x="66" y="77"/>
                      <a:pt x="64" y="79"/>
                      <a:pt x="62" y="79"/>
                    </a:cubicBezTo>
                    <a:cubicBezTo>
                      <a:pt x="60" y="80"/>
                      <a:pt x="59" y="80"/>
                      <a:pt x="59" y="80"/>
                    </a:cubicBezTo>
                    <a:cubicBezTo>
                      <a:pt x="59" y="80"/>
                      <a:pt x="63" y="79"/>
                      <a:pt x="68" y="74"/>
                    </a:cubicBezTo>
                    <a:cubicBezTo>
                      <a:pt x="72" y="70"/>
                      <a:pt x="79" y="63"/>
                      <a:pt x="81" y="52"/>
                    </a:cubicBezTo>
                    <a:cubicBezTo>
                      <a:pt x="84" y="41"/>
                      <a:pt x="82" y="26"/>
                      <a:pt x="71" y="15"/>
                    </a:cubicBezTo>
                    <a:cubicBezTo>
                      <a:pt x="66" y="10"/>
                      <a:pt x="59" y="6"/>
                      <a:pt x="51" y="4"/>
                    </a:cubicBezTo>
                    <a:cubicBezTo>
                      <a:pt x="43" y="3"/>
                      <a:pt x="35" y="4"/>
                      <a:pt x="27" y="7"/>
                    </a:cubicBezTo>
                    <a:cubicBezTo>
                      <a:pt x="19" y="10"/>
                      <a:pt x="13" y="16"/>
                      <a:pt x="9" y="23"/>
                    </a:cubicBezTo>
                    <a:cubicBezTo>
                      <a:pt x="5" y="30"/>
                      <a:pt x="3" y="38"/>
                      <a:pt x="4" y="45"/>
                    </a:cubicBezTo>
                    <a:cubicBezTo>
                      <a:pt x="4" y="60"/>
                      <a:pt x="14" y="72"/>
                      <a:pt x="24" y="78"/>
                    </a:cubicBezTo>
                    <a:cubicBezTo>
                      <a:pt x="34" y="83"/>
                      <a:pt x="43" y="83"/>
                      <a:pt x="50" y="82"/>
                    </a:cubicBezTo>
                    <a:cubicBezTo>
                      <a:pt x="56" y="81"/>
                      <a:pt x="59" y="80"/>
                      <a:pt x="59" y="8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6"/>
              <p:cNvSpPr/>
              <p:nvPr/>
            </p:nvSpPr>
            <p:spPr>
              <a:xfrm>
                <a:off x="8892173" y="3448146"/>
                <a:ext cx="417250" cy="417248"/>
              </a:xfrm>
              <a:custGeom>
                <a:avLst/>
                <a:gdLst/>
                <a:ahLst/>
                <a:cxnLst/>
                <a:rect l="l" t="t" r="r" b="b"/>
                <a:pathLst>
                  <a:path w="229" h="229" extrusionOk="0">
                    <a:moveTo>
                      <a:pt x="129" y="208"/>
                    </a:moveTo>
                    <a:cubicBezTo>
                      <a:pt x="129" y="208"/>
                      <a:pt x="130" y="208"/>
                      <a:pt x="130" y="209"/>
                    </a:cubicBezTo>
                    <a:cubicBezTo>
                      <a:pt x="131" y="210"/>
                      <a:pt x="132" y="211"/>
                      <a:pt x="133" y="212"/>
                    </a:cubicBezTo>
                    <a:cubicBezTo>
                      <a:pt x="135" y="216"/>
                      <a:pt x="139" y="220"/>
                      <a:pt x="143" y="226"/>
                    </a:cubicBezTo>
                    <a:lnTo>
                      <a:pt x="143" y="226"/>
                    </a:lnTo>
                    <a:cubicBezTo>
                      <a:pt x="152" y="222"/>
                      <a:pt x="163" y="217"/>
                      <a:pt x="178" y="210"/>
                    </a:cubicBezTo>
                    <a:lnTo>
                      <a:pt x="177" y="211"/>
                    </a:lnTo>
                    <a:cubicBezTo>
                      <a:pt x="176" y="204"/>
                      <a:pt x="174" y="197"/>
                      <a:pt x="172" y="189"/>
                    </a:cubicBezTo>
                    <a:lnTo>
                      <a:pt x="172" y="188"/>
                    </a:lnTo>
                    <a:lnTo>
                      <a:pt x="173" y="188"/>
                    </a:lnTo>
                    <a:cubicBezTo>
                      <a:pt x="179" y="183"/>
                      <a:pt x="185" y="177"/>
                      <a:pt x="190" y="170"/>
                    </a:cubicBezTo>
                    <a:lnTo>
                      <a:pt x="190" y="169"/>
                    </a:lnTo>
                    <a:lnTo>
                      <a:pt x="191" y="169"/>
                    </a:lnTo>
                    <a:cubicBezTo>
                      <a:pt x="198" y="170"/>
                      <a:pt x="205" y="171"/>
                      <a:pt x="213" y="172"/>
                    </a:cubicBezTo>
                    <a:lnTo>
                      <a:pt x="212" y="173"/>
                    </a:lnTo>
                    <a:cubicBezTo>
                      <a:pt x="216" y="162"/>
                      <a:pt x="221" y="150"/>
                      <a:pt x="226" y="138"/>
                    </a:cubicBezTo>
                    <a:lnTo>
                      <a:pt x="226" y="139"/>
                    </a:lnTo>
                    <a:cubicBezTo>
                      <a:pt x="220" y="135"/>
                      <a:pt x="214" y="131"/>
                      <a:pt x="207" y="126"/>
                    </a:cubicBezTo>
                    <a:lnTo>
                      <a:pt x="206" y="126"/>
                    </a:lnTo>
                    <a:lnTo>
                      <a:pt x="206" y="125"/>
                    </a:lnTo>
                    <a:cubicBezTo>
                      <a:pt x="207" y="117"/>
                      <a:pt x="207" y="109"/>
                      <a:pt x="206" y="101"/>
                    </a:cubicBezTo>
                    <a:lnTo>
                      <a:pt x="206" y="100"/>
                    </a:lnTo>
                    <a:lnTo>
                      <a:pt x="206" y="99"/>
                    </a:lnTo>
                    <a:cubicBezTo>
                      <a:pt x="212" y="95"/>
                      <a:pt x="218" y="90"/>
                      <a:pt x="225" y="85"/>
                    </a:cubicBezTo>
                    <a:lnTo>
                      <a:pt x="224" y="87"/>
                    </a:lnTo>
                    <a:cubicBezTo>
                      <a:pt x="220" y="76"/>
                      <a:pt x="214" y="64"/>
                      <a:pt x="209" y="52"/>
                    </a:cubicBezTo>
                    <a:lnTo>
                      <a:pt x="211" y="53"/>
                    </a:lnTo>
                    <a:cubicBezTo>
                      <a:pt x="204" y="55"/>
                      <a:pt x="196" y="56"/>
                      <a:pt x="188" y="58"/>
                    </a:cubicBezTo>
                    <a:lnTo>
                      <a:pt x="187" y="58"/>
                    </a:lnTo>
                    <a:lnTo>
                      <a:pt x="187" y="57"/>
                    </a:lnTo>
                    <a:cubicBezTo>
                      <a:pt x="182" y="51"/>
                      <a:pt x="176" y="45"/>
                      <a:pt x="169" y="40"/>
                    </a:cubicBezTo>
                    <a:lnTo>
                      <a:pt x="168" y="40"/>
                    </a:lnTo>
                    <a:lnTo>
                      <a:pt x="168" y="39"/>
                    </a:lnTo>
                    <a:cubicBezTo>
                      <a:pt x="169" y="32"/>
                      <a:pt x="170" y="24"/>
                      <a:pt x="171" y="16"/>
                    </a:cubicBezTo>
                    <a:lnTo>
                      <a:pt x="172" y="18"/>
                    </a:lnTo>
                    <a:cubicBezTo>
                      <a:pt x="161" y="13"/>
                      <a:pt x="149" y="9"/>
                      <a:pt x="137" y="4"/>
                    </a:cubicBezTo>
                    <a:lnTo>
                      <a:pt x="139" y="3"/>
                    </a:lnTo>
                    <a:cubicBezTo>
                      <a:pt x="135" y="9"/>
                      <a:pt x="130" y="16"/>
                      <a:pt x="126" y="23"/>
                    </a:cubicBezTo>
                    <a:lnTo>
                      <a:pt x="125" y="23"/>
                    </a:lnTo>
                    <a:lnTo>
                      <a:pt x="124" y="23"/>
                    </a:lnTo>
                    <a:cubicBezTo>
                      <a:pt x="117" y="22"/>
                      <a:pt x="108" y="23"/>
                      <a:pt x="100" y="24"/>
                    </a:cubicBezTo>
                    <a:lnTo>
                      <a:pt x="100" y="24"/>
                    </a:lnTo>
                    <a:cubicBezTo>
                      <a:pt x="99" y="24"/>
                      <a:pt x="102" y="24"/>
                      <a:pt x="98" y="23"/>
                    </a:cubicBezTo>
                    <a:lnTo>
                      <a:pt x="98" y="23"/>
                    </a:lnTo>
                    <a:lnTo>
                      <a:pt x="98" y="23"/>
                    </a:lnTo>
                    <a:lnTo>
                      <a:pt x="98" y="23"/>
                    </a:lnTo>
                    <a:lnTo>
                      <a:pt x="98" y="23"/>
                    </a:lnTo>
                    <a:lnTo>
                      <a:pt x="97" y="22"/>
                    </a:lnTo>
                    <a:lnTo>
                      <a:pt x="97" y="21"/>
                    </a:lnTo>
                    <a:lnTo>
                      <a:pt x="95" y="19"/>
                    </a:lnTo>
                    <a:lnTo>
                      <a:pt x="91" y="14"/>
                    </a:lnTo>
                    <a:cubicBezTo>
                      <a:pt x="89" y="11"/>
                      <a:pt x="87" y="8"/>
                      <a:pt x="85" y="5"/>
                    </a:cubicBezTo>
                    <a:lnTo>
                      <a:pt x="87" y="5"/>
                    </a:lnTo>
                    <a:cubicBezTo>
                      <a:pt x="75" y="10"/>
                      <a:pt x="63" y="16"/>
                      <a:pt x="52" y="21"/>
                    </a:cubicBezTo>
                    <a:lnTo>
                      <a:pt x="53" y="19"/>
                    </a:lnTo>
                    <a:cubicBezTo>
                      <a:pt x="54" y="26"/>
                      <a:pt x="56" y="34"/>
                      <a:pt x="57" y="41"/>
                    </a:cubicBezTo>
                    <a:lnTo>
                      <a:pt x="57" y="42"/>
                    </a:lnTo>
                    <a:lnTo>
                      <a:pt x="57" y="43"/>
                    </a:lnTo>
                    <a:cubicBezTo>
                      <a:pt x="50" y="48"/>
                      <a:pt x="44" y="54"/>
                      <a:pt x="40" y="61"/>
                    </a:cubicBezTo>
                    <a:lnTo>
                      <a:pt x="39" y="61"/>
                    </a:lnTo>
                    <a:lnTo>
                      <a:pt x="38" y="61"/>
                    </a:lnTo>
                    <a:cubicBezTo>
                      <a:pt x="30" y="60"/>
                      <a:pt x="23" y="59"/>
                      <a:pt x="15" y="58"/>
                    </a:cubicBezTo>
                    <a:lnTo>
                      <a:pt x="17" y="57"/>
                    </a:lnTo>
                    <a:cubicBezTo>
                      <a:pt x="12" y="69"/>
                      <a:pt x="8" y="81"/>
                      <a:pt x="3" y="93"/>
                    </a:cubicBezTo>
                    <a:lnTo>
                      <a:pt x="3" y="91"/>
                    </a:lnTo>
                    <a:cubicBezTo>
                      <a:pt x="9" y="95"/>
                      <a:pt x="16" y="99"/>
                      <a:pt x="22" y="104"/>
                    </a:cubicBezTo>
                    <a:lnTo>
                      <a:pt x="23" y="104"/>
                    </a:lnTo>
                    <a:lnTo>
                      <a:pt x="22" y="105"/>
                    </a:lnTo>
                    <a:cubicBezTo>
                      <a:pt x="22" y="113"/>
                      <a:pt x="22" y="122"/>
                      <a:pt x="23" y="129"/>
                    </a:cubicBezTo>
                    <a:lnTo>
                      <a:pt x="23" y="130"/>
                    </a:lnTo>
                    <a:lnTo>
                      <a:pt x="22" y="131"/>
                    </a:lnTo>
                    <a:cubicBezTo>
                      <a:pt x="16" y="136"/>
                      <a:pt x="10" y="140"/>
                      <a:pt x="4" y="145"/>
                    </a:cubicBezTo>
                    <a:lnTo>
                      <a:pt x="4" y="143"/>
                    </a:lnTo>
                    <a:cubicBezTo>
                      <a:pt x="10" y="155"/>
                      <a:pt x="15" y="167"/>
                      <a:pt x="20" y="178"/>
                    </a:cubicBezTo>
                    <a:lnTo>
                      <a:pt x="18" y="177"/>
                    </a:lnTo>
                    <a:cubicBezTo>
                      <a:pt x="26" y="176"/>
                      <a:pt x="34" y="174"/>
                      <a:pt x="41" y="173"/>
                    </a:cubicBezTo>
                    <a:lnTo>
                      <a:pt x="42" y="173"/>
                    </a:lnTo>
                    <a:lnTo>
                      <a:pt x="42" y="173"/>
                    </a:lnTo>
                    <a:cubicBezTo>
                      <a:pt x="48" y="180"/>
                      <a:pt x="54" y="186"/>
                      <a:pt x="60" y="190"/>
                    </a:cubicBezTo>
                    <a:lnTo>
                      <a:pt x="60" y="191"/>
                    </a:lnTo>
                    <a:lnTo>
                      <a:pt x="60" y="191"/>
                    </a:lnTo>
                    <a:cubicBezTo>
                      <a:pt x="59" y="200"/>
                      <a:pt x="58" y="207"/>
                      <a:pt x="57" y="214"/>
                    </a:cubicBezTo>
                    <a:lnTo>
                      <a:pt x="56" y="213"/>
                    </a:lnTo>
                    <a:cubicBezTo>
                      <a:pt x="70" y="219"/>
                      <a:pt x="82" y="223"/>
                      <a:pt x="92" y="227"/>
                    </a:cubicBezTo>
                    <a:lnTo>
                      <a:pt x="91" y="227"/>
                    </a:lnTo>
                    <a:cubicBezTo>
                      <a:pt x="96" y="220"/>
                      <a:pt x="100" y="213"/>
                      <a:pt x="104" y="208"/>
                    </a:cubicBezTo>
                    <a:lnTo>
                      <a:pt x="104" y="208"/>
                    </a:lnTo>
                    <a:lnTo>
                      <a:pt x="104" y="208"/>
                    </a:lnTo>
                    <a:cubicBezTo>
                      <a:pt x="113" y="209"/>
                      <a:pt x="119" y="209"/>
                      <a:pt x="123" y="208"/>
                    </a:cubicBezTo>
                    <a:cubicBezTo>
                      <a:pt x="125" y="208"/>
                      <a:pt x="126" y="208"/>
                      <a:pt x="128" y="208"/>
                    </a:cubicBezTo>
                    <a:cubicBezTo>
                      <a:pt x="129" y="208"/>
                      <a:pt x="129" y="208"/>
                      <a:pt x="129" y="208"/>
                    </a:cubicBezTo>
                    <a:lnTo>
                      <a:pt x="128" y="208"/>
                    </a:lnTo>
                    <a:cubicBezTo>
                      <a:pt x="127" y="209"/>
                      <a:pt x="125" y="209"/>
                      <a:pt x="123" y="209"/>
                    </a:cubicBezTo>
                    <a:cubicBezTo>
                      <a:pt x="119" y="209"/>
                      <a:pt x="113" y="210"/>
                      <a:pt x="104" y="209"/>
                    </a:cubicBezTo>
                    <a:lnTo>
                      <a:pt x="105" y="209"/>
                    </a:lnTo>
                    <a:cubicBezTo>
                      <a:pt x="101" y="214"/>
                      <a:pt x="97" y="221"/>
                      <a:pt x="92" y="228"/>
                    </a:cubicBezTo>
                    <a:lnTo>
                      <a:pt x="92" y="229"/>
                    </a:lnTo>
                    <a:lnTo>
                      <a:pt x="91" y="228"/>
                    </a:lnTo>
                    <a:cubicBezTo>
                      <a:pt x="81" y="225"/>
                      <a:pt x="69" y="220"/>
                      <a:pt x="56" y="215"/>
                    </a:cubicBezTo>
                    <a:lnTo>
                      <a:pt x="55" y="215"/>
                    </a:lnTo>
                    <a:lnTo>
                      <a:pt x="55" y="214"/>
                    </a:lnTo>
                    <a:cubicBezTo>
                      <a:pt x="56" y="207"/>
                      <a:pt x="57" y="199"/>
                      <a:pt x="58" y="191"/>
                    </a:cubicBezTo>
                    <a:lnTo>
                      <a:pt x="59" y="192"/>
                    </a:lnTo>
                    <a:cubicBezTo>
                      <a:pt x="52" y="187"/>
                      <a:pt x="46" y="182"/>
                      <a:pt x="40" y="175"/>
                    </a:cubicBezTo>
                    <a:lnTo>
                      <a:pt x="41" y="175"/>
                    </a:lnTo>
                    <a:cubicBezTo>
                      <a:pt x="34" y="177"/>
                      <a:pt x="27" y="178"/>
                      <a:pt x="19" y="180"/>
                    </a:cubicBezTo>
                    <a:lnTo>
                      <a:pt x="18" y="180"/>
                    </a:lnTo>
                    <a:lnTo>
                      <a:pt x="17" y="179"/>
                    </a:lnTo>
                    <a:cubicBezTo>
                      <a:pt x="12" y="168"/>
                      <a:pt x="7" y="156"/>
                      <a:pt x="2" y="144"/>
                    </a:cubicBezTo>
                    <a:lnTo>
                      <a:pt x="1" y="143"/>
                    </a:lnTo>
                    <a:lnTo>
                      <a:pt x="2" y="142"/>
                    </a:lnTo>
                    <a:cubicBezTo>
                      <a:pt x="8" y="138"/>
                      <a:pt x="14" y="133"/>
                      <a:pt x="21" y="129"/>
                    </a:cubicBezTo>
                    <a:lnTo>
                      <a:pt x="20" y="130"/>
                    </a:lnTo>
                    <a:cubicBezTo>
                      <a:pt x="19" y="122"/>
                      <a:pt x="18" y="113"/>
                      <a:pt x="19" y="105"/>
                    </a:cubicBezTo>
                    <a:lnTo>
                      <a:pt x="20" y="106"/>
                    </a:lnTo>
                    <a:cubicBezTo>
                      <a:pt x="14" y="102"/>
                      <a:pt x="7" y="98"/>
                      <a:pt x="1" y="93"/>
                    </a:cubicBezTo>
                    <a:lnTo>
                      <a:pt x="0" y="93"/>
                    </a:lnTo>
                    <a:lnTo>
                      <a:pt x="0" y="92"/>
                    </a:lnTo>
                    <a:cubicBezTo>
                      <a:pt x="5" y="80"/>
                      <a:pt x="9" y="68"/>
                      <a:pt x="14" y="56"/>
                    </a:cubicBezTo>
                    <a:lnTo>
                      <a:pt x="14" y="55"/>
                    </a:lnTo>
                    <a:lnTo>
                      <a:pt x="16" y="55"/>
                    </a:lnTo>
                    <a:cubicBezTo>
                      <a:pt x="23" y="56"/>
                      <a:pt x="31" y="57"/>
                      <a:pt x="39" y="58"/>
                    </a:cubicBezTo>
                    <a:lnTo>
                      <a:pt x="37" y="59"/>
                    </a:lnTo>
                    <a:cubicBezTo>
                      <a:pt x="42" y="52"/>
                      <a:pt x="48" y="46"/>
                      <a:pt x="54" y="40"/>
                    </a:cubicBezTo>
                    <a:lnTo>
                      <a:pt x="54" y="42"/>
                    </a:lnTo>
                    <a:cubicBezTo>
                      <a:pt x="52" y="35"/>
                      <a:pt x="51" y="27"/>
                      <a:pt x="49" y="19"/>
                    </a:cubicBezTo>
                    <a:lnTo>
                      <a:pt x="49" y="18"/>
                    </a:lnTo>
                    <a:lnTo>
                      <a:pt x="50" y="18"/>
                    </a:lnTo>
                    <a:cubicBezTo>
                      <a:pt x="62" y="13"/>
                      <a:pt x="74" y="7"/>
                      <a:pt x="85" y="2"/>
                    </a:cubicBezTo>
                    <a:lnTo>
                      <a:pt x="87" y="2"/>
                    </a:lnTo>
                    <a:lnTo>
                      <a:pt x="87" y="3"/>
                    </a:lnTo>
                    <a:cubicBezTo>
                      <a:pt x="90" y="6"/>
                      <a:pt x="92" y="9"/>
                      <a:pt x="94" y="12"/>
                    </a:cubicBezTo>
                    <a:lnTo>
                      <a:pt x="98" y="17"/>
                    </a:lnTo>
                    <a:lnTo>
                      <a:pt x="99" y="19"/>
                    </a:lnTo>
                    <a:lnTo>
                      <a:pt x="100" y="20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cubicBezTo>
                      <a:pt x="98" y="20"/>
                      <a:pt x="100" y="21"/>
                      <a:pt x="99" y="21"/>
                    </a:cubicBezTo>
                    <a:lnTo>
                      <a:pt x="99" y="21"/>
                    </a:lnTo>
                    <a:cubicBezTo>
                      <a:pt x="108" y="19"/>
                      <a:pt x="117" y="19"/>
                      <a:pt x="125" y="20"/>
                    </a:cubicBezTo>
                    <a:lnTo>
                      <a:pt x="123" y="21"/>
                    </a:lnTo>
                    <a:cubicBezTo>
                      <a:pt x="128" y="14"/>
                      <a:pt x="132" y="8"/>
                      <a:pt x="136" y="2"/>
                    </a:cubicBezTo>
                    <a:lnTo>
                      <a:pt x="137" y="0"/>
                    </a:lnTo>
                    <a:lnTo>
                      <a:pt x="138" y="1"/>
                    </a:lnTo>
                    <a:cubicBezTo>
                      <a:pt x="150" y="6"/>
                      <a:pt x="162" y="10"/>
                      <a:pt x="174" y="15"/>
                    </a:cubicBezTo>
                    <a:lnTo>
                      <a:pt x="175" y="15"/>
                    </a:lnTo>
                    <a:lnTo>
                      <a:pt x="175" y="16"/>
                    </a:lnTo>
                    <a:cubicBezTo>
                      <a:pt x="174" y="24"/>
                      <a:pt x="172" y="32"/>
                      <a:pt x="171" y="39"/>
                    </a:cubicBezTo>
                    <a:lnTo>
                      <a:pt x="171" y="38"/>
                    </a:lnTo>
                    <a:cubicBezTo>
                      <a:pt x="178" y="43"/>
                      <a:pt x="184" y="49"/>
                      <a:pt x="189" y="55"/>
                    </a:cubicBezTo>
                    <a:lnTo>
                      <a:pt x="187" y="55"/>
                    </a:lnTo>
                    <a:cubicBezTo>
                      <a:pt x="195" y="53"/>
                      <a:pt x="203" y="52"/>
                      <a:pt x="210" y="50"/>
                    </a:cubicBezTo>
                    <a:lnTo>
                      <a:pt x="211" y="50"/>
                    </a:lnTo>
                    <a:lnTo>
                      <a:pt x="212" y="51"/>
                    </a:lnTo>
                    <a:cubicBezTo>
                      <a:pt x="217" y="63"/>
                      <a:pt x="222" y="75"/>
                      <a:pt x="227" y="86"/>
                    </a:cubicBezTo>
                    <a:lnTo>
                      <a:pt x="228" y="87"/>
                    </a:lnTo>
                    <a:lnTo>
                      <a:pt x="227" y="88"/>
                    </a:lnTo>
                    <a:cubicBezTo>
                      <a:pt x="220" y="93"/>
                      <a:pt x="214" y="97"/>
                      <a:pt x="208" y="102"/>
                    </a:cubicBezTo>
                    <a:lnTo>
                      <a:pt x="209" y="100"/>
                    </a:lnTo>
                    <a:cubicBezTo>
                      <a:pt x="210" y="109"/>
                      <a:pt x="210" y="118"/>
                      <a:pt x="209" y="125"/>
                    </a:cubicBezTo>
                    <a:lnTo>
                      <a:pt x="209" y="124"/>
                    </a:lnTo>
                    <a:cubicBezTo>
                      <a:pt x="216" y="129"/>
                      <a:pt x="222" y="133"/>
                      <a:pt x="228" y="137"/>
                    </a:cubicBezTo>
                    <a:lnTo>
                      <a:pt x="229" y="138"/>
                    </a:lnTo>
                    <a:lnTo>
                      <a:pt x="229" y="139"/>
                    </a:lnTo>
                    <a:cubicBezTo>
                      <a:pt x="224" y="151"/>
                      <a:pt x="219" y="163"/>
                      <a:pt x="215" y="174"/>
                    </a:cubicBezTo>
                    <a:lnTo>
                      <a:pt x="214" y="175"/>
                    </a:lnTo>
                    <a:lnTo>
                      <a:pt x="213" y="175"/>
                    </a:lnTo>
                    <a:cubicBezTo>
                      <a:pt x="205" y="174"/>
                      <a:pt x="198" y="173"/>
                      <a:pt x="191" y="172"/>
                    </a:cubicBezTo>
                    <a:lnTo>
                      <a:pt x="192" y="171"/>
                    </a:lnTo>
                    <a:cubicBezTo>
                      <a:pt x="186" y="178"/>
                      <a:pt x="180" y="184"/>
                      <a:pt x="174" y="189"/>
                    </a:cubicBezTo>
                    <a:lnTo>
                      <a:pt x="175" y="188"/>
                    </a:lnTo>
                    <a:cubicBezTo>
                      <a:pt x="176" y="196"/>
                      <a:pt x="178" y="204"/>
                      <a:pt x="179" y="211"/>
                    </a:cubicBezTo>
                    <a:lnTo>
                      <a:pt x="179" y="212"/>
                    </a:lnTo>
                    <a:lnTo>
                      <a:pt x="178" y="212"/>
                    </a:lnTo>
                    <a:cubicBezTo>
                      <a:pt x="164" y="218"/>
                      <a:pt x="152" y="223"/>
                      <a:pt x="143" y="227"/>
                    </a:cubicBezTo>
                    <a:lnTo>
                      <a:pt x="143" y="227"/>
                    </a:lnTo>
                    <a:lnTo>
                      <a:pt x="143" y="227"/>
                    </a:lnTo>
                    <a:cubicBezTo>
                      <a:pt x="138" y="221"/>
                      <a:pt x="135" y="216"/>
                      <a:pt x="133" y="213"/>
                    </a:cubicBezTo>
                    <a:cubicBezTo>
                      <a:pt x="132" y="212"/>
                      <a:pt x="131" y="210"/>
                      <a:pt x="130" y="209"/>
                    </a:cubicBezTo>
                    <a:lnTo>
                      <a:pt x="129" y="208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37425" rIns="90000" bIns="37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3" name="Google Shape;213;p6"/>
          <p:cNvGrpSpPr/>
          <p:nvPr/>
        </p:nvGrpSpPr>
        <p:grpSpPr>
          <a:xfrm>
            <a:off x="8414082" y="257187"/>
            <a:ext cx="1821923" cy="2073133"/>
            <a:chOff x="8414082" y="257187"/>
            <a:chExt cx="1821923" cy="2073133"/>
          </a:xfrm>
        </p:grpSpPr>
        <p:grpSp>
          <p:nvGrpSpPr>
            <p:cNvPr id="214" name="Google Shape;214;p6"/>
            <p:cNvGrpSpPr/>
            <p:nvPr/>
          </p:nvGrpSpPr>
          <p:grpSpPr>
            <a:xfrm>
              <a:off x="8414082" y="1612434"/>
              <a:ext cx="1754642" cy="717886"/>
              <a:chOff x="-1340531" y="3895472"/>
              <a:chExt cx="1754642" cy="717886"/>
            </a:xfrm>
          </p:grpSpPr>
          <p:sp>
            <p:nvSpPr>
              <p:cNvPr id="215" name="Google Shape;215;p6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6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6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>
                <a:off x="-1214111" y="4086569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6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6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6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7" name="Google Shape;227;p6"/>
            <p:cNvGrpSpPr/>
            <p:nvPr/>
          </p:nvGrpSpPr>
          <p:grpSpPr>
            <a:xfrm>
              <a:off x="8685438" y="257187"/>
              <a:ext cx="1550567" cy="1051320"/>
              <a:chOff x="-872012" y="2723887"/>
              <a:chExt cx="1550567" cy="1051320"/>
            </a:xfrm>
          </p:grpSpPr>
          <p:sp>
            <p:nvSpPr>
              <p:cNvPr id="228" name="Google Shape;228;p6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6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6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6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6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6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6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6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6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6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6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6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41" name="Google Shape;241;p6"/>
          <p:cNvGrpSpPr/>
          <p:nvPr/>
        </p:nvGrpSpPr>
        <p:grpSpPr>
          <a:xfrm>
            <a:off x="-94525" y="-179977"/>
            <a:ext cx="9091337" cy="5451427"/>
            <a:chOff x="-94525" y="-179977"/>
            <a:chExt cx="9091337" cy="5451427"/>
          </a:xfrm>
        </p:grpSpPr>
        <p:grpSp>
          <p:nvGrpSpPr>
            <p:cNvPr id="242" name="Google Shape;242;p6"/>
            <p:cNvGrpSpPr/>
            <p:nvPr/>
          </p:nvGrpSpPr>
          <p:grpSpPr>
            <a:xfrm>
              <a:off x="-94525" y="4470314"/>
              <a:ext cx="814536" cy="801136"/>
              <a:chOff x="-94525" y="4470314"/>
              <a:chExt cx="814536" cy="801136"/>
            </a:xfrm>
          </p:grpSpPr>
          <p:sp>
            <p:nvSpPr>
              <p:cNvPr id="243" name="Google Shape;243;p6"/>
              <p:cNvSpPr/>
              <p:nvPr/>
            </p:nvSpPr>
            <p:spPr>
              <a:xfrm>
                <a:off x="103525" y="4598377"/>
                <a:ext cx="616486" cy="673073"/>
              </a:xfrm>
              <a:custGeom>
                <a:avLst/>
                <a:gdLst/>
                <a:ahLst/>
                <a:cxnLst/>
                <a:rect l="l" t="t" r="r" b="b"/>
                <a:pathLst>
                  <a:path w="414" h="452" extrusionOk="0">
                    <a:moveTo>
                      <a:pt x="250" y="234"/>
                    </a:moveTo>
                    <a:cubicBezTo>
                      <a:pt x="292" y="216"/>
                      <a:pt x="322" y="173"/>
                      <a:pt x="322" y="122"/>
                    </a:cubicBezTo>
                    <a:cubicBezTo>
                      <a:pt x="323" y="55"/>
                      <a:pt x="272" y="0"/>
                      <a:pt x="209" y="0"/>
                    </a:cubicBezTo>
                    <a:cubicBezTo>
                      <a:pt x="146" y="-1"/>
                      <a:pt x="95" y="53"/>
                      <a:pt x="95" y="120"/>
                    </a:cubicBezTo>
                    <a:cubicBezTo>
                      <a:pt x="95" y="172"/>
                      <a:pt x="125" y="216"/>
                      <a:pt x="167" y="234"/>
                    </a:cubicBezTo>
                    <a:cubicBezTo>
                      <a:pt x="-8" y="260"/>
                      <a:pt x="0" y="450"/>
                      <a:pt x="0" y="450"/>
                    </a:cubicBezTo>
                    <a:lnTo>
                      <a:pt x="414" y="452"/>
                    </a:lnTo>
                    <a:cubicBezTo>
                      <a:pt x="414" y="452"/>
                      <a:pt x="424" y="260"/>
                      <a:pt x="250" y="2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6"/>
              <p:cNvSpPr/>
              <p:nvPr/>
            </p:nvSpPr>
            <p:spPr>
              <a:xfrm>
                <a:off x="379008" y="4470314"/>
                <a:ext cx="52118" cy="55097"/>
              </a:xfrm>
              <a:custGeom>
                <a:avLst/>
                <a:gdLst/>
                <a:ahLst/>
                <a:cxnLst/>
                <a:rect l="l" t="t" r="r" b="b"/>
                <a:pathLst>
                  <a:path w="35" h="37" extrusionOk="0">
                    <a:moveTo>
                      <a:pt x="35" y="19"/>
                    </a:moveTo>
                    <a:cubicBezTo>
                      <a:pt x="35" y="8"/>
                      <a:pt x="27" y="0"/>
                      <a:pt x="18" y="0"/>
                    </a:cubicBezTo>
                    <a:cubicBezTo>
                      <a:pt x="8" y="0"/>
                      <a:pt x="0" y="8"/>
                      <a:pt x="0" y="19"/>
                    </a:cubicBezTo>
                    <a:cubicBezTo>
                      <a:pt x="0" y="29"/>
                      <a:pt x="8" y="37"/>
                      <a:pt x="18" y="37"/>
                    </a:cubicBezTo>
                    <a:cubicBezTo>
                      <a:pt x="27" y="37"/>
                      <a:pt x="35" y="29"/>
                      <a:pt x="35" y="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6"/>
              <p:cNvSpPr/>
              <p:nvPr/>
            </p:nvSpPr>
            <p:spPr>
              <a:xfrm>
                <a:off x="-94525" y="4492651"/>
                <a:ext cx="494380" cy="251658"/>
              </a:xfrm>
              <a:custGeom>
                <a:avLst/>
                <a:gdLst/>
                <a:ahLst/>
                <a:cxnLst/>
                <a:rect l="l" t="t" r="r" b="b"/>
                <a:pathLst>
                  <a:path w="332" h="169" extrusionOk="0">
                    <a:moveTo>
                      <a:pt x="332" y="0"/>
                    </a:moveTo>
                    <a:lnTo>
                      <a:pt x="260" y="0"/>
                    </a:lnTo>
                    <a:cubicBezTo>
                      <a:pt x="195" y="0"/>
                      <a:pt x="142" y="46"/>
                      <a:pt x="142" y="102"/>
                    </a:cubicBezTo>
                    <a:cubicBezTo>
                      <a:pt x="142" y="139"/>
                      <a:pt x="139" y="162"/>
                      <a:pt x="101" y="162"/>
                    </a:cubicBezTo>
                    <a:lnTo>
                      <a:pt x="0" y="162"/>
                    </a:lnTo>
                    <a:lnTo>
                      <a:pt x="0" y="169"/>
                    </a:lnTo>
                    <a:lnTo>
                      <a:pt x="101" y="169"/>
                    </a:lnTo>
                    <a:cubicBezTo>
                      <a:pt x="150" y="169"/>
                      <a:pt x="150" y="134"/>
                      <a:pt x="150" y="102"/>
                    </a:cubicBezTo>
                    <a:cubicBezTo>
                      <a:pt x="150" y="49"/>
                      <a:pt x="199" y="7"/>
                      <a:pt x="260" y="7"/>
                    </a:cubicBezTo>
                    <a:lnTo>
                      <a:pt x="332" y="7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6" name="Google Shape;246;p6"/>
            <p:cNvSpPr/>
            <p:nvPr/>
          </p:nvSpPr>
          <p:spPr>
            <a:xfrm>
              <a:off x="8624538" y="2634240"/>
              <a:ext cx="372274" cy="372275"/>
            </a:xfrm>
            <a:custGeom>
              <a:avLst/>
              <a:gdLst/>
              <a:ahLst/>
              <a:cxnLst/>
              <a:rect l="l" t="t" r="r" b="b"/>
              <a:pathLst>
                <a:path w="250" h="250" extrusionOk="0">
                  <a:moveTo>
                    <a:pt x="125" y="250"/>
                  </a:moveTo>
                  <a:lnTo>
                    <a:pt x="174" y="250"/>
                  </a:lnTo>
                  <a:cubicBezTo>
                    <a:pt x="216" y="250"/>
                    <a:pt x="250" y="216"/>
                    <a:pt x="250" y="174"/>
                  </a:cubicBezTo>
                  <a:lnTo>
                    <a:pt x="250" y="76"/>
                  </a:lnTo>
                  <a:cubicBezTo>
                    <a:pt x="250" y="34"/>
                    <a:pt x="216" y="0"/>
                    <a:pt x="174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174"/>
                  </a:lnTo>
                  <a:cubicBezTo>
                    <a:pt x="0" y="216"/>
                    <a:pt x="34" y="250"/>
                    <a:pt x="76" y="250"/>
                  </a:cubicBezTo>
                  <a:lnTo>
                    <a:pt x="125" y="25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7" name="Google Shape;247;p6"/>
            <p:cNvGrpSpPr/>
            <p:nvPr/>
          </p:nvGrpSpPr>
          <p:grpSpPr>
            <a:xfrm rot="5400000">
              <a:off x="8057254" y="43225"/>
              <a:ext cx="747041" cy="300637"/>
              <a:chOff x="7676966" y="144400"/>
              <a:chExt cx="747041" cy="300637"/>
            </a:xfrm>
          </p:grpSpPr>
          <p:sp>
            <p:nvSpPr>
              <p:cNvPr id="248" name="Google Shape;248;p6"/>
              <p:cNvSpPr/>
              <p:nvPr/>
            </p:nvSpPr>
            <p:spPr>
              <a:xfrm>
                <a:off x="8360235" y="144400"/>
                <a:ext cx="63772" cy="63772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17" y="0"/>
                    </a:moveTo>
                    <a:cubicBezTo>
                      <a:pt x="27" y="0"/>
                      <a:pt x="35" y="7"/>
                      <a:pt x="35" y="17"/>
                    </a:cubicBezTo>
                    <a:cubicBezTo>
                      <a:pt x="35" y="26"/>
                      <a:pt x="26" y="35"/>
                      <a:pt x="17" y="35"/>
                    </a:cubicBezTo>
                    <a:cubicBezTo>
                      <a:pt x="7" y="35"/>
                      <a:pt x="0" y="26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7676966" y="173553"/>
                <a:ext cx="723355" cy="27148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149" extrusionOk="0">
                    <a:moveTo>
                      <a:pt x="397" y="0"/>
                    </a:moveTo>
                    <a:lnTo>
                      <a:pt x="397" y="97"/>
                    </a:lnTo>
                    <a:cubicBezTo>
                      <a:pt x="397" y="125"/>
                      <a:pt x="374" y="149"/>
                      <a:pt x="345" y="149"/>
                    </a:cubicBezTo>
                    <a:lnTo>
                      <a:pt x="51" y="149"/>
                    </a:lnTo>
                    <a:cubicBezTo>
                      <a:pt x="23" y="149"/>
                      <a:pt x="0" y="125"/>
                      <a:pt x="0" y="97"/>
                    </a:cubicBezTo>
                    <a:lnTo>
                      <a:pt x="0" y="12"/>
                    </a:lnTo>
                    <a:lnTo>
                      <a:pt x="6" y="12"/>
                    </a:lnTo>
                    <a:lnTo>
                      <a:pt x="6" y="97"/>
                    </a:lnTo>
                    <a:cubicBezTo>
                      <a:pt x="6" y="122"/>
                      <a:pt x="27" y="142"/>
                      <a:pt x="51" y="142"/>
                    </a:cubicBezTo>
                    <a:lnTo>
                      <a:pt x="345" y="142"/>
                    </a:lnTo>
                    <a:cubicBezTo>
                      <a:pt x="370" y="142"/>
                      <a:pt x="390" y="122"/>
                      <a:pt x="390" y="97"/>
                    </a:cubicBezTo>
                    <a:lnTo>
                      <a:pt x="390" y="0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8625" rIns="90000" bIns="86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0" name="Google Shape;250;p6"/>
            <p:cNvSpPr/>
            <p:nvPr/>
          </p:nvSpPr>
          <p:spPr>
            <a:xfrm>
              <a:off x="8740528" y="2744274"/>
              <a:ext cx="131041" cy="144443"/>
            </a:xfrm>
            <a:custGeom>
              <a:avLst/>
              <a:gdLst/>
              <a:ahLst/>
              <a:cxnLst/>
              <a:rect l="l" t="t" r="r" b="b"/>
              <a:pathLst>
                <a:path w="88" h="97" extrusionOk="0">
                  <a:moveTo>
                    <a:pt x="2" y="96"/>
                  </a:moveTo>
                  <a:lnTo>
                    <a:pt x="29" y="96"/>
                  </a:lnTo>
                  <a:cubicBezTo>
                    <a:pt x="30" y="96"/>
                    <a:pt x="32" y="95"/>
                    <a:pt x="32" y="93"/>
                  </a:cubicBezTo>
                  <a:lnTo>
                    <a:pt x="32" y="65"/>
                  </a:lnTo>
                  <a:cubicBezTo>
                    <a:pt x="32" y="64"/>
                    <a:pt x="33" y="62"/>
                    <a:pt x="34" y="62"/>
                  </a:cubicBezTo>
                  <a:lnTo>
                    <a:pt x="53" y="62"/>
                  </a:lnTo>
                  <a:cubicBezTo>
                    <a:pt x="55" y="62"/>
                    <a:pt x="56" y="64"/>
                    <a:pt x="56" y="65"/>
                  </a:cubicBezTo>
                  <a:lnTo>
                    <a:pt x="56" y="94"/>
                  </a:lnTo>
                  <a:cubicBezTo>
                    <a:pt x="56" y="95"/>
                    <a:pt x="57" y="97"/>
                    <a:pt x="59" y="97"/>
                  </a:cubicBezTo>
                  <a:lnTo>
                    <a:pt x="85" y="97"/>
                  </a:lnTo>
                  <a:cubicBezTo>
                    <a:pt x="87" y="97"/>
                    <a:pt x="88" y="95"/>
                    <a:pt x="88" y="94"/>
                  </a:cubicBezTo>
                  <a:lnTo>
                    <a:pt x="88" y="43"/>
                  </a:lnTo>
                  <a:cubicBezTo>
                    <a:pt x="88" y="42"/>
                    <a:pt x="88" y="41"/>
                    <a:pt x="87" y="41"/>
                  </a:cubicBezTo>
                  <a:lnTo>
                    <a:pt x="46" y="1"/>
                  </a:lnTo>
                  <a:cubicBezTo>
                    <a:pt x="45" y="0"/>
                    <a:pt x="43" y="0"/>
                    <a:pt x="42" y="1"/>
                  </a:cubicBezTo>
                  <a:lnTo>
                    <a:pt x="0" y="40"/>
                  </a:lnTo>
                  <a:cubicBezTo>
                    <a:pt x="0" y="40"/>
                    <a:pt x="0" y="41"/>
                    <a:pt x="0" y="42"/>
                  </a:cubicBezTo>
                  <a:lnTo>
                    <a:pt x="0" y="93"/>
                  </a:lnTo>
                  <a:cubicBezTo>
                    <a:pt x="0" y="95"/>
                    <a:pt x="1" y="96"/>
                    <a:pt x="2" y="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65" name="Google Shape;265;p8"/>
          <p:cNvGrpSpPr/>
          <p:nvPr/>
        </p:nvGrpSpPr>
        <p:grpSpPr>
          <a:xfrm>
            <a:off x="281094" y="1722676"/>
            <a:ext cx="448225" cy="448223"/>
            <a:chOff x="281094" y="1722676"/>
            <a:chExt cx="448225" cy="448223"/>
          </a:xfrm>
        </p:grpSpPr>
        <p:sp>
          <p:nvSpPr>
            <p:cNvPr id="266" name="Google Shape;266;p8"/>
            <p:cNvSpPr/>
            <p:nvPr/>
          </p:nvSpPr>
          <p:spPr>
            <a:xfrm>
              <a:off x="281094" y="1722676"/>
              <a:ext cx="448225" cy="448223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23" y="246"/>
                  </a:moveTo>
                  <a:lnTo>
                    <a:pt x="169" y="246"/>
                  </a:lnTo>
                  <a:cubicBezTo>
                    <a:pt x="211" y="246"/>
                    <a:pt x="246" y="212"/>
                    <a:pt x="246" y="170"/>
                  </a:cubicBezTo>
                  <a:lnTo>
                    <a:pt x="246" y="76"/>
                  </a:lnTo>
                  <a:cubicBezTo>
                    <a:pt x="246" y="34"/>
                    <a:pt x="211" y="0"/>
                    <a:pt x="169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170"/>
                  </a:lnTo>
                  <a:cubicBezTo>
                    <a:pt x="0" y="212"/>
                    <a:pt x="34" y="246"/>
                    <a:pt x="76" y="246"/>
                  </a:cubicBezTo>
                  <a:lnTo>
                    <a:pt x="123" y="24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3550" rIns="90000" bIns="43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430503" y="1901237"/>
              <a:ext cx="158519" cy="18220"/>
            </a:xfrm>
            <a:custGeom>
              <a:avLst/>
              <a:gdLst/>
              <a:ahLst/>
              <a:cxnLst/>
              <a:rect l="l" t="t" r="r" b="b"/>
              <a:pathLst>
                <a:path w="87" h="10" extrusionOk="0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430503" y="1941322"/>
              <a:ext cx="158519" cy="18220"/>
            </a:xfrm>
            <a:custGeom>
              <a:avLst/>
              <a:gdLst/>
              <a:ahLst/>
              <a:cxnLst/>
              <a:rect l="l" t="t" r="r" b="b"/>
              <a:pathLst>
                <a:path w="87" h="10" extrusionOk="0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430503" y="1981407"/>
              <a:ext cx="158519" cy="18220"/>
            </a:xfrm>
            <a:custGeom>
              <a:avLst/>
              <a:gdLst/>
              <a:ahLst/>
              <a:cxnLst/>
              <a:rect l="l" t="t" r="r" b="b"/>
              <a:pathLst>
                <a:path w="87" h="10" extrusionOk="0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" name="Google Shape;270;p8"/>
          <p:cNvGrpSpPr/>
          <p:nvPr/>
        </p:nvGrpSpPr>
        <p:grpSpPr>
          <a:xfrm>
            <a:off x="1042712" y="-336237"/>
            <a:ext cx="8514088" cy="5580922"/>
            <a:chOff x="1042712" y="-336237"/>
            <a:chExt cx="8514088" cy="5580922"/>
          </a:xfrm>
        </p:grpSpPr>
        <p:grpSp>
          <p:nvGrpSpPr>
            <p:cNvPr id="271" name="Google Shape;271;p8"/>
            <p:cNvGrpSpPr/>
            <p:nvPr/>
          </p:nvGrpSpPr>
          <p:grpSpPr>
            <a:xfrm>
              <a:off x="8430772" y="3448146"/>
              <a:ext cx="1126028" cy="1796538"/>
              <a:chOff x="8430772" y="3448146"/>
              <a:chExt cx="1126028" cy="1796538"/>
            </a:xfrm>
          </p:grpSpPr>
          <p:sp>
            <p:nvSpPr>
              <p:cNvPr id="272" name="Google Shape;272;p8"/>
              <p:cNvSpPr/>
              <p:nvPr/>
            </p:nvSpPr>
            <p:spPr>
              <a:xfrm>
                <a:off x="8430772" y="4116838"/>
                <a:ext cx="1126028" cy="1127846"/>
              </a:xfrm>
              <a:custGeom>
                <a:avLst/>
                <a:gdLst/>
                <a:ahLst/>
                <a:cxnLst/>
                <a:rect l="l" t="t" r="r" b="b"/>
                <a:pathLst>
                  <a:path w="618" h="619" extrusionOk="0">
                    <a:moveTo>
                      <a:pt x="564" y="269"/>
                    </a:moveTo>
                    <a:cubicBezTo>
                      <a:pt x="568" y="292"/>
                      <a:pt x="568" y="315"/>
                      <a:pt x="566" y="337"/>
                    </a:cubicBezTo>
                    <a:lnTo>
                      <a:pt x="618" y="372"/>
                    </a:lnTo>
                    <a:lnTo>
                      <a:pt x="581" y="470"/>
                    </a:lnTo>
                    <a:lnTo>
                      <a:pt x="518" y="461"/>
                    </a:lnTo>
                    <a:cubicBezTo>
                      <a:pt x="505" y="479"/>
                      <a:pt x="489" y="496"/>
                      <a:pt x="471" y="511"/>
                    </a:cubicBezTo>
                    <a:lnTo>
                      <a:pt x="483" y="573"/>
                    </a:lnTo>
                    <a:lnTo>
                      <a:pt x="387" y="615"/>
                    </a:lnTo>
                    <a:lnTo>
                      <a:pt x="350" y="564"/>
                    </a:lnTo>
                    <a:cubicBezTo>
                      <a:pt x="327" y="568"/>
                      <a:pt x="304" y="569"/>
                      <a:pt x="281" y="566"/>
                    </a:cubicBezTo>
                    <a:lnTo>
                      <a:pt x="246" y="619"/>
                    </a:lnTo>
                    <a:lnTo>
                      <a:pt x="148" y="581"/>
                    </a:lnTo>
                    <a:lnTo>
                      <a:pt x="157" y="518"/>
                    </a:lnTo>
                    <a:cubicBezTo>
                      <a:pt x="139" y="505"/>
                      <a:pt x="122" y="489"/>
                      <a:pt x="108" y="471"/>
                    </a:cubicBezTo>
                    <a:lnTo>
                      <a:pt x="46" y="484"/>
                    </a:lnTo>
                    <a:lnTo>
                      <a:pt x="3" y="388"/>
                    </a:lnTo>
                    <a:lnTo>
                      <a:pt x="54" y="350"/>
                    </a:lnTo>
                    <a:cubicBezTo>
                      <a:pt x="50" y="327"/>
                      <a:pt x="50" y="304"/>
                      <a:pt x="52" y="281"/>
                    </a:cubicBezTo>
                    <a:lnTo>
                      <a:pt x="0" y="246"/>
                    </a:lnTo>
                    <a:lnTo>
                      <a:pt x="37" y="148"/>
                    </a:lnTo>
                    <a:lnTo>
                      <a:pt x="100" y="157"/>
                    </a:lnTo>
                    <a:cubicBezTo>
                      <a:pt x="113" y="139"/>
                      <a:pt x="129" y="122"/>
                      <a:pt x="147" y="108"/>
                    </a:cubicBezTo>
                    <a:lnTo>
                      <a:pt x="135" y="46"/>
                    </a:lnTo>
                    <a:lnTo>
                      <a:pt x="231" y="3"/>
                    </a:lnTo>
                    <a:lnTo>
                      <a:pt x="268" y="54"/>
                    </a:lnTo>
                    <a:cubicBezTo>
                      <a:pt x="291" y="50"/>
                      <a:pt x="314" y="50"/>
                      <a:pt x="337" y="52"/>
                    </a:cubicBezTo>
                    <a:lnTo>
                      <a:pt x="372" y="0"/>
                    </a:lnTo>
                    <a:lnTo>
                      <a:pt x="470" y="37"/>
                    </a:lnTo>
                    <a:lnTo>
                      <a:pt x="461" y="100"/>
                    </a:lnTo>
                    <a:cubicBezTo>
                      <a:pt x="479" y="113"/>
                      <a:pt x="496" y="129"/>
                      <a:pt x="510" y="147"/>
                    </a:cubicBezTo>
                    <a:lnTo>
                      <a:pt x="572" y="135"/>
                    </a:lnTo>
                    <a:lnTo>
                      <a:pt x="615" y="231"/>
                    </a:lnTo>
                    <a:lnTo>
                      <a:pt x="564" y="269"/>
                    </a:lnTo>
                    <a:moveTo>
                      <a:pt x="414" y="268"/>
                    </a:moveTo>
                    <a:cubicBezTo>
                      <a:pt x="388" y="211"/>
                      <a:pt x="322" y="186"/>
                      <a:pt x="265" y="211"/>
                    </a:cubicBezTo>
                    <a:cubicBezTo>
                      <a:pt x="208" y="236"/>
                      <a:pt x="183" y="303"/>
                      <a:pt x="208" y="359"/>
                    </a:cubicBezTo>
                    <a:cubicBezTo>
                      <a:pt x="233" y="416"/>
                      <a:pt x="300" y="442"/>
                      <a:pt x="356" y="417"/>
                    </a:cubicBezTo>
                    <a:cubicBezTo>
                      <a:pt x="413" y="391"/>
                      <a:pt x="439" y="325"/>
                      <a:pt x="414" y="2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73" name="Google Shape;273;p8"/>
              <p:cNvGrpSpPr/>
              <p:nvPr/>
            </p:nvGrpSpPr>
            <p:grpSpPr>
              <a:xfrm>
                <a:off x="8892173" y="3448146"/>
                <a:ext cx="417250" cy="417248"/>
                <a:chOff x="8892173" y="3448146"/>
                <a:chExt cx="417250" cy="417248"/>
              </a:xfrm>
            </p:grpSpPr>
            <p:sp>
              <p:nvSpPr>
                <p:cNvPr id="274" name="Google Shape;274;p8"/>
                <p:cNvSpPr/>
                <p:nvPr/>
              </p:nvSpPr>
              <p:spPr>
                <a:xfrm>
                  <a:off x="9019717" y="3581155"/>
                  <a:ext cx="154874" cy="153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84" extrusionOk="0">
                      <a:moveTo>
                        <a:pt x="59" y="80"/>
                      </a:moveTo>
                      <a:cubicBezTo>
                        <a:pt x="59" y="80"/>
                        <a:pt x="59" y="81"/>
                        <a:pt x="57" y="81"/>
                      </a:cubicBezTo>
                      <a:cubicBezTo>
                        <a:pt x="56" y="82"/>
                        <a:pt x="53" y="83"/>
                        <a:pt x="50" y="84"/>
                      </a:cubicBezTo>
                      <a:cubicBezTo>
                        <a:pt x="44" y="85"/>
                        <a:pt x="33" y="85"/>
                        <a:pt x="23" y="80"/>
                      </a:cubicBezTo>
                      <a:cubicBezTo>
                        <a:pt x="12" y="74"/>
                        <a:pt x="2" y="62"/>
                        <a:pt x="0" y="46"/>
                      </a:cubicBezTo>
                      <a:cubicBezTo>
                        <a:pt x="0" y="38"/>
                        <a:pt x="1" y="29"/>
                        <a:pt x="6" y="22"/>
                      </a:cubicBezTo>
                      <a:cubicBezTo>
                        <a:pt x="10" y="14"/>
                        <a:pt x="17" y="8"/>
                        <a:pt x="25" y="4"/>
                      </a:cubicBezTo>
                      <a:cubicBezTo>
                        <a:pt x="34" y="0"/>
                        <a:pt x="43" y="-1"/>
                        <a:pt x="52" y="1"/>
                      </a:cubicBezTo>
                      <a:cubicBezTo>
                        <a:pt x="60" y="3"/>
                        <a:pt x="68" y="7"/>
                        <a:pt x="73" y="13"/>
                      </a:cubicBezTo>
                      <a:cubicBezTo>
                        <a:pt x="85" y="25"/>
                        <a:pt x="87" y="41"/>
                        <a:pt x="84" y="52"/>
                      </a:cubicBezTo>
                      <a:cubicBezTo>
                        <a:pt x="81" y="64"/>
                        <a:pt x="74" y="72"/>
                        <a:pt x="68" y="75"/>
                      </a:cubicBezTo>
                      <a:cubicBezTo>
                        <a:pt x="66" y="77"/>
                        <a:pt x="64" y="79"/>
                        <a:pt x="62" y="79"/>
                      </a:cubicBezTo>
                      <a:cubicBezTo>
                        <a:pt x="60" y="80"/>
                        <a:pt x="59" y="80"/>
                        <a:pt x="59" y="80"/>
                      </a:cubicBezTo>
                      <a:cubicBezTo>
                        <a:pt x="59" y="80"/>
                        <a:pt x="63" y="79"/>
                        <a:pt x="68" y="74"/>
                      </a:cubicBezTo>
                      <a:cubicBezTo>
                        <a:pt x="72" y="70"/>
                        <a:pt x="79" y="63"/>
                        <a:pt x="81" y="52"/>
                      </a:cubicBezTo>
                      <a:cubicBezTo>
                        <a:pt x="84" y="41"/>
                        <a:pt x="82" y="26"/>
                        <a:pt x="71" y="15"/>
                      </a:cubicBezTo>
                      <a:cubicBezTo>
                        <a:pt x="66" y="10"/>
                        <a:pt x="59" y="6"/>
                        <a:pt x="51" y="4"/>
                      </a:cubicBezTo>
                      <a:cubicBezTo>
                        <a:pt x="43" y="3"/>
                        <a:pt x="35" y="4"/>
                        <a:pt x="27" y="7"/>
                      </a:cubicBezTo>
                      <a:cubicBezTo>
                        <a:pt x="19" y="10"/>
                        <a:pt x="13" y="16"/>
                        <a:pt x="9" y="23"/>
                      </a:cubicBezTo>
                      <a:cubicBezTo>
                        <a:pt x="5" y="30"/>
                        <a:pt x="3" y="38"/>
                        <a:pt x="4" y="45"/>
                      </a:cubicBezTo>
                      <a:cubicBezTo>
                        <a:pt x="4" y="60"/>
                        <a:pt x="14" y="72"/>
                        <a:pt x="24" y="78"/>
                      </a:cubicBezTo>
                      <a:cubicBezTo>
                        <a:pt x="34" y="83"/>
                        <a:pt x="43" y="83"/>
                        <a:pt x="50" y="82"/>
                      </a:cubicBezTo>
                      <a:cubicBezTo>
                        <a:pt x="56" y="81"/>
                        <a:pt x="59" y="80"/>
                        <a:pt x="59" y="8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5" name="Google Shape;275;p8"/>
                <p:cNvSpPr/>
                <p:nvPr/>
              </p:nvSpPr>
              <p:spPr>
                <a:xfrm>
                  <a:off x="8892173" y="3448146"/>
                  <a:ext cx="417250" cy="417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" h="229" extrusionOk="0">
                      <a:moveTo>
                        <a:pt x="129" y="208"/>
                      </a:moveTo>
                      <a:cubicBezTo>
                        <a:pt x="129" y="208"/>
                        <a:pt x="130" y="208"/>
                        <a:pt x="130" y="209"/>
                      </a:cubicBezTo>
                      <a:cubicBezTo>
                        <a:pt x="131" y="210"/>
                        <a:pt x="132" y="211"/>
                        <a:pt x="133" y="212"/>
                      </a:cubicBezTo>
                      <a:cubicBezTo>
                        <a:pt x="135" y="216"/>
                        <a:pt x="139" y="220"/>
                        <a:pt x="143" y="226"/>
                      </a:cubicBezTo>
                      <a:lnTo>
                        <a:pt x="143" y="226"/>
                      </a:lnTo>
                      <a:cubicBezTo>
                        <a:pt x="152" y="222"/>
                        <a:pt x="163" y="217"/>
                        <a:pt x="178" y="210"/>
                      </a:cubicBezTo>
                      <a:lnTo>
                        <a:pt x="177" y="211"/>
                      </a:lnTo>
                      <a:cubicBezTo>
                        <a:pt x="176" y="204"/>
                        <a:pt x="174" y="197"/>
                        <a:pt x="172" y="189"/>
                      </a:cubicBezTo>
                      <a:lnTo>
                        <a:pt x="172" y="188"/>
                      </a:lnTo>
                      <a:lnTo>
                        <a:pt x="173" y="188"/>
                      </a:lnTo>
                      <a:cubicBezTo>
                        <a:pt x="179" y="183"/>
                        <a:pt x="185" y="177"/>
                        <a:pt x="190" y="170"/>
                      </a:cubicBezTo>
                      <a:lnTo>
                        <a:pt x="190" y="169"/>
                      </a:lnTo>
                      <a:lnTo>
                        <a:pt x="191" y="169"/>
                      </a:lnTo>
                      <a:cubicBezTo>
                        <a:pt x="198" y="170"/>
                        <a:pt x="205" y="171"/>
                        <a:pt x="213" y="172"/>
                      </a:cubicBezTo>
                      <a:lnTo>
                        <a:pt x="212" y="173"/>
                      </a:lnTo>
                      <a:cubicBezTo>
                        <a:pt x="216" y="162"/>
                        <a:pt x="221" y="150"/>
                        <a:pt x="226" y="138"/>
                      </a:cubicBezTo>
                      <a:lnTo>
                        <a:pt x="226" y="139"/>
                      </a:lnTo>
                      <a:cubicBezTo>
                        <a:pt x="220" y="135"/>
                        <a:pt x="214" y="131"/>
                        <a:pt x="207" y="126"/>
                      </a:cubicBezTo>
                      <a:lnTo>
                        <a:pt x="206" y="126"/>
                      </a:lnTo>
                      <a:lnTo>
                        <a:pt x="206" y="125"/>
                      </a:lnTo>
                      <a:cubicBezTo>
                        <a:pt x="207" y="117"/>
                        <a:pt x="207" y="109"/>
                        <a:pt x="206" y="101"/>
                      </a:cubicBezTo>
                      <a:lnTo>
                        <a:pt x="206" y="100"/>
                      </a:lnTo>
                      <a:lnTo>
                        <a:pt x="206" y="99"/>
                      </a:lnTo>
                      <a:cubicBezTo>
                        <a:pt x="212" y="95"/>
                        <a:pt x="218" y="90"/>
                        <a:pt x="225" y="85"/>
                      </a:cubicBezTo>
                      <a:lnTo>
                        <a:pt x="224" y="87"/>
                      </a:lnTo>
                      <a:cubicBezTo>
                        <a:pt x="220" y="76"/>
                        <a:pt x="214" y="64"/>
                        <a:pt x="209" y="52"/>
                      </a:cubicBezTo>
                      <a:lnTo>
                        <a:pt x="211" y="53"/>
                      </a:lnTo>
                      <a:cubicBezTo>
                        <a:pt x="204" y="55"/>
                        <a:pt x="196" y="56"/>
                        <a:pt x="188" y="58"/>
                      </a:cubicBezTo>
                      <a:lnTo>
                        <a:pt x="187" y="58"/>
                      </a:lnTo>
                      <a:lnTo>
                        <a:pt x="187" y="57"/>
                      </a:lnTo>
                      <a:cubicBezTo>
                        <a:pt x="182" y="51"/>
                        <a:pt x="176" y="45"/>
                        <a:pt x="169" y="40"/>
                      </a:cubicBezTo>
                      <a:lnTo>
                        <a:pt x="168" y="40"/>
                      </a:lnTo>
                      <a:lnTo>
                        <a:pt x="168" y="39"/>
                      </a:lnTo>
                      <a:cubicBezTo>
                        <a:pt x="169" y="32"/>
                        <a:pt x="170" y="24"/>
                        <a:pt x="171" y="16"/>
                      </a:cubicBezTo>
                      <a:lnTo>
                        <a:pt x="172" y="18"/>
                      </a:lnTo>
                      <a:cubicBezTo>
                        <a:pt x="161" y="13"/>
                        <a:pt x="149" y="9"/>
                        <a:pt x="137" y="4"/>
                      </a:cubicBezTo>
                      <a:lnTo>
                        <a:pt x="139" y="3"/>
                      </a:lnTo>
                      <a:cubicBezTo>
                        <a:pt x="135" y="9"/>
                        <a:pt x="130" y="16"/>
                        <a:pt x="126" y="23"/>
                      </a:cubicBezTo>
                      <a:lnTo>
                        <a:pt x="125" y="23"/>
                      </a:lnTo>
                      <a:lnTo>
                        <a:pt x="124" y="23"/>
                      </a:lnTo>
                      <a:cubicBezTo>
                        <a:pt x="117" y="22"/>
                        <a:pt x="108" y="23"/>
                        <a:pt x="100" y="24"/>
                      </a:cubicBezTo>
                      <a:lnTo>
                        <a:pt x="100" y="24"/>
                      </a:lnTo>
                      <a:cubicBezTo>
                        <a:pt x="99" y="24"/>
                        <a:pt x="102" y="24"/>
                        <a:pt x="98" y="23"/>
                      </a:cubicBez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7" y="22"/>
                      </a:lnTo>
                      <a:lnTo>
                        <a:pt x="97" y="21"/>
                      </a:lnTo>
                      <a:lnTo>
                        <a:pt x="95" y="19"/>
                      </a:lnTo>
                      <a:lnTo>
                        <a:pt x="91" y="14"/>
                      </a:lnTo>
                      <a:cubicBezTo>
                        <a:pt x="89" y="11"/>
                        <a:pt x="87" y="8"/>
                        <a:pt x="85" y="5"/>
                      </a:cubicBezTo>
                      <a:lnTo>
                        <a:pt x="87" y="5"/>
                      </a:lnTo>
                      <a:cubicBezTo>
                        <a:pt x="75" y="10"/>
                        <a:pt x="63" y="16"/>
                        <a:pt x="52" y="21"/>
                      </a:cubicBezTo>
                      <a:lnTo>
                        <a:pt x="53" y="19"/>
                      </a:lnTo>
                      <a:cubicBezTo>
                        <a:pt x="54" y="26"/>
                        <a:pt x="56" y="34"/>
                        <a:pt x="57" y="41"/>
                      </a:cubicBezTo>
                      <a:lnTo>
                        <a:pt x="57" y="42"/>
                      </a:lnTo>
                      <a:lnTo>
                        <a:pt x="57" y="43"/>
                      </a:lnTo>
                      <a:cubicBezTo>
                        <a:pt x="50" y="48"/>
                        <a:pt x="44" y="54"/>
                        <a:pt x="40" y="61"/>
                      </a:cubicBezTo>
                      <a:lnTo>
                        <a:pt x="39" y="61"/>
                      </a:lnTo>
                      <a:lnTo>
                        <a:pt x="38" y="61"/>
                      </a:lnTo>
                      <a:cubicBezTo>
                        <a:pt x="30" y="60"/>
                        <a:pt x="23" y="59"/>
                        <a:pt x="15" y="58"/>
                      </a:cubicBezTo>
                      <a:lnTo>
                        <a:pt x="17" y="57"/>
                      </a:lnTo>
                      <a:cubicBezTo>
                        <a:pt x="12" y="69"/>
                        <a:pt x="8" y="81"/>
                        <a:pt x="3" y="93"/>
                      </a:cubicBezTo>
                      <a:lnTo>
                        <a:pt x="3" y="91"/>
                      </a:lnTo>
                      <a:cubicBezTo>
                        <a:pt x="9" y="95"/>
                        <a:pt x="16" y="99"/>
                        <a:pt x="22" y="104"/>
                      </a:cubicBezTo>
                      <a:lnTo>
                        <a:pt x="23" y="104"/>
                      </a:lnTo>
                      <a:lnTo>
                        <a:pt x="22" y="105"/>
                      </a:lnTo>
                      <a:cubicBezTo>
                        <a:pt x="22" y="113"/>
                        <a:pt x="22" y="122"/>
                        <a:pt x="23" y="129"/>
                      </a:cubicBezTo>
                      <a:lnTo>
                        <a:pt x="23" y="130"/>
                      </a:lnTo>
                      <a:lnTo>
                        <a:pt x="22" y="131"/>
                      </a:lnTo>
                      <a:cubicBezTo>
                        <a:pt x="16" y="136"/>
                        <a:pt x="10" y="140"/>
                        <a:pt x="4" y="145"/>
                      </a:cubicBezTo>
                      <a:lnTo>
                        <a:pt x="4" y="143"/>
                      </a:lnTo>
                      <a:cubicBezTo>
                        <a:pt x="10" y="155"/>
                        <a:pt x="15" y="167"/>
                        <a:pt x="20" y="178"/>
                      </a:cubicBezTo>
                      <a:lnTo>
                        <a:pt x="18" y="177"/>
                      </a:lnTo>
                      <a:cubicBezTo>
                        <a:pt x="26" y="176"/>
                        <a:pt x="34" y="174"/>
                        <a:pt x="41" y="173"/>
                      </a:cubicBezTo>
                      <a:lnTo>
                        <a:pt x="42" y="173"/>
                      </a:lnTo>
                      <a:lnTo>
                        <a:pt x="42" y="173"/>
                      </a:lnTo>
                      <a:cubicBezTo>
                        <a:pt x="48" y="180"/>
                        <a:pt x="54" y="186"/>
                        <a:pt x="60" y="190"/>
                      </a:cubicBezTo>
                      <a:lnTo>
                        <a:pt x="60" y="191"/>
                      </a:lnTo>
                      <a:lnTo>
                        <a:pt x="60" y="191"/>
                      </a:lnTo>
                      <a:cubicBezTo>
                        <a:pt x="59" y="200"/>
                        <a:pt x="58" y="207"/>
                        <a:pt x="57" y="214"/>
                      </a:cubicBezTo>
                      <a:lnTo>
                        <a:pt x="56" y="213"/>
                      </a:lnTo>
                      <a:cubicBezTo>
                        <a:pt x="70" y="219"/>
                        <a:pt x="82" y="223"/>
                        <a:pt x="92" y="227"/>
                      </a:cubicBezTo>
                      <a:lnTo>
                        <a:pt x="91" y="227"/>
                      </a:lnTo>
                      <a:cubicBezTo>
                        <a:pt x="96" y="220"/>
                        <a:pt x="100" y="213"/>
                        <a:pt x="104" y="208"/>
                      </a:cubicBezTo>
                      <a:lnTo>
                        <a:pt x="104" y="208"/>
                      </a:lnTo>
                      <a:lnTo>
                        <a:pt x="104" y="208"/>
                      </a:lnTo>
                      <a:cubicBezTo>
                        <a:pt x="113" y="209"/>
                        <a:pt x="119" y="209"/>
                        <a:pt x="123" y="208"/>
                      </a:cubicBezTo>
                      <a:cubicBezTo>
                        <a:pt x="125" y="208"/>
                        <a:pt x="126" y="208"/>
                        <a:pt x="128" y="208"/>
                      </a:cubicBezTo>
                      <a:cubicBezTo>
                        <a:pt x="129" y="208"/>
                        <a:pt x="129" y="208"/>
                        <a:pt x="129" y="208"/>
                      </a:cubicBezTo>
                      <a:lnTo>
                        <a:pt x="128" y="208"/>
                      </a:lnTo>
                      <a:cubicBezTo>
                        <a:pt x="127" y="209"/>
                        <a:pt x="125" y="209"/>
                        <a:pt x="123" y="209"/>
                      </a:cubicBezTo>
                      <a:cubicBezTo>
                        <a:pt x="119" y="209"/>
                        <a:pt x="113" y="210"/>
                        <a:pt x="104" y="209"/>
                      </a:cubicBezTo>
                      <a:lnTo>
                        <a:pt x="105" y="209"/>
                      </a:lnTo>
                      <a:cubicBezTo>
                        <a:pt x="101" y="214"/>
                        <a:pt x="97" y="221"/>
                        <a:pt x="92" y="228"/>
                      </a:cubicBezTo>
                      <a:lnTo>
                        <a:pt x="92" y="229"/>
                      </a:lnTo>
                      <a:lnTo>
                        <a:pt x="91" y="228"/>
                      </a:lnTo>
                      <a:cubicBezTo>
                        <a:pt x="81" y="225"/>
                        <a:pt x="69" y="220"/>
                        <a:pt x="56" y="215"/>
                      </a:cubicBezTo>
                      <a:lnTo>
                        <a:pt x="55" y="215"/>
                      </a:lnTo>
                      <a:lnTo>
                        <a:pt x="55" y="214"/>
                      </a:lnTo>
                      <a:cubicBezTo>
                        <a:pt x="56" y="207"/>
                        <a:pt x="57" y="199"/>
                        <a:pt x="58" y="191"/>
                      </a:cubicBezTo>
                      <a:lnTo>
                        <a:pt x="59" y="192"/>
                      </a:lnTo>
                      <a:cubicBezTo>
                        <a:pt x="52" y="187"/>
                        <a:pt x="46" y="182"/>
                        <a:pt x="40" y="175"/>
                      </a:cubicBezTo>
                      <a:lnTo>
                        <a:pt x="41" y="175"/>
                      </a:lnTo>
                      <a:cubicBezTo>
                        <a:pt x="34" y="177"/>
                        <a:pt x="27" y="178"/>
                        <a:pt x="19" y="180"/>
                      </a:cubicBezTo>
                      <a:lnTo>
                        <a:pt x="18" y="180"/>
                      </a:lnTo>
                      <a:lnTo>
                        <a:pt x="17" y="179"/>
                      </a:lnTo>
                      <a:cubicBezTo>
                        <a:pt x="12" y="168"/>
                        <a:pt x="7" y="156"/>
                        <a:pt x="2" y="144"/>
                      </a:cubicBezTo>
                      <a:lnTo>
                        <a:pt x="1" y="143"/>
                      </a:lnTo>
                      <a:lnTo>
                        <a:pt x="2" y="142"/>
                      </a:lnTo>
                      <a:cubicBezTo>
                        <a:pt x="8" y="138"/>
                        <a:pt x="14" y="133"/>
                        <a:pt x="21" y="129"/>
                      </a:cubicBezTo>
                      <a:lnTo>
                        <a:pt x="20" y="130"/>
                      </a:lnTo>
                      <a:cubicBezTo>
                        <a:pt x="19" y="122"/>
                        <a:pt x="18" y="113"/>
                        <a:pt x="19" y="105"/>
                      </a:cubicBezTo>
                      <a:lnTo>
                        <a:pt x="20" y="106"/>
                      </a:lnTo>
                      <a:cubicBezTo>
                        <a:pt x="14" y="102"/>
                        <a:pt x="7" y="98"/>
                        <a:pt x="1" y="93"/>
                      </a:cubicBezTo>
                      <a:lnTo>
                        <a:pt x="0" y="93"/>
                      </a:lnTo>
                      <a:lnTo>
                        <a:pt x="0" y="92"/>
                      </a:lnTo>
                      <a:cubicBezTo>
                        <a:pt x="5" y="80"/>
                        <a:pt x="9" y="68"/>
                        <a:pt x="14" y="56"/>
                      </a:cubicBezTo>
                      <a:lnTo>
                        <a:pt x="14" y="55"/>
                      </a:lnTo>
                      <a:lnTo>
                        <a:pt x="16" y="55"/>
                      </a:lnTo>
                      <a:cubicBezTo>
                        <a:pt x="23" y="56"/>
                        <a:pt x="31" y="57"/>
                        <a:pt x="39" y="58"/>
                      </a:cubicBezTo>
                      <a:lnTo>
                        <a:pt x="37" y="59"/>
                      </a:lnTo>
                      <a:cubicBezTo>
                        <a:pt x="42" y="52"/>
                        <a:pt x="48" y="46"/>
                        <a:pt x="54" y="40"/>
                      </a:cubicBezTo>
                      <a:lnTo>
                        <a:pt x="54" y="42"/>
                      </a:lnTo>
                      <a:cubicBezTo>
                        <a:pt x="52" y="35"/>
                        <a:pt x="51" y="27"/>
                        <a:pt x="49" y="19"/>
                      </a:cubicBezTo>
                      <a:lnTo>
                        <a:pt x="49" y="18"/>
                      </a:lnTo>
                      <a:lnTo>
                        <a:pt x="50" y="18"/>
                      </a:lnTo>
                      <a:cubicBezTo>
                        <a:pt x="62" y="13"/>
                        <a:pt x="74" y="7"/>
                        <a:pt x="85" y="2"/>
                      </a:cubicBezTo>
                      <a:lnTo>
                        <a:pt x="87" y="2"/>
                      </a:lnTo>
                      <a:lnTo>
                        <a:pt x="87" y="3"/>
                      </a:lnTo>
                      <a:cubicBezTo>
                        <a:pt x="90" y="6"/>
                        <a:pt x="92" y="9"/>
                        <a:pt x="94" y="12"/>
                      </a:cubicBezTo>
                      <a:lnTo>
                        <a:pt x="98" y="17"/>
                      </a:lnTo>
                      <a:lnTo>
                        <a:pt x="99" y="19"/>
                      </a:lnTo>
                      <a:lnTo>
                        <a:pt x="100" y="20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cubicBezTo>
                        <a:pt x="98" y="20"/>
                        <a:pt x="100" y="21"/>
                        <a:pt x="99" y="21"/>
                      </a:cubicBezTo>
                      <a:lnTo>
                        <a:pt x="99" y="21"/>
                      </a:lnTo>
                      <a:cubicBezTo>
                        <a:pt x="108" y="19"/>
                        <a:pt x="117" y="19"/>
                        <a:pt x="125" y="20"/>
                      </a:cubicBezTo>
                      <a:lnTo>
                        <a:pt x="123" y="21"/>
                      </a:lnTo>
                      <a:cubicBezTo>
                        <a:pt x="128" y="14"/>
                        <a:pt x="132" y="8"/>
                        <a:pt x="136" y="2"/>
                      </a:cubicBezTo>
                      <a:lnTo>
                        <a:pt x="137" y="0"/>
                      </a:lnTo>
                      <a:lnTo>
                        <a:pt x="138" y="1"/>
                      </a:lnTo>
                      <a:cubicBezTo>
                        <a:pt x="150" y="6"/>
                        <a:pt x="162" y="10"/>
                        <a:pt x="174" y="15"/>
                      </a:cubicBezTo>
                      <a:lnTo>
                        <a:pt x="175" y="15"/>
                      </a:lnTo>
                      <a:lnTo>
                        <a:pt x="175" y="16"/>
                      </a:lnTo>
                      <a:cubicBezTo>
                        <a:pt x="174" y="24"/>
                        <a:pt x="172" y="32"/>
                        <a:pt x="171" y="39"/>
                      </a:cubicBezTo>
                      <a:lnTo>
                        <a:pt x="171" y="38"/>
                      </a:lnTo>
                      <a:cubicBezTo>
                        <a:pt x="178" y="43"/>
                        <a:pt x="184" y="49"/>
                        <a:pt x="189" y="55"/>
                      </a:cubicBezTo>
                      <a:lnTo>
                        <a:pt x="187" y="55"/>
                      </a:lnTo>
                      <a:cubicBezTo>
                        <a:pt x="195" y="53"/>
                        <a:pt x="203" y="52"/>
                        <a:pt x="210" y="50"/>
                      </a:cubicBezTo>
                      <a:lnTo>
                        <a:pt x="211" y="50"/>
                      </a:lnTo>
                      <a:lnTo>
                        <a:pt x="212" y="51"/>
                      </a:lnTo>
                      <a:cubicBezTo>
                        <a:pt x="217" y="63"/>
                        <a:pt x="222" y="75"/>
                        <a:pt x="227" y="86"/>
                      </a:cubicBezTo>
                      <a:lnTo>
                        <a:pt x="228" y="87"/>
                      </a:lnTo>
                      <a:lnTo>
                        <a:pt x="227" y="88"/>
                      </a:lnTo>
                      <a:cubicBezTo>
                        <a:pt x="220" y="93"/>
                        <a:pt x="214" y="97"/>
                        <a:pt x="208" y="102"/>
                      </a:cubicBezTo>
                      <a:lnTo>
                        <a:pt x="209" y="100"/>
                      </a:lnTo>
                      <a:cubicBezTo>
                        <a:pt x="210" y="109"/>
                        <a:pt x="210" y="118"/>
                        <a:pt x="209" y="125"/>
                      </a:cubicBezTo>
                      <a:lnTo>
                        <a:pt x="209" y="124"/>
                      </a:lnTo>
                      <a:cubicBezTo>
                        <a:pt x="216" y="129"/>
                        <a:pt x="222" y="133"/>
                        <a:pt x="228" y="137"/>
                      </a:cubicBezTo>
                      <a:lnTo>
                        <a:pt x="229" y="138"/>
                      </a:lnTo>
                      <a:lnTo>
                        <a:pt x="229" y="139"/>
                      </a:lnTo>
                      <a:cubicBezTo>
                        <a:pt x="224" y="151"/>
                        <a:pt x="219" y="163"/>
                        <a:pt x="215" y="174"/>
                      </a:cubicBezTo>
                      <a:lnTo>
                        <a:pt x="214" y="175"/>
                      </a:lnTo>
                      <a:lnTo>
                        <a:pt x="213" y="175"/>
                      </a:lnTo>
                      <a:cubicBezTo>
                        <a:pt x="205" y="174"/>
                        <a:pt x="198" y="173"/>
                        <a:pt x="191" y="172"/>
                      </a:cubicBezTo>
                      <a:lnTo>
                        <a:pt x="192" y="171"/>
                      </a:lnTo>
                      <a:cubicBezTo>
                        <a:pt x="186" y="178"/>
                        <a:pt x="180" y="184"/>
                        <a:pt x="174" y="189"/>
                      </a:cubicBezTo>
                      <a:lnTo>
                        <a:pt x="175" y="188"/>
                      </a:lnTo>
                      <a:cubicBezTo>
                        <a:pt x="176" y="196"/>
                        <a:pt x="178" y="204"/>
                        <a:pt x="179" y="211"/>
                      </a:cubicBezTo>
                      <a:lnTo>
                        <a:pt x="179" y="212"/>
                      </a:lnTo>
                      <a:lnTo>
                        <a:pt x="178" y="212"/>
                      </a:lnTo>
                      <a:cubicBezTo>
                        <a:pt x="164" y="218"/>
                        <a:pt x="152" y="223"/>
                        <a:pt x="143" y="227"/>
                      </a:cubicBezTo>
                      <a:lnTo>
                        <a:pt x="143" y="227"/>
                      </a:lnTo>
                      <a:lnTo>
                        <a:pt x="143" y="227"/>
                      </a:lnTo>
                      <a:cubicBezTo>
                        <a:pt x="138" y="221"/>
                        <a:pt x="135" y="216"/>
                        <a:pt x="133" y="213"/>
                      </a:cubicBezTo>
                      <a:cubicBezTo>
                        <a:pt x="132" y="212"/>
                        <a:pt x="131" y="210"/>
                        <a:pt x="130" y="209"/>
                      </a:cubicBezTo>
                      <a:lnTo>
                        <a:pt x="129" y="2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37425" rIns="90000" bIns="374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76" name="Google Shape;276;p8"/>
            <p:cNvSpPr/>
            <p:nvPr/>
          </p:nvSpPr>
          <p:spPr>
            <a:xfrm>
              <a:off x="1042712" y="-336237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7" name="Google Shape;277;p8"/>
            <p:cNvGrpSpPr/>
            <p:nvPr/>
          </p:nvGrpSpPr>
          <p:grpSpPr>
            <a:xfrm>
              <a:off x="2013865" y="139317"/>
              <a:ext cx="278774" cy="278773"/>
              <a:chOff x="2013865" y="139317"/>
              <a:chExt cx="278774" cy="278773"/>
            </a:xfrm>
          </p:grpSpPr>
          <p:sp>
            <p:nvSpPr>
              <p:cNvPr id="278" name="Google Shape;278;p8"/>
              <p:cNvSpPr/>
              <p:nvPr/>
            </p:nvSpPr>
            <p:spPr>
              <a:xfrm>
                <a:off x="2015687" y="139317"/>
                <a:ext cx="275130" cy="276951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52" extrusionOk="0">
                    <a:moveTo>
                      <a:pt x="85" y="139"/>
                    </a:moveTo>
                    <a:cubicBezTo>
                      <a:pt x="80" y="140"/>
                      <a:pt x="74" y="140"/>
                      <a:pt x="69" y="139"/>
                    </a:cubicBezTo>
                    <a:lnTo>
                      <a:pt x="60" y="152"/>
                    </a:lnTo>
                    <a:lnTo>
                      <a:pt x="36" y="143"/>
                    </a:lnTo>
                    <a:lnTo>
                      <a:pt x="38" y="128"/>
                    </a:lnTo>
                    <a:cubicBezTo>
                      <a:pt x="34" y="124"/>
                      <a:pt x="30" y="120"/>
                      <a:pt x="26" y="116"/>
                    </a:cubicBezTo>
                    <a:lnTo>
                      <a:pt x="11" y="119"/>
                    </a:lnTo>
                    <a:lnTo>
                      <a:pt x="0" y="96"/>
                    </a:lnTo>
                    <a:lnTo>
                      <a:pt x="13" y="86"/>
                    </a:lnTo>
                    <a:cubicBezTo>
                      <a:pt x="12" y="81"/>
                      <a:pt x="12" y="75"/>
                      <a:pt x="13" y="69"/>
                    </a:cubicBezTo>
                    <a:lnTo>
                      <a:pt x="0" y="61"/>
                    </a:lnTo>
                    <a:lnTo>
                      <a:pt x="9" y="37"/>
                    </a:lnTo>
                    <a:lnTo>
                      <a:pt x="24" y="39"/>
                    </a:lnTo>
                    <a:cubicBezTo>
                      <a:pt x="27" y="35"/>
                      <a:pt x="31" y="30"/>
                      <a:pt x="36" y="27"/>
                    </a:cubicBezTo>
                    <a:lnTo>
                      <a:pt x="33" y="12"/>
                    </a:lnTo>
                    <a:lnTo>
                      <a:pt x="56" y="1"/>
                    </a:lnTo>
                    <a:lnTo>
                      <a:pt x="66" y="14"/>
                    </a:lnTo>
                    <a:cubicBezTo>
                      <a:pt x="71" y="13"/>
                      <a:pt x="77" y="13"/>
                      <a:pt x="82" y="13"/>
                    </a:cubicBezTo>
                    <a:lnTo>
                      <a:pt x="91" y="0"/>
                    </a:lnTo>
                    <a:lnTo>
                      <a:pt x="115" y="10"/>
                    </a:lnTo>
                    <a:lnTo>
                      <a:pt x="113" y="25"/>
                    </a:lnTo>
                    <a:cubicBezTo>
                      <a:pt x="117" y="28"/>
                      <a:pt x="121" y="32"/>
                      <a:pt x="125" y="37"/>
                    </a:cubicBezTo>
                    <a:lnTo>
                      <a:pt x="140" y="34"/>
                    </a:lnTo>
                    <a:lnTo>
                      <a:pt x="151" y="57"/>
                    </a:lnTo>
                    <a:lnTo>
                      <a:pt x="138" y="66"/>
                    </a:lnTo>
                    <a:cubicBezTo>
                      <a:pt x="139" y="72"/>
                      <a:pt x="139" y="78"/>
                      <a:pt x="138" y="83"/>
                    </a:cubicBezTo>
                    <a:lnTo>
                      <a:pt x="151" y="92"/>
                    </a:lnTo>
                    <a:lnTo>
                      <a:pt x="142" y="116"/>
                    </a:lnTo>
                    <a:lnTo>
                      <a:pt x="127" y="114"/>
                    </a:lnTo>
                    <a:cubicBezTo>
                      <a:pt x="124" y="118"/>
                      <a:pt x="120" y="122"/>
                      <a:pt x="115" y="126"/>
                    </a:cubicBezTo>
                    <a:lnTo>
                      <a:pt x="118" y="141"/>
                    </a:lnTo>
                    <a:lnTo>
                      <a:pt x="95" y="151"/>
                    </a:lnTo>
                    <a:lnTo>
                      <a:pt x="85" y="139"/>
                    </a:lnTo>
                    <a:moveTo>
                      <a:pt x="86" y="102"/>
                    </a:moveTo>
                    <a:cubicBezTo>
                      <a:pt x="99" y="96"/>
                      <a:pt x="106" y="79"/>
                      <a:pt x="100" y="66"/>
                    </a:cubicBezTo>
                    <a:cubicBezTo>
                      <a:pt x="93" y="52"/>
                      <a:pt x="77" y="45"/>
                      <a:pt x="63" y="52"/>
                    </a:cubicBezTo>
                    <a:cubicBezTo>
                      <a:pt x="49" y="58"/>
                      <a:pt x="43" y="74"/>
                      <a:pt x="49" y="88"/>
                    </a:cubicBezTo>
                    <a:cubicBezTo>
                      <a:pt x="55" y="102"/>
                      <a:pt x="72" y="108"/>
                      <a:pt x="86" y="10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9700" rIns="90000" bIns="9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2099501" y="226775"/>
                <a:ext cx="102035" cy="103857"/>
              </a:xfrm>
              <a:custGeom>
                <a:avLst/>
                <a:gdLst/>
                <a:ahLst/>
                <a:cxnLst/>
                <a:rect l="l" t="t" r="r" b="b"/>
                <a:pathLst>
                  <a:path w="56" h="57" extrusionOk="0">
                    <a:moveTo>
                      <a:pt x="40" y="54"/>
                    </a:moveTo>
                    <a:cubicBezTo>
                      <a:pt x="40" y="54"/>
                      <a:pt x="38" y="55"/>
                      <a:pt x="33" y="56"/>
                    </a:cubicBezTo>
                    <a:cubicBezTo>
                      <a:pt x="29" y="57"/>
                      <a:pt x="22" y="57"/>
                      <a:pt x="15" y="53"/>
                    </a:cubicBezTo>
                    <a:cubicBezTo>
                      <a:pt x="11" y="52"/>
                      <a:pt x="8" y="49"/>
                      <a:pt x="5" y="45"/>
                    </a:cubicBezTo>
                    <a:cubicBezTo>
                      <a:pt x="2" y="41"/>
                      <a:pt x="0" y="36"/>
                      <a:pt x="0" y="31"/>
                    </a:cubicBezTo>
                    <a:cubicBezTo>
                      <a:pt x="0" y="28"/>
                      <a:pt x="0" y="25"/>
                      <a:pt x="1" y="23"/>
                    </a:cubicBezTo>
                    <a:cubicBezTo>
                      <a:pt x="1" y="20"/>
                      <a:pt x="2" y="17"/>
                      <a:pt x="4" y="15"/>
                    </a:cubicBezTo>
                    <a:cubicBezTo>
                      <a:pt x="7" y="10"/>
                      <a:pt x="11" y="5"/>
                      <a:pt x="17" y="3"/>
                    </a:cubicBezTo>
                    <a:cubicBezTo>
                      <a:pt x="22" y="0"/>
                      <a:pt x="29" y="0"/>
                      <a:pt x="34" y="1"/>
                    </a:cubicBezTo>
                    <a:cubicBezTo>
                      <a:pt x="37" y="2"/>
                      <a:pt x="40" y="3"/>
                      <a:pt x="42" y="4"/>
                    </a:cubicBezTo>
                    <a:cubicBezTo>
                      <a:pt x="45" y="5"/>
                      <a:pt x="47" y="7"/>
                      <a:pt x="49" y="9"/>
                    </a:cubicBezTo>
                    <a:cubicBezTo>
                      <a:pt x="53" y="13"/>
                      <a:pt x="55" y="18"/>
                      <a:pt x="56" y="22"/>
                    </a:cubicBezTo>
                    <a:cubicBezTo>
                      <a:pt x="57" y="27"/>
                      <a:pt x="57" y="31"/>
                      <a:pt x="56" y="35"/>
                    </a:cubicBezTo>
                    <a:cubicBezTo>
                      <a:pt x="54" y="43"/>
                      <a:pt x="49" y="48"/>
                      <a:pt x="46" y="51"/>
                    </a:cubicBezTo>
                    <a:cubicBezTo>
                      <a:pt x="42" y="53"/>
                      <a:pt x="40" y="54"/>
                      <a:pt x="40" y="54"/>
                    </a:cubicBezTo>
                    <a:cubicBezTo>
                      <a:pt x="39" y="54"/>
                      <a:pt x="42" y="53"/>
                      <a:pt x="45" y="50"/>
                    </a:cubicBezTo>
                    <a:cubicBezTo>
                      <a:pt x="48" y="48"/>
                      <a:pt x="53" y="43"/>
                      <a:pt x="55" y="35"/>
                    </a:cubicBezTo>
                    <a:cubicBezTo>
                      <a:pt x="55" y="31"/>
                      <a:pt x="56" y="27"/>
                      <a:pt x="55" y="23"/>
                    </a:cubicBezTo>
                    <a:cubicBezTo>
                      <a:pt x="53" y="18"/>
                      <a:pt x="51" y="14"/>
                      <a:pt x="48" y="10"/>
                    </a:cubicBezTo>
                    <a:cubicBezTo>
                      <a:pt x="46" y="8"/>
                      <a:pt x="44" y="7"/>
                      <a:pt x="42" y="6"/>
                    </a:cubicBezTo>
                    <a:cubicBezTo>
                      <a:pt x="39" y="4"/>
                      <a:pt x="37" y="3"/>
                      <a:pt x="34" y="3"/>
                    </a:cubicBezTo>
                    <a:cubicBezTo>
                      <a:pt x="29" y="1"/>
                      <a:pt x="23" y="2"/>
                      <a:pt x="17" y="4"/>
                    </a:cubicBezTo>
                    <a:cubicBezTo>
                      <a:pt x="12" y="7"/>
                      <a:pt x="8" y="11"/>
                      <a:pt x="5" y="16"/>
                    </a:cubicBezTo>
                    <a:cubicBezTo>
                      <a:pt x="4" y="18"/>
                      <a:pt x="3" y="20"/>
                      <a:pt x="2" y="23"/>
                    </a:cubicBezTo>
                    <a:cubicBezTo>
                      <a:pt x="2" y="26"/>
                      <a:pt x="1" y="28"/>
                      <a:pt x="2" y="31"/>
                    </a:cubicBezTo>
                    <a:cubicBezTo>
                      <a:pt x="2" y="36"/>
                      <a:pt x="4" y="40"/>
                      <a:pt x="6" y="44"/>
                    </a:cubicBezTo>
                    <a:cubicBezTo>
                      <a:pt x="9" y="48"/>
                      <a:pt x="12" y="51"/>
                      <a:pt x="15" y="53"/>
                    </a:cubicBezTo>
                    <a:cubicBezTo>
                      <a:pt x="22" y="56"/>
                      <a:pt x="29" y="56"/>
                      <a:pt x="33" y="56"/>
                    </a:cubicBezTo>
                    <a:cubicBezTo>
                      <a:pt x="37" y="55"/>
                      <a:pt x="40" y="54"/>
                      <a:pt x="40" y="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8"/>
              <p:cNvSpPr/>
              <p:nvPr/>
            </p:nvSpPr>
            <p:spPr>
              <a:xfrm>
                <a:off x="2013865" y="139317"/>
                <a:ext cx="278774" cy="278773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53" extrusionOk="0">
                    <a:moveTo>
                      <a:pt x="86" y="139"/>
                    </a:moveTo>
                    <a:cubicBezTo>
                      <a:pt x="86" y="139"/>
                      <a:pt x="87" y="139"/>
                      <a:pt x="87" y="140"/>
                    </a:cubicBezTo>
                    <a:lnTo>
                      <a:pt x="89" y="142"/>
                    </a:lnTo>
                    <a:cubicBezTo>
                      <a:pt x="90" y="144"/>
                      <a:pt x="93" y="147"/>
                      <a:pt x="96" y="151"/>
                    </a:cubicBezTo>
                    <a:lnTo>
                      <a:pt x="96" y="151"/>
                    </a:lnTo>
                    <a:cubicBezTo>
                      <a:pt x="102" y="148"/>
                      <a:pt x="109" y="145"/>
                      <a:pt x="119" y="141"/>
                    </a:cubicBezTo>
                    <a:lnTo>
                      <a:pt x="119" y="141"/>
                    </a:lnTo>
                    <a:cubicBezTo>
                      <a:pt x="118" y="136"/>
                      <a:pt x="117" y="131"/>
                      <a:pt x="116" y="126"/>
                    </a:cubicBezTo>
                    <a:lnTo>
                      <a:pt x="116" y="125"/>
                    </a:lnTo>
                    <a:lnTo>
                      <a:pt x="116" y="125"/>
                    </a:lnTo>
                    <a:cubicBezTo>
                      <a:pt x="120" y="122"/>
                      <a:pt x="124" y="118"/>
                      <a:pt x="127" y="113"/>
                    </a:cubicBezTo>
                    <a:lnTo>
                      <a:pt x="128" y="113"/>
                    </a:lnTo>
                    <a:lnTo>
                      <a:pt x="128" y="113"/>
                    </a:lnTo>
                    <a:cubicBezTo>
                      <a:pt x="133" y="114"/>
                      <a:pt x="138" y="114"/>
                      <a:pt x="143" y="115"/>
                    </a:cubicBezTo>
                    <a:lnTo>
                      <a:pt x="143" y="116"/>
                    </a:lnTo>
                    <a:cubicBezTo>
                      <a:pt x="146" y="108"/>
                      <a:pt x="149" y="100"/>
                      <a:pt x="152" y="92"/>
                    </a:cubicBezTo>
                    <a:lnTo>
                      <a:pt x="152" y="92"/>
                    </a:lnTo>
                    <a:cubicBezTo>
                      <a:pt x="148" y="90"/>
                      <a:pt x="144" y="87"/>
                      <a:pt x="139" y="84"/>
                    </a:cubicBezTo>
                    <a:lnTo>
                      <a:pt x="139" y="83"/>
                    </a:lnTo>
                    <a:lnTo>
                      <a:pt x="139" y="83"/>
                    </a:lnTo>
                    <a:cubicBezTo>
                      <a:pt x="139" y="78"/>
                      <a:pt x="139" y="72"/>
                      <a:pt x="138" y="67"/>
                    </a:cubicBezTo>
                    <a:lnTo>
                      <a:pt x="138" y="66"/>
                    </a:lnTo>
                    <a:lnTo>
                      <a:pt x="139" y="66"/>
                    </a:lnTo>
                    <a:cubicBezTo>
                      <a:pt x="143" y="63"/>
                      <a:pt x="147" y="60"/>
                      <a:pt x="151" y="57"/>
                    </a:cubicBezTo>
                    <a:lnTo>
                      <a:pt x="151" y="57"/>
                    </a:lnTo>
                    <a:cubicBezTo>
                      <a:pt x="148" y="50"/>
                      <a:pt x="144" y="42"/>
                      <a:pt x="141" y="34"/>
                    </a:cubicBezTo>
                    <a:lnTo>
                      <a:pt x="141" y="34"/>
                    </a:lnTo>
                    <a:cubicBezTo>
                      <a:pt x="137" y="35"/>
                      <a:pt x="131" y="36"/>
                      <a:pt x="126" y="37"/>
                    </a:cubicBezTo>
                    <a:lnTo>
                      <a:pt x="126" y="37"/>
                    </a:lnTo>
                    <a:lnTo>
                      <a:pt x="125" y="37"/>
                    </a:lnTo>
                    <a:cubicBezTo>
                      <a:pt x="122" y="33"/>
                      <a:pt x="118" y="29"/>
                      <a:pt x="113" y="26"/>
                    </a:cubicBezTo>
                    <a:lnTo>
                      <a:pt x="113" y="26"/>
                    </a:lnTo>
                    <a:lnTo>
                      <a:pt x="113" y="25"/>
                    </a:lnTo>
                    <a:cubicBezTo>
                      <a:pt x="114" y="20"/>
                      <a:pt x="115" y="15"/>
                      <a:pt x="115" y="10"/>
                    </a:cubicBezTo>
                    <a:lnTo>
                      <a:pt x="116" y="11"/>
                    </a:lnTo>
                    <a:cubicBezTo>
                      <a:pt x="108" y="8"/>
                      <a:pt x="100" y="4"/>
                      <a:pt x="92" y="1"/>
                    </a:cubicBezTo>
                    <a:lnTo>
                      <a:pt x="93" y="1"/>
                    </a:lnTo>
                    <a:cubicBezTo>
                      <a:pt x="90" y="5"/>
                      <a:pt x="87" y="9"/>
                      <a:pt x="84" y="14"/>
                    </a:cubicBezTo>
                    <a:lnTo>
                      <a:pt x="84" y="14"/>
                    </a:lnTo>
                    <a:lnTo>
                      <a:pt x="83" y="14"/>
                    </a:lnTo>
                    <a:cubicBezTo>
                      <a:pt x="78" y="14"/>
                      <a:pt x="72" y="14"/>
                      <a:pt x="67" y="15"/>
                    </a:cubicBezTo>
                    <a:lnTo>
                      <a:pt x="67" y="15"/>
                    </a:lnTo>
                    <a:cubicBezTo>
                      <a:pt x="66" y="14"/>
                      <a:pt x="68" y="15"/>
                      <a:pt x="66" y="14"/>
                    </a:cubicBezTo>
                    <a:lnTo>
                      <a:pt x="66" y="14"/>
                    </a:lnTo>
                    <a:lnTo>
                      <a:pt x="66" y="14"/>
                    </a:lnTo>
                    <a:lnTo>
                      <a:pt x="66" y="14"/>
                    </a:lnTo>
                    <a:lnTo>
                      <a:pt x="65" y="14"/>
                    </a:lnTo>
                    <a:lnTo>
                      <a:pt x="65" y="13"/>
                    </a:lnTo>
                    <a:lnTo>
                      <a:pt x="64" y="11"/>
                    </a:lnTo>
                    <a:lnTo>
                      <a:pt x="61" y="8"/>
                    </a:lnTo>
                    <a:cubicBezTo>
                      <a:pt x="60" y="6"/>
                      <a:pt x="58" y="4"/>
                      <a:pt x="57" y="2"/>
                    </a:cubicBezTo>
                    <a:lnTo>
                      <a:pt x="58" y="2"/>
                    </a:lnTo>
                    <a:cubicBezTo>
                      <a:pt x="50" y="6"/>
                      <a:pt x="42" y="9"/>
                      <a:pt x="34" y="13"/>
                    </a:cubicBezTo>
                    <a:lnTo>
                      <a:pt x="35" y="12"/>
                    </a:lnTo>
                    <a:cubicBezTo>
                      <a:pt x="36" y="17"/>
                      <a:pt x="37" y="22"/>
                      <a:pt x="38" y="27"/>
                    </a:cubicBezTo>
                    <a:lnTo>
                      <a:pt x="38" y="27"/>
                    </a:lnTo>
                    <a:lnTo>
                      <a:pt x="37" y="28"/>
                    </a:lnTo>
                    <a:cubicBezTo>
                      <a:pt x="33" y="31"/>
                      <a:pt x="29" y="35"/>
                      <a:pt x="26" y="40"/>
                    </a:cubicBezTo>
                    <a:lnTo>
                      <a:pt x="26" y="40"/>
                    </a:lnTo>
                    <a:lnTo>
                      <a:pt x="25" y="40"/>
                    </a:lnTo>
                    <a:cubicBezTo>
                      <a:pt x="20" y="39"/>
                      <a:pt x="15" y="39"/>
                      <a:pt x="10" y="38"/>
                    </a:cubicBezTo>
                    <a:lnTo>
                      <a:pt x="11" y="37"/>
                    </a:lnTo>
                    <a:cubicBezTo>
                      <a:pt x="8" y="46"/>
                      <a:pt x="4" y="53"/>
                      <a:pt x="1" y="61"/>
                    </a:cubicBezTo>
                    <a:lnTo>
                      <a:pt x="1" y="60"/>
                    </a:lnTo>
                    <a:cubicBezTo>
                      <a:pt x="6" y="63"/>
                      <a:pt x="10" y="66"/>
                      <a:pt x="14" y="69"/>
                    </a:cubicBezTo>
                    <a:lnTo>
                      <a:pt x="14" y="69"/>
                    </a:lnTo>
                    <a:lnTo>
                      <a:pt x="14" y="70"/>
                    </a:lnTo>
                    <a:cubicBezTo>
                      <a:pt x="14" y="75"/>
                      <a:pt x="14" y="81"/>
                      <a:pt x="15" y="86"/>
                    </a:cubicBezTo>
                    <a:lnTo>
                      <a:pt x="15" y="87"/>
                    </a:lnTo>
                    <a:lnTo>
                      <a:pt x="14" y="87"/>
                    </a:lnTo>
                    <a:cubicBezTo>
                      <a:pt x="10" y="90"/>
                      <a:pt x="6" y="93"/>
                      <a:pt x="2" y="96"/>
                    </a:cubicBezTo>
                    <a:lnTo>
                      <a:pt x="2" y="96"/>
                    </a:lnTo>
                    <a:cubicBezTo>
                      <a:pt x="6" y="104"/>
                      <a:pt x="9" y="112"/>
                      <a:pt x="13" y="119"/>
                    </a:cubicBezTo>
                    <a:lnTo>
                      <a:pt x="12" y="119"/>
                    </a:lnTo>
                    <a:cubicBezTo>
                      <a:pt x="17" y="118"/>
                      <a:pt x="22" y="117"/>
                      <a:pt x="27" y="116"/>
                    </a:cubicBezTo>
                    <a:lnTo>
                      <a:pt x="27" y="116"/>
                    </a:lnTo>
                    <a:lnTo>
                      <a:pt x="28" y="116"/>
                    </a:lnTo>
                    <a:cubicBezTo>
                      <a:pt x="31" y="121"/>
                      <a:pt x="35" y="124"/>
                      <a:pt x="40" y="127"/>
                    </a:cubicBezTo>
                    <a:lnTo>
                      <a:pt x="40" y="128"/>
                    </a:lnTo>
                    <a:lnTo>
                      <a:pt x="40" y="128"/>
                    </a:lnTo>
                    <a:cubicBezTo>
                      <a:pt x="39" y="134"/>
                      <a:pt x="38" y="139"/>
                      <a:pt x="38" y="143"/>
                    </a:cubicBezTo>
                    <a:lnTo>
                      <a:pt x="37" y="143"/>
                    </a:lnTo>
                    <a:cubicBezTo>
                      <a:pt x="47" y="146"/>
                      <a:pt x="55" y="150"/>
                      <a:pt x="61" y="152"/>
                    </a:cubicBezTo>
                    <a:lnTo>
                      <a:pt x="61" y="152"/>
                    </a:lnTo>
                    <a:cubicBezTo>
                      <a:pt x="64" y="147"/>
                      <a:pt x="67" y="143"/>
                      <a:pt x="70" y="139"/>
                    </a:cubicBezTo>
                    <a:lnTo>
                      <a:pt x="70" y="139"/>
                    </a:lnTo>
                    <a:lnTo>
                      <a:pt x="70" y="139"/>
                    </a:lnTo>
                    <a:cubicBezTo>
                      <a:pt x="75" y="140"/>
                      <a:pt x="80" y="140"/>
                      <a:pt x="82" y="140"/>
                    </a:cubicBezTo>
                    <a:lnTo>
                      <a:pt x="85" y="139"/>
                    </a:lnTo>
                    <a:cubicBezTo>
                      <a:pt x="86" y="139"/>
                      <a:pt x="87" y="139"/>
                      <a:pt x="87" y="139"/>
                    </a:cubicBezTo>
                    <a:cubicBezTo>
                      <a:pt x="87" y="139"/>
                      <a:pt x="85" y="138"/>
                      <a:pt x="85" y="139"/>
                    </a:cubicBezTo>
                    <a:cubicBezTo>
                      <a:pt x="84" y="140"/>
                      <a:pt x="84" y="140"/>
                      <a:pt x="82" y="140"/>
                    </a:cubicBezTo>
                    <a:cubicBezTo>
                      <a:pt x="80" y="140"/>
                      <a:pt x="75" y="140"/>
                      <a:pt x="70" y="140"/>
                    </a:cubicBezTo>
                    <a:lnTo>
                      <a:pt x="70" y="140"/>
                    </a:lnTo>
                    <a:cubicBezTo>
                      <a:pt x="68" y="143"/>
                      <a:pt x="65" y="148"/>
                      <a:pt x="61" y="153"/>
                    </a:cubicBezTo>
                    <a:lnTo>
                      <a:pt x="61" y="153"/>
                    </a:lnTo>
                    <a:lnTo>
                      <a:pt x="61" y="153"/>
                    </a:lnTo>
                    <a:cubicBezTo>
                      <a:pt x="54" y="150"/>
                      <a:pt x="46" y="147"/>
                      <a:pt x="37" y="144"/>
                    </a:cubicBezTo>
                    <a:lnTo>
                      <a:pt x="37" y="144"/>
                    </a:lnTo>
                    <a:lnTo>
                      <a:pt x="37" y="143"/>
                    </a:lnTo>
                    <a:cubicBezTo>
                      <a:pt x="37" y="138"/>
                      <a:pt x="38" y="133"/>
                      <a:pt x="39" y="128"/>
                    </a:cubicBezTo>
                    <a:lnTo>
                      <a:pt x="39" y="128"/>
                    </a:lnTo>
                    <a:cubicBezTo>
                      <a:pt x="35" y="125"/>
                      <a:pt x="31" y="121"/>
                      <a:pt x="27" y="117"/>
                    </a:cubicBezTo>
                    <a:lnTo>
                      <a:pt x="27" y="117"/>
                    </a:lnTo>
                    <a:cubicBezTo>
                      <a:pt x="23" y="118"/>
                      <a:pt x="17" y="119"/>
                      <a:pt x="12" y="120"/>
                    </a:cubicBezTo>
                    <a:lnTo>
                      <a:pt x="12" y="120"/>
                    </a:lnTo>
                    <a:lnTo>
                      <a:pt x="11" y="120"/>
                    </a:lnTo>
                    <a:cubicBezTo>
                      <a:pt x="8" y="112"/>
                      <a:pt x="5" y="104"/>
                      <a:pt x="1" y="96"/>
                    </a:cubicBezTo>
                    <a:lnTo>
                      <a:pt x="1" y="96"/>
                    </a:lnTo>
                    <a:lnTo>
                      <a:pt x="1" y="95"/>
                    </a:lnTo>
                    <a:cubicBezTo>
                      <a:pt x="5" y="92"/>
                      <a:pt x="9" y="89"/>
                      <a:pt x="14" y="86"/>
                    </a:cubicBezTo>
                    <a:lnTo>
                      <a:pt x="13" y="87"/>
                    </a:lnTo>
                    <a:cubicBezTo>
                      <a:pt x="12" y="81"/>
                      <a:pt x="12" y="76"/>
                      <a:pt x="13" y="70"/>
                    </a:cubicBezTo>
                    <a:lnTo>
                      <a:pt x="13" y="70"/>
                    </a:lnTo>
                    <a:cubicBezTo>
                      <a:pt x="9" y="68"/>
                      <a:pt x="5" y="65"/>
                      <a:pt x="0" y="62"/>
                    </a:cubicBezTo>
                    <a:lnTo>
                      <a:pt x="0" y="61"/>
                    </a:lnTo>
                    <a:lnTo>
                      <a:pt x="0" y="61"/>
                    </a:lnTo>
                    <a:cubicBezTo>
                      <a:pt x="3" y="53"/>
                      <a:pt x="6" y="45"/>
                      <a:pt x="9" y="37"/>
                    </a:cubicBezTo>
                    <a:lnTo>
                      <a:pt x="10" y="36"/>
                    </a:lnTo>
                    <a:lnTo>
                      <a:pt x="10" y="36"/>
                    </a:lnTo>
                    <a:cubicBezTo>
                      <a:pt x="15" y="37"/>
                      <a:pt x="20" y="38"/>
                      <a:pt x="25" y="39"/>
                    </a:cubicBezTo>
                    <a:lnTo>
                      <a:pt x="25" y="39"/>
                    </a:lnTo>
                    <a:cubicBezTo>
                      <a:pt x="28" y="34"/>
                      <a:pt x="32" y="30"/>
                      <a:pt x="36" y="27"/>
                    </a:cubicBezTo>
                    <a:lnTo>
                      <a:pt x="36" y="27"/>
                    </a:lnTo>
                    <a:cubicBezTo>
                      <a:pt x="35" y="22"/>
                      <a:pt x="34" y="17"/>
                      <a:pt x="33" y="12"/>
                    </a:cubicBezTo>
                    <a:lnTo>
                      <a:pt x="33" y="12"/>
                    </a:lnTo>
                    <a:lnTo>
                      <a:pt x="34" y="11"/>
                    </a:lnTo>
                    <a:cubicBezTo>
                      <a:pt x="41" y="8"/>
                      <a:pt x="49" y="4"/>
                      <a:pt x="57" y="1"/>
                    </a:cubicBezTo>
                    <a:lnTo>
                      <a:pt x="58" y="1"/>
                    </a:lnTo>
                    <a:lnTo>
                      <a:pt x="58" y="1"/>
                    </a:lnTo>
                    <a:lnTo>
                      <a:pt x="63" y="7"/>
                    </a:lnTo>
                    <a:lnTo>
                      <a:pt x="65" y="11"/>
                    </a:lnTo>
                    <a:lnTo>
                      <a:pt x="66" y="12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4"/>
                    </a:lnTo>
                    <a:lnTo>
                      <a:pt x="67" y="14"/>
                    </a:lnTo>
                    <a:cubicBezTo>
                      <a:pt x="66" y="13"/>
                      <a:pt x="67" y="14"/>
                      <a:pt x="67" y="13"/>
                    </a:cubicBezTo>
                    <a:lnTo>
                      <a:pt x="67" y="13"/>
                    </a:lnTo>
                    <a:cubicBezTo>
                      <a:pt x="72" y="12"/>
                      <a:pt x="78" y="12"/>
                      <a:pt x="84" y="13"/>
                    </a:cubicBezTo>
                    <a:lnTo>
                      <a:pt x="83" y="13"/>
                    </a:lnTo>
                    <a:cubicBezTo>
                      <a:pt x="86" y="9"/>
                      <a:pt x="89" y="4"/>
                      <a:pt x="91" y="0"/>
                    </a:cubicBezTo>
                    <a:lnTo>
                      <a:pt x="92" y="0"/>
                    </a:lnTo>
                    <a:lnTo>
                      <a:pt x="92" y="0"/>
                    </a:lnTo>
                    <a:cubicBezTo>
                      <a:pt x="101" y="3"/>
                      <a:pt x="109" y="6"/>
                      <a:pt x="116" y="9"/>
                    </a:cubicBezTo>
                    <a:lnTo>
                      <a:pt x="117" y="10"/>
                    </a:lnTo>
                    <a:lnTo>
                      <a:pt x="117" y="10"/>
                    </a:lnTo>
                    <a:cubicBezTo>
                      <a:pt x="116" y="15"/>
                      <a:pt x="115" y="21"/>
                      <a:pt x="115" y="25"/>
                    </a:cubicBezTo>
                    <a:lnTo>
                      <a:pt x="114" y="25"/>
                    </a:lnTo>
                    <a:cubicBezTo>
                      <a:pt x="119" y="28"/>
                      <a:pt x="123" y="32"/>
                      <a:pt x="127" y="36"/>
                    </a:cubicBezTo>
                    <a:lnTo>
                      <a:pt x="126" y="36"/>
                    </a:lnTo>
                    <a:cubicBezTo>
                      <a:pt x="131" y="35"/>
                      <a:pt x="136" y="34"/>
                      <a:pt x="141" y="33"/>
                    </a:cubicBezTo>
                    <a:lnTo>
                      <a:pt x="142" y="33"/>
                    </a:lnTo>
                    <a:lnTo>
                      <a:pt x="142" y="34"/>
                    </a:lnTo>
                    <a:cubicBezTo>
                      <a:pt x="146" y="42"/>
                      <a:pt x="149" y="50"/>
                      <a:pt x="152" y="57"/>
                    </a:cubicBezTo>
                    <a:lnTo>
                      <a:pt x="153" y="58"/>
                    </a:lnTo>
                    <a:lnTo>
                      <a:pt x="152" y="58"/>
                    </a:lnTo>
                    <a:cubicBezTo>
                      <a:pt x="148" y="61"/>
                      <a:pt x="144" y="64"/>
                      <a:pt x="140" y="67"/>
                    </a:cubicBezTo>
                    <a:lnTo>
                      <a:pt x="140" y="67"/>
                    </a:lnTo>
                    <a:cubicBezTo>
                      <a:pt x="141" y="72"/>
                      <a:pt x="141" y="78"/>
                      <a:pt x="140" y="84"/>
                    </a:cubicBezTo>
                    <a:lnTo>
                      <a:pt x="140" y="83"/>
                    </a:lnTo>
                    <a:cubicBezTo>
                      <a:pt x="145" y="86"/>
                      <a:pt x="149" y="89"/>
                      <a:pt x="153" y="92"/>
                    </a:cubicBezTo>
                    <a:lnTo>
                      <a:pt x="153" y="92"/>
                    </a:lnTo>
                    <a:lnTo>
                      <a:pt x="153" y="92"/>
                    </a:lnTo>
                    <a:cubicBezTo>
                      <a:pt x="150" y="101"/>
                      <a:pt x="147" y="109"/>
                      <a:pt x="144" y="116"/>
                    </a:cubicBezTo>
                    <a:lnTo>
                      <a:pt x="144" y="117"/>
                    </a:lnTo>
                    <a:lnTo>
                      <a:pt x="143" y="117"/>
                    </a:lnTo>
                    <a:cubicBezTo>
                      <a:pt x="138" y="116"/>
                      <a:pt x="133" y="115"/>
                      <a:pt x="128" y="114"/>
                    </a:cubicBezTo>
                    <a:lnTo>
                      <a:pt x="128" y="114"/>
                    </a:lnTo>
                    <a:cubicBezTo>
                      <a:pt x="125" y="119"/>
                      <a:pt x="121" y="123"/>
                      <a:pt x="117" y="126"/>
                    </a:cubicBezTo>
                    <a:lnTo>
                      <a:pt x="117" y="126"/>
                    </a:lnTo>
                    <a:cubicBezTo>
                      <a:pt x="118" y="132"/>
                      <a:pt x="119" y="137"/>
                      <a:pt x="120" y="141"/>
                    </a:cubicBezTo>
                    <a:lnTo>
                      <a:pt x="120" y="142"/>
                    </a:lnTo>
                    <a:lnTo>
                      <a:pt x="120" y="142"/>
                    </a:lnTo>
                    <a:cubicBezTo>
                      <a:pt x="110" y="146"/>
                      <a:pt x="102" y="149"/>
                      <a:pt x="96" y="152"/>
                    </a:cubicBezTo>
                    <a:lnTo>
                      <a:pt x="96" y="152"/>
                    </a:lnTo>
                    <a:cubicBezTo>
                      <a:pt x="93" y="148"/>
                      <a:pt x="90" y="145"/>
                      <a:pt x="89" y="143"/>
                    </a:cubicBezTo>
                    <a:lnTo>
                      <a:pt x="87" y="140"/>
                    </a:lnTo>
                    <a:lnTo>
                      <a:pt x="87" y="139"/>
                    </a:lnTo>
                    <a:lnTo>
                      <a:pt x="86" y="1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0075" rIns="90000" bIns="10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81" name="Google Shape;281;p8"/>
          <p:cNvGrpSpPr/>
          <p:nvPr/>
        </p:nvGrpSpPr>
        <p:grpSpPr>
          <a:xfrm>
            <a:off x="-1203881" y="139313"/>
            <a:ext cx="2082593" cy="4823632"/>
            <a:chOff x="-1203881" y="139313"/>
            <a:chExt cx="2082593" cy="4823632"/>
          </a:xfrm>
        </p:grpSpPr>
        <p:grpSp>
          <p:nvGrpSpPr>
            <p:cNvPr id="282" name="Google Shape;282;p8"/>
            <p:cNvGrpSpPr/>
            <p:nvPr/>
          </p:nvGrpSpPr>
          <p:grpSpPr>
            <a:xfrm>
              <a:off x="-187189" y="139313"/>
              <a:ext cx="1065901" cy="619495"/>
              <a:chOff x="-192639" y="64613"/>
              <a:chExt cx="1065901" cy="619495"/>
            </a:xfrm>
          </p:grpSpPr>
          <p:sp>
            <p:nvSpPr>
              <p:cNvPr id="283" name="Google Shape;283;p8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8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8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8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8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8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8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0" name="Google Shape;290;p8"/>
            <p:cNvGrpSpPr/>
            <p:nvPr/>
          </p:nvGrpSpPr>
          <p:grpSpPr>
            <a:xfrm>
              <a:off x="-1203881" y="4245059"/>
              <a:ext cx="1754642" cy="717886"/>
              <a:chOff x="-1340531" y="3895472"/>
              <a:chExt cx="1754642" cy="717886"/>
            </a:xfrm>
          </p:grpSpPr>
          <p:sp>
            <p:nvSpPr>
              <p:cNvPr id="291" name="Google Shape;291;p8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8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8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8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8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8"/>
              <p:cNvSpPr/>
              <p:nvPr/>
            </p:nvSpPr>
            <p:spPr>
              <a:xfrm>
                <a:off x="-1224695" y="4075986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8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8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8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8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8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8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3" name="Google Shape;303;p8"/>
            <p:cNvGrpSpPr/>
            <p:nvPr/>
          </p:nvGrpSpPr>
          <p:grpSpPr>
            <a:xfrm>
              <a:off x="-744312" y="3030012"/>
              <a:ext cx="1550567" cy="1051320"/>
              <a:chOff x="-872012" y="2723887"/>
              <a:chExt cx="1550567" cy="1051320"/>
            </a:xfrm>
          </p:grpSpPr>
          <p:sp>
            <p:nvSpPr>
              <p:cNvPr id="304" name="Google Shape;304;p8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8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8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8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8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8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8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8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8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8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8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8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8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320" name="Google Shape;320;p9"/>
          <p:cNvGrpSpPr/>
          <p:nvPr/>
        </p:nvGrpSpPr>
        <p:grpSpPr>
          <a:xfrm>
            <a:off x="8672408" y="4756412"/>
            <a:ext cx="521107" cy="335256"/>
            <a:chOff x="9601058" y="4286612"/>
            <a:chExt cx="521107" cy="335256"/>
          </a:xfrm>
        </p:grpSpPr>
        <p:sp>
          <p:nvSpPr>
            <p:cNvPr id="321" name="Google Shape;321;p9"/>
            <p:cNvSpPr/>
            <p:nvPr/>
          </p:nvSpPr>
          <p:spPr>
            <a:xfrm>
              <a:off x="9601058" y="4286612"/>
              <a:ext cx="61950" cy="67416"/>
            </a:xfrm>
            <a:custGeom>
              <a:avLst/>
              <a:gdLst/>
              <a:ahLst/>
              <a:cxnLst/>
              <a:rect l="l" t="t" r="r" b="b"/>
              <a:pathLst>
                <a:path w="34" h="37" extrusionOk="0">
                  <a:moveTo>
                    <a:pt x="0" y="19"/>
                  </a:moveTo>
                  <a:cubicBezTo>
                    <a:pt x="0" y="9"/>
                    <a:pt x="7" y="0"/>
                    <a:pt x="17" y="0"/>
                  </a:cubicBezTo>
                  <a:cubicBezTo>
                    <a:pt x="26" y="0"/>
                    <a:pt x="34" y="9"/>
                    <a:pt x="34" y="19"/>
                  </a:cubicBezTo>
                  <a:cubicBezTo>
                    <a:pt x="34" y="29"/>
                    <a:pt x="26" y="37"/>
                    <a:pt x="17" y="37"/>
                  </a:cubicBezTo>
                  <a:cubicBezTo>
                    <a:pt x="7" y="37"/>
                    <a:pt x="0" y="29"/>
                    <a:pt x="0" y="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9632033" y="4313943"/>
              <a:ext cx="490132" cy="307926"/>
            </a:xfrm>
            <a:custGeom>
              <a:avLst/>
              <a:gdLst/>
              <a:ahLst/>
              <a:cxnLst/>
              <a:rect l="l" t="t" r="r" b="b"/>
              <a:pathLst>
                <a:path w="269" h="169" extrusionOk="0">
                  <a:moveTo>
                    <a:pt x="0" y="0"/>
                  </a:moveTo>
                  <a:lnTo>
                    <a:pt x="58" y="0"/>
                  </a:lnTo>
                  <a:cubicBezTo>
                    <a:pt x="111" y="0"/>
                    <a:pt x="154" y="46"/>
                    <a:pt x="154" y="102"/>
                  </a:cubicBezTo>
                  <a:cubicBezTo>
                    <a:pt x="154" y="139"/>
                    <a:pt x="156" y="162"/>
                    <a:pt x="187" y="162"/>
                  </a:cubicBezTo>
                  <a:lnTo>
                    <a:pt x="269" y="162"/>
                  </a:lnTo>
                  <a:lnTo>
                    <a:pt x="269" y="169"/>
                  </a:lnTo>
                  <a:lnTo>
                    <a:pt x="187" y="169"/>
                  </a:lnTo>
                  <a:cubicBezTo>
                    <a:pt x="148" y="169"/>
                    <a:pt x="148" y="134"/>
                    <a:pt x="148" y="102"/>
                  </a:cubicBezTo>
                  <a:cubicBezTo>
                    <a:pt x="148" y="50"/>
                    <a:pt x="108" y="7"/>
                    <a:pt x="58" y="7"/>
                  </a:cubicBez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15825" rIns="90000" bIns="15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3" name="Google Shape;323;p9"/>
          <p:cNvGrpSpPr/>
          <p:nvPr/>
        </p:nvGrpSpPr>
        <p:grpSpPr>
          <a:xfrm>
            <a:off x="-1105181" y="273787"/>
            <a:ext cx="10843493" cy="4225046"/>
            <a:chOff x="-1105181" y="273787"/>
            <a:chExt cx="10843493" cy="4225046"/>
          </a:xfrm>
        </p:grpSpPr>
        <p:grpSp>
          <p:nvGrpSpPr>
            <p:cNvPr id="324" name="Google Shape;324;p9"/>
            <p:cNvGrpSpPr/>
            <p:nvPr/>
          </p:nvGrpSpPr>
          <p:grpSpPr>
            <a:xfrm>
              <a:off x="-1105181" y="1488834"/>
              <a:ext cx="1754642" cy="717886"/>
              <a:chOff x="-1340531" y="3895472"/>
              <a:chExt cx="1754642" cy="717886"/>
            </a:xfrm>
          </p:grpSpPr>
          <p:sp>
            <p:nvSpPr>
              <p:cNvPr id="325" name="Google Shape;325;p9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9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9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9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9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9"/>
              <p:cNvSpPr/>
              <p:nvPr/>
            </p:nvSpPr>
            <p:spPr>
              <a:xfrm>
                <a:off x="-1224695" y="4075986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9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9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9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9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9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7" name="Google Shape;337;p9"/>
            <p:cNvGrpSpPr/>
            <p:nvPr/>
          </p:nvGrpSpPr>
          <p:grpSpPr>
            <a:xfrm>
              <a:off x="-645612" y="273787"/>
              <a:ext cx="1550567" cy="1051320"/>
              <a:chOff x="-872012" y="2723887"/>
              <a:chExt cx="1550567" cy="1051320"/>
            </a:xfrm>
          </p:grpSpPr>
          <p:sp>
            <p:nvSpPr>
              <p:cNvPr id="338" name="Google Shape;338;p9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9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9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9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9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9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9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9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9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9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9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9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9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1" name="Google Shape;351;p9"/>
            <p:cNvGrpSpPr/>
            <p:nvPr/>
          </p:nvGrpSpPr>
          <p:grpSpPr>
            <a:xfrm>
              <a:off x="8672411" y="3879338"/>
              <a:ext cx="1065901" cy="619495"/>
              <a:chOff x="-192639" y="64613"/>
              <a:chExt cx="1065901" cy="619495"/>
            </a:xfrm>
          </p:grpSpPr>
          <p:sp>
            <p:nvSpPr>
              <p:cNvPr id="352" name="Google Shape;352;p9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9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9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9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9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9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9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59" name="Google Shape;359;p9"/>
          <p:cNvGrpSpPr/>
          <p:nvPr/>
        </p:nvGrpSpPr>
        <p:grpSpPr>
          <a:xfrm>
            <a:off x="-190973" y="-451649"/>
            <a:ext cx="9632271" cy="5968389"/>
            <a:chOff x="-190973" y="-451649"/>
            <a:chExt cx="9632271" cy="5968389"/>
          </a:xfrm>
        </p:grpSpPr>
        <p:grpSp>
          <p:nvGrpSpPr>
            <p:cNvPr id="360" name="Google Shape;360;p9"/>
            <p:cNvGrpSpPr/>
            <p:nvPr/>
          </p:nvGrpSpPr>
          <p:grpSpPr>
            <a:xfrm>
              <a:off x="-190973" y="2491125"/>
              <a:ext cx="453184" cy="454844"/>
              <a:chOff x="1031102" y="400625"/>
              <a:chExt cx="453184" cy="454844"/>
            </a:xfrm>
          </p:grpSpPr>
          <p:sp>
            <p:nvSpPr>
              <p:cNvPr id="361" name="Google Shape;361;p9"/>
              <p:cNvSpPr/>
              <p:nvPr/>
            </p:nvSpPr>
            <p:spPr>
              <a:xfrm>
                <a:off x="1172203" y="546706"/>
                <a:ext cx="164341" cy="166002"/>
              </a:xfrm>
              <a:custGeom>
                <a:avLst/>
                <a:gdLst/>
                <a:ahLst/>
                <a:cxnLst/>
                <a:rect l="l" t="t" r="r" b="b"/>
                <a:pathLst>
                  <a:path w="99" h="100" extrusionOk="0">
                    <a:moveTo>
                      <a:pt x="69" y="95"/>
                    </a:moveTo>
                    <a:cubicBezTo>
                      <a:pt x="69" y="95"/>
                      <a:pt x="68" y="95"/>
                      <a:pt x="67" y="96"/>
                    </a:cubicBezTo>
                    <a:cubicBezTo>
                      <a:pt x="65" y="97"/>
                      <a:pt x="62" y="98"/>
                      <a:pt x="58" y="99"/>
                    </a:cubicBezTo>
                    <a:cubicBezTo>
                      <a:pt x="51" y="101"/>
                      <a:pt x="38" y="101"/>
                      <a:pt x="26" y="94"/>
                    </a:cubicBezTo>
                    <a:cubicBezTo>
                      <a:pt x="13" y="88"/>
                      <a:pt x="1" y="73"/>
                      <a:pt x="0" y="54"/>
                    </a:cubicBezTo>
                    <a:cubicBezTo>
                      <a:pt x="-1" y="45"/>
                      <a:pt x="1" y="35"/>
                      <a:pt x="6" y="26"/>
                    </a:cubicBezTo>
                    <a:cubicBezTo>
                      <a:pt x="11" y="17"/>
                      <a:pt x="19" y="9"/>
                      <a:pt x="29" y="5"/>
                    </a:cubicBezTo>
                    <a:cubicBezTo>
                      <a:pt x="39" y="0"/>
                      <a:pt x="51" y="-1"/>
                      <a:pt x="61" y="1"/>
                    </a:cubicBezTo>
                    <a:cubicBezTo>
                      <a:pt x="71" y="4"/>
                      <a:pt x="79" y="9"/>
                      <a:pt x="86" y="16"/>
                    </a:cubicBezTo>
                    <a:cubicBezTo>
                      <a:pt x="99" y="30"/>
                      <a:pt x="102" y="49"/>
                      <a:pt x="98" y="62"/>
                    </a:cubicBezTo>
                    <a:cubicBezTo>
                      <a:pt x="95" y="76"/>
                      <a:pt x="86" y="85"/>
                      <a:pt x="80" y="89"/>
                    </a:cubicBezTo>
                    <a:cubicBezTo>
                      <a:pt x="77" y="92"/>
                      <a:pt x="74" y="93"/>
                      <a:pt x="72" y="94"/>
                    </a:cubicBezTo>
                    <a:cubicBezTo>
                      <a:pt x="70" y="95"/>
                      <a:pt x="69" y="95"/>
                      <a:pt x="69" y="95"/>
                    </a:cubicBezTo>
                    <a:cubicBezTo>
                      <a:pt x="69" y="94"/>
                      <a:pt x="73" y="93"/>
                      <a:pt x="79" y="88"/>
                    </a:cubicBezTo>
                    <a:cubicBezTo>
                      <a:pt x="85" y="83"/>
                      <a:pt x="92" y="75"/>
                      <a:pt x="95" y="61"/>
                    </a:cubicBezTo>
                    <a:cubicBezTo>
                      <a:pt x="99" y="49"/>
                      <a:pt x="96" y="31"/>
                      <a:pt x="83" y="18"/>
                    </a:cubicBezTo>
                    <a:cubicBezTo>
                      <a:pt x="77" y="12"/>
                      <a:pt x="69" y="7"/>
                      <a:pt x="60" y="5"/>
                    </a:cubicBezTo>
                    <a:cubicBezTo>
                      <a:pt x="51" y="3"/>
                      <a:pt x="40" y="4"/>
                      <a:pt x="31" y="8"/>
                    </a:cubicBezTo>
                    <a:cubicBezTo>
                      <a:pt x="22" y="12"/>
                      <a:pt x="14" y="19"/>
                      <a:pt x="10" y="28"/>
                    </a:cubicBezTo>
                    <a:cubicBezTo>
                      <a:pt x="5" y="36"/>
                      <a:pt x="3" y="45"/>
                      <a:pt x="3" y="54"/>
                    </a:cubicBezTo>
                    <a:cubicBezTo>
                      <a:pt x="5" y="71"/>
                      <a:pt x="16" y="85"/>
                      <a:pt x="27" y="92"/>
                    </a:cubicBezTo>
                    <a:cubicBezTo>
                      <a:pt x="39" y="98"/>
                      <a:pt x="51" y="99"/>
                      <a:pt x="58" y="97"/>
                    </a:cubicBezTo>
                    <a:cubicBezTo>
                      <a:pt x="65" y="96"/>
                      <a:pt x="69" y="94"/>
                      <a:pt x="69" y="9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9"/>
              <p:cNvSpPr/>
              <p:nvPr/>
            </p:nvSpPr>
            <p:spPr>
              <a:xfrm>
                <a:off x="1032762" y="403945"/>
                <a:ext cx="448204" cy="448204"/>
              </a:xfrm>
              <a:custGeom>
                <a:avLst/>
                <a:gdLst/>
                <a:ahLst/>
                <a:cxnLst/>
                <a:rect l="l" t="t" r="r" b="b"/>
                <a:pathLst>
                  <a:path w="270" h="270" extrusionOk="0">
                    <a:moveTo>
                      <a:pt x="153" y="245"/>
                    </a:moveTo>
                    <a:cubicBezTo>
                      <a:pt x="153" y="245"/>
                      <a:pt x="153" y="246"/>
                      <a:pt x="154" y="247"/>
                    </a:cubicBezTo>
                    <a:cubicBezTo>
                      <a:pt x="155" y="248"/>
                      <a:pt x="156" y="249"/>
                      <a:pt x="157" y="251"/>
                    </a:cubicBezTo>
                    <a:cubicBezTo>
                      <a:pt x="160" y="254"/>
                      <a:pt x="164" y="260"/>
                      <a:pt x="170" y="267"/>
                    </a:cubicBezTo>
                    <a:lnTo>
                      <a:pt x="169" y="267"/>
                    </a:lnTo>
                    <a:cubicBezTo>
                      <a:pt x="180" y="262"/>
                      <a:pt x="193" y="256"/>
                      <a:pt x="210" y="248"/>
                    </a:cubicBezTo>
                    <a:lnTo>
                      <a:pt x="210" y="249"/>
                    </a:lnTo>
                    <a:cubicBezTo>
                      <a:pt x="208" y="241"/>
                      <a:pt x="206" y="232"/>
                      <a:pt x="204" y="222"/>
                    </a:cubicBezTo>
                    <a:lnTo>
                      <a:pt x="204" y="222"/>
                    </a:lnTo>
                    <a:lnTo>
                      <a:pt x="205" y="221"/>
                    </a:lnTo>
                    <a:cubicBezTo>
                      <a:pt x="212" y="215"/>
                      <a:pt x="218" y="208"/>
                      <a:pt x="224" y="200"/>
                    </a:cubicBezTo>
                    <a:lnTo>
                      <a:pt x="225" y="199"/>
                    </a:lnTo>
                    <a:lnTo>
                      <a:pt x="226" y="200"/>
                    </a:lnTo>
                    <a:cubicBezTo>
                      <a:pt x="234" y="201"/>
                      <a:pt x="243" y="202"/>
                      <a:pt x="253" y="203"/>
                    </a:cubicBezTo>
                    <a:lnTo>
                      <a:pt x="251" y="204"/>
                    </a:lnTo>
                    <a:cubicBezTo>
                      <a:pt x="256" y="191"/>
                      <a:pt x="261" y="177"/>
                      <a:pt x="267" y="162"/>
                    </a:cubicBezTo>
                    <a:lnTo>
                      <a:pt x="268" y="164"/>
                    </a:lnTo>
                    <a:cubicBezTo>
                      <a:pt x="261" y="159"/>
                      <a:pt x="253" y="154"/>
                      <a:pt x="245" y="149"/>
                    </a:cubicBezTo>
                    <a:lnTo>
                      <a:pt x="244" y="148"/>
                    </a:lnTo>
                    <a:lnTo>
                      <a:pt x="244" y="147"/>
                    </a:lnTo>
                    <a:cubicBezTo>
                      <a:pt x="245" y="138"/>
                      <a:pt x="245" y="128"/>
                      <a:pt x="244" y="118"/>
                    </a:cubicBezTo>
                    <a:lnTo>
                      <a:pt x="243" y="117"/>
                    </a:lnTo>
                    <a:lnTo>
                      <a:pt x="244" y="117"/>
                    </a:lnTo>
                    <a:cubicBezTo>
                      <a:pt x="251" y="112"/>
                      <a:pt x="258" y="106"/>
                      <a:pt x="266" y="100"/>
                    </a:cubicBezTo>
                    <a:lnTo>
                      <a:pt x="265" y="103"/>
                    </a:lnTo>
                    <a:cubicBezTo>
                      <a:pt x="260" y="90"/>
                      <a:pt x="253" y="76"/>
                      <a:pt x="247" y="61"/>
                    </a:cubicBezTo>
                    <a:lnTo>
                      <a:pt x="249" y="62"/>
                    </a:lnTo>
                    <a:cubicBezTo>
                      <a:pt x="241" y="64"/>
                      <a:pt x="232" y="66"/>
                      <a:pt x="222" y="68"/>
                    </a:cubicBezTo>
                    <a:lnTo>
                      <a:pt x="221" y="68"/>
                    </a:lnTo>
                    <a:lnTo>
                      <a:pt x="221" y="67"/>
                    </a:lnTo>
                    <a:cubicBezTo>
                      <a:pt x="215" y="60"/>
                      <a:pt x="208" y="53"/>
                      <a:pt x="200" y="47"/>
                    </a:cubicBezTo>
                    <a:lnTo>
                      <a:pt x="199" y="46"/>
                    </a:lnTo>
                    <a:lnTo>
                      <a:pt x="199" y="45"/>
                    </a:lnTo>
                    <a:cubicBezTo>
                      <a:pt x="200" y="37"/>
                      <a:pt x="201" y="28"/>
                      <a:pt x="203" y="18"/>
                    </a:cubicBezTo>
                    <a:lnTo>
                      <a:pt x="204" y="20"/>
                    </a:lnTo>
                    <a:cubicBezTo>
                      <a:pt x="191" y="15"/>
                      <a:pt x="176" y="10"/>
                      <a:pt x="162" y="4"/>
                    </a:cubicBezTo>
                    <a:lnTo>
                      <a:pt x="164" y="4"/>
                    </a:lnTo>
                    <a:cubicBezTo>
                      <a:pt x="160" y="11"/>
                      <a:pt x="154" y="18"/>
                      <a:pt x="149" y="26"/>
                    </a:cubicBezTo>
                    <a:lnTo>
                      <a:pt x="148" y="27"/>
                    </a:lnTo>
                    <a:lnTo>
                      <a:pt x="147" y="27"/>
                    </a:lnTo>
                    <a:cubicBezTo>
                      <a:pt x="138" y="26"/>
                      <a:pt x="128" y="26"/>
                      <a:pt x="118" y="28"/>
                    </a:cubicBezTo>
                    <a:lnTo>
                      <a:pt x="118" y="28"/>
                    </a:lnTo>
                    <a:cubicBezTo>
                      <a:pt x="118" y="27"/>
                      <a:pt x="120" y="28"/>
                      <a:pt x="117" y="27"/>
                    </a:cubicBezTo>
                    <a:lnTo>
                      <a:pt x="117" y="27"/>
                    </a:lnTo>
                    <a:lnTo>
                      <a:pt x="117" y="27"/>
                    </a:lnTo>
                    <a:lnTo>
                      <a:pt x="116" y="27"/>
                    </a:lnTo>
                    <a:lnTo>
                      <a:pt x="116" y="26"/>
                    </a:lnTo>
                    <a:lnTo>
                      <a:pt x="116" y="26"/>
                    </a:lnTo>
                    <a:lnTo>
                      <a:pt x="115" y="24"/>
                    </a:lnTo>
                    <a:lnTo>
                      <a:pt x="112" y="21"/>
                    </a:lnTo>
                    <a:lnTo>
                      <a:pt x="108" y="16"/>
                    </a:lnTo>
                    <a:cubicBezTo>
                      <a:pt x="106" y="12"/>
                      <a:pt x="103" y="9"/>
                      <a:pt x="100" y="5"/>
                    </a:cubicBezTo>
                    <a:lnTo>
                      <a:pt x="103" y="6"/>
                    </a:lnTo>
                    <a:cubicBezTo>
                      <a:pt x="89" y="12"/>
                      <a:pt x="75" y="18"/>
                      <a:pt x="61" y="24"/>
                    </a:cubicBezTo>
                    <a:lnTo>
                      <a:pt x="63" y="22"/>
                    </a:lnTo>
                    <a:cubicBezTo>
                      <a:pt x="64" y="31"/>
                      <a:pt x="66" y="40"/>
                      <a:pt x="68" y="49"/>
                    </a:cubicBezTo>
                    <a:lnTo>
                      <a:pt x="68" y="50"/>
                    </a:lnTo>
                    <a:lnTo>
                      <a:pt x="67" y="50"/>
                    </a:lnTo>
                    <a:cubicBezTo>
                      <a:pt x="60" y="57"/>
                      <a:pt x="53" y="64"/>
                      <a:pt x="47" y="71"/>
                    </a:cubicBezTo>
                    <a:lnTo>
                      <a:pt x="47" y="72"/>
                    </a:lnTo>
                    <a:lnTo>
                      <a:pt x="45" y="72"/>
                    </a:lnTo>
                    <a:cubicBezTo>
                      <a:pt x="36" y="71"/>
                      <a:pt x="27" y="69"/>
                      <a:pt x="18" y="68"/>
                    </a:cubicBezTo>
                    <a:lnTo>
                      <a:pt x="21" y="67"/>
                    </a:lnTo>
                    <a:cubicBezTo>
                      <a:pt x="15" y="81"/>
                      <a:pt x="10" y="95"/>
                      <a:pt x="4" y="109"/>
                    </a:cubicBezTo>
                    <a:lnTo>
                      <a:pt x="4" y="107"/>
                    </a:lnTo>
                    <a:cubicBezTo>
                      <a:pt x="11" y="112"/>
                      <a:pt x="19" y="117"/>
                      <a:pt x="26" y="122"/>
                    </a:cubicBezTo>
                    <a:lnTo>
                      <a:pt x="27" y="123"/>
                    </a:lnTo>
                    <a:lnTo>
                      <a:pt x="27" y="124"/>
                    </a:lnTo>
                    <a:cubicBezTo>
                      <a:pt x="26" y="134"/>
                      <a:pt x="26" y="143"/>
                      <a:pt x="28" y="153"/>
                    </a:cubicBezTo>
                    <a:lnTo>
                      <a:pt x="28" y="154"/>
                    </a:lnTo>
                    <a:lnTo>
                      <a:pt x="27" y="154"/>
                    </a:lnTo>
                    <a:cubicBezTo>
                      <a:pt x="19" y="160"/>
                      <a:pt x="12" y="165"/>
                      <a:pt x="5" y="171"/>
                    </a:cubicBezTo>
                    <a:lnTo>
                      <a:pt x="6" y="169"/>
                    </a:lnTo>
                    <a:cubicBezTo>
                      <a:pt x="12" y="183"/>
                      <a:pt x="18" y="197"/>
                      <a:pt x="24" y="210"/>
                    </a:cubicBezTo>
                    <a:lnTo>
                      <a:pt x="22" y="209"/>
                    </a:lnTo>
                    <a:cubicBezTo>
                      <a:pt x="31" y="207"/>
                      <a:pt x="40" y="205"/>
                      <a:pt x="49" y="204"/>
                    </a:cubicBezTo>
                    <a:lnTo>
                      <a:pt x="50" y="204"/>
                    </a:lnTo>
                    <a:lnTo>
                      <a:pt x="50" y="204"/>
                    </a:lnTo>
                    <a:cubicBezTo>
                      <a:pt x="57" y="212"/>
                      <a:pt x="64" y="219"/>
                      <a:pt x="71" y="224"/>
                    </a:cubicBezTo>
                    <a:lnTo>
                      <a:pt x="72" y="225"/>
                    </a:lnTo>
                    <a:lnTo>
                      <a:pt x="72" y="226"/>
                    </a:lnTo>
                    <a:cubicBezTo>
                      <a:pt x="70" y="235"/>
                      <a:pt x="69" y="244"/>
                      <a:pt x="68" y="252"/>
                    </a:cubicBezTo>
                    <a:lnTo>
                      <a:pt x="67" y="251"/>
                    </a:lnTo>
                    <a:cubicBezTo>
                      <a:pt x="83" y="258"/>
                      <a:pt x="97" y="263"/>
                      <a:pt x="109" y="268"/>
                    </a:cubicBezTo>
                    <a:lnTo>
                      <a:pt x="108" y="268"/>
                    </a:lnTo>
                    <a:cubicBezTo>
                      <a:pt x="114" y="259"/>
                      <a:pt x="119" y="252"/>
                      <a:pt x="123" y="246"/>
                    </a:cubicBezTo>
                    <a:lnTo>
                      <a:pt x="123" y="245"/>
                    </a:lnTo>
                    <a:lnTo>
                      <a:pt x="124" y="245"/>
                    </a:lnTo>
                    <a:cubicBezTo>
                      <a:pt x="134" y="246"/>
                      <a:pt x="141" y="246"/>
                      <a:pt x="146" y="246"/>
                    </a:cubicBezTo>
                    <a:cubicBezTo>
                      <a:pt x="148" y="246"/>
                      <a:pt x="150" y="245"/>
                      <a:pt x="151" y="245"/>
                    </a:cubicBezTo>
                    <a:cubicBezTo>
                      <a:pt x="153" y="245"/>
                      <a:pt x="153" y="245"/>
                      <a:pt x="153" y="245"/>
                    </a:cubicBezTo>
                    <a:cubicBezTo>
                      <a:pt x="153" y="245"/>
                      <a:pt x="152" y="245"/>
                      <a:pt x="151" y="246"/>
                    </a:cubicBezTo>
                    <a:cubicBezTo>
                      <a:pt x="150" y="246"/>
                      <a:pt x="148" y="246"/>
                      <a:pt x="146" y="246"/>
                    </a:cubicBezTo>
                    <a:cubicBezTo>
                      <a:pt x="141" y="247"/>
                      <a:pt x="134" y="247"/>
                      <a:pt x="124" y="246"/>
                    </a:cubicBezTo>
                    <a:lnTo>
                      <a:pt x="124" y="246"/>
                    </a:lnTo>
                    <a:cubicBezTo>
                      <a:pt x="120" y="252"/>
                      <a:pt x="115" y="260"/>
                      <a:pt x="109" y="269"/>
                    </a:cubicBezTo>
                    <a:lnTo>
                      <a:pt x="109" y="270"/>
                    </a:lnTo>
                    <a:lnTo>
                      <a:pt x="108" y="269"/>
                    </a:lnTo>
                    <a:cubicBezTo>
                      <a:pt x="96" y="265"/>
                      <a:pt x="82" y="260"/>
                      <a:pt x="66" y="253"/>
                    </a:cubicBezTo>
                    <a:lnTo>
                      <a:pt x="65" y="253"/>
                    </a:lnTo>
                    <a:lnTo>
                      <a:pt x="65" y="252"/>
                    </a:lnTo>
                    <a:cubicBezTo>
                      <a:pt x="66" y="244"/>
                      <a:pt x="68" y="235"/>
                      <a:pt x="69" y="225"/>
                    </a:cubicBezTo>
                    <a:lnTo>
                      <a:pt x="70" y="226"/>
                    </a:lnTo>
                    <a:cubicBezTo>
                      <a:pt x="62" y="221"/>
                      <a:pt x="55" y="214"/>
                      <a:pt x="48" y="206"/>
                    </a:cubicBezTo>
                    <a:lnTo>
                      <a:pt x="49" y="206"/>
                    </a:lnTo>
                    <a:cubicBezTo>
                      <a:pt x="41" y="208"/>
                      <a:pt x="32" y="210"/>
                      <a:pt x="23" y="212"/>
                    </a:cubicBezTo>
                    <a:lnTo>
                      <a:pt x="21" y="212"/>
                    </a:lnTo>
                    <a:lnTo>
                      <a:pt x="21" y="211"/>
                    </a:lnTo>
                    <a:cubicBezTo>
                      <a:pt x="15" y="198"/>
                      <a:pt x="9" y="184"/>
                      <a:pt x="3" y="170"/>
                    </a:cubicBezTo>
                    <a:lnTo>
                      <a:pt x="2" y="169"/>
                    </a:lnTo>
                    <a:lnTo>
                      <a:pt x="3" y="168"/>
                    </a:lnTo>
                    <a:cubicBezTo>
                      <a:pt x="10" y="162"/>
                      <a:pt x="17" y="157"/>
                      <a:pt x="25" y="151"/>
                    </a:cubicBezTo>
                    <a:lnTo>
                      <a:pt x="24" y="153"/>
                    </a:lnTo>
                    <a:cubicBezTo>
                      <a:pt x="23" y="143"/>
                      <a:pt x="22" y="133"/>
                      <a:pt x="23" y="123"/>
                    </a:cubicBezTo>
                    <a:lnTo>
                      <a:pt x="24" y="125"/>
                    </a:lnTo>
                    <a:cubicBezTo>
                      <a:pt x="17" y="120"/>
                      <a:pt x="9" y="115"/>
                      <a:pt x="2" y="110"/>
                    </a:cubicBezTo>
                    <a:lnTo>
                      <a:pt x="0" y="109"/>
                    </a:lnTo>
                    <a:lnTo>
                      <a:pt x="1" y="108"/>
                    </a:lnTo>
                    <a:cubicBezTo>
                      <a:pt x="6" y="94"/>
                      <a:pt x="12" y="80"/>
                      <a:pt x="17" y="65"/>
                    </a:cubicBezTo>
                    <a:lnTo>
                      <a:pt x="18" y="64"/>
                    </a:lnTo>
                    <a:lnTo>
                      <a:pt x="19" y="64"/>
                    </a:lnTo>
                    <a:cubicBezTo>
                      <a:pt x="28" y="66"/>
                      <a:pt x="37" y="67"/>
                      <a:pt x="46" y="68"/>
                    </a:cubicBezTo>
                    <a:lnTo>
                      <a:pt x="44" y="69"/>
                    </a:lnTo>
                    <a:cubicBezTo>
                      <a:pt x="50" y="61"/>
                      <a:pt x="57" y="54"/>
                      <a:pt x="65" y="47"/>
                    </a:cubicBezTo>
                    <a:lnTo>
                      <a:pt x="64" y="49"/>
                    </a:lnTo>
                    <a:cubicBezTo>
                      <a:pt x="62" y="40"/>
                      <a:pt x="61" y="31"/>
                      <a:pt x="59" y="22"/>
                    </a:cubicBezTo>
                    <a:lnTo>
                      <a:pt x="58" y="21"/>
                    </a:lnTo>
                    <a:lnTo>
                      <a:pt x="60" y="20"/>
                    </a:lnTo>
                    <a:cubicBezTo>
                      <a:pt x="73" y="14"/>
                      <a:pt x="87" y="8"/>
                      <a:pt x="101" y="2"/>
                    </a:cubicBezTo>
                    <a:lnTo>
                      <a:pt x="103" y="1"/>
                    </a:lnTo>
                    <a:lnTo>
                      <a:pt x="103" y="3"/>
                    </a:lnTo>
                    <a:cubicBezTo>
                      <a:pt x="106" y="6"/>
                      <a:pt x="109" y="10"/>
                      <a:pt x="112" y="13"/>
                    </a:cubicBezTo>
                    <a:lnTo>
                      <a:pt x="116" y="19"/>
                    </a:lnTo>
                    <a:lnTo>
                      <a:pt x="118" y="22"/>
                    </a:lnTo>
                    <a:lnTo>
                      <a:pt x="119" y="23"/>
                    </a:lnTo>
                    <a:lnTo>
                      <a:pt x="119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cubicBezTo>
                      <a:pt x="116" y="23"/>
                      <a:pt x="119" y="24"/>
                      <a:pt x="118" y="24"/>
                    </a:cubicBezTo>
                    <a:lnTo>
                      <a:pt x="118" y="24"/>
                    </a:lnTo>
                    <a:cubicBezTo>
                      <a:pt x="128" y="22"/>
                      <a:pt x="138" y="22"/>
                      <a:pt x="148" y="23"/>
                    </a:cubicBezTo>
                    <a:lnTo>
                      <a:pt x="146" y="24"/>
                    </a:lnTo>
                    <a:cubicBezTo>
                      <a:pt x="151" y="16"/>
                      <a:pt x="156" y="8"/>
                      <a:pt x="161" y="1"/>
                    </a:cubicBezTo>
                    <a:lnTo>
                      <a:pt x="162" y="0"/>
                    </a:lnTo>
                    <a:lnTo>
                      <a:pt x="163" y="0"/>
                    </a:lnTo>
                    <a:cubicBezTo>
                      <a:pt x="178" y="6"/>
                      <a:pt x="192" y="11"/>
                      <a:pt x="205" y="17"/>
                    </a:cubicBezTo>
                    <a:lnTo>
                      <a:pt x="207" y="17"/>
                    </a:lnTo>
                    <a:lnTo>
                      <a:pt x="207" y="19"/>
                    </a:lnTo>
                    <a:cubicBezTo>
                      <a:pt x="205" y="28"/>
                      <a:pt x="204" y="37"/>
                      <a:pt x="203" y="46"/>
                    </a:cubicBezTo>
                    <a:lnTo>
                      <a:pt x="202" y="44"/>
                    </a:lnTo>
                    <a:cubicBezTo>
                      <a:pt x="210" y="50"/>
                      <a:pt x="218" y="57"/>
                      <a:pt x="224" y="64"/>
                    </a:cubicBezTo>
                    <a:lnTo>
                      <a:pt x="222" y="64"/>
                    </a:lnTo>
                    <a:cubicBezTo>
                      <a:pt x="231" y="62"/>
                      <a:pt x="240" y="60"/>
                      <a:pt x="248" y="59"/>
                    </a:cubicBezTo>
                    <a:lnTo>
                      <a:pt x="250" y="58"/>
                    </a:lnTo>
                    <a:lnTo>
                      <a:pt x="251" y="60"/>
                    </a:lnTo>
                    <a:cubicBezTo>
                      <a:pt x="257" y="74"/>
                      <a:pt x="263" y="88"/>
                      <a:pt x="269" y="101"/>
                    </a:cubicBezTo>
                    <a:lnTo>
                      <a:pt x="269" y="102"/>
                    </a:lnTo>
                    <a:lnTo>
                      <a:pt x="268" y="103"/>
                    </a:lnTo>
                    <a:cubicBezTo>
                      <a:pt x="261" y="109"/>
                      <a:pt x="253" y="114"/>
                      <a:pt x="246" y="119"/>
                    </a:cubicBezTo>
                    <a:lnTo>
                      <a:pt x="247" y="118"/>
                    </a:lnTo>
                    <a:cubicBezTo>
                      <a:pt x="249" y="128"/>
                      <a:pt x="249" y="138"/>
                      <a:pt x="248" y="148"/>
                    </a:cubicBezTo>
                    <a:lnTo>
                      <a:pt x="247" y="146"/>
                    </a:lnTo>
                    <a:cubicBezTo>
                      <a:pt x="255" y="151"/>
                      <a:pt x="262" y="157"/>
                      <a:pt x="269" y="161"/>
                    </a:cubicBezTo>
                    <a:lnTo>
                      <a:pt x="270" y="162"/>
                    </a:lnTo>
                    <a:lnTo>
                      <a:pt x="270" y="163"/>
                    </a:lnTo>
                    <a:cubicBezTo>
                      <a:pt x="264" y="178"/>
                      <a:pt x="259" y="192"/>
                      <a:pt x="254" y="205"/>
                    </a:cubicBezTo>
                    <a:lnTo>
                      <a:pt x="253" y="206"/>
                    </a:lnTo>
                    <a:lnTo>
                      <a:pt x="252" y="206"/>
                    </a:lnTo>
                    <a:cubicBezTo>
                      <a:pt x="243" y="205"/>
                      <a:pt x="234" y="203"/>
                      <a:pt x="225" y="202"/>
                    </a:cubicBezTo>
                    <a:lnTo>
                      <a:pt x="226" y="201"/>
                    </a:lnTo>
                    <a:cubicBezTo>
                      <a:pt x="220" y="210"/>
                      <a:pt x="213" y="217"/>
                      <a:pt x="206" y="223"/>
                    </a:cubicBezTo>
                    <a:lnTo>
                      <a:pt x="206" y="222"/>
                    </a:lnTo>
                    <a:cubicBezTo>
                      <a:pt x="208" y="231"/>
                      <a:pt x="210" y="240"/>
                      <a:pt x="211" y="248"/>
                    </a:cubicBezTo>
                    <a:lnTo>
                      <a:pt x="212" y="249"/>
                    </a:lnTo>
                    <a:lnTo>
                      <a:pt x="211" y="250"/>
                    </a:lnTo>
                    <a:cubicBezTo>
                      <a:pt x="194" y="257"/>
                      <a:pt x="180" y="263"/>
                      <a:pt x="169" y="267"/>
                    </a:cubicBezTo>
                    <a:lnTo>
                      <a:pt x="169" y="268"/>
                    </a:lnTo>
                    <a:lnTo>
                      <a:pt x="169" y="267"/>
                    </a:lnTo>
                    <a:cubicBezTo>
                      <a:pt x="164" y="260"/>
                      <a:pt x="160" y="255"/>
                      <a:pt x="157" y="251"/>
                    </a:cubicBezTo>
                    <a:cubicBezTo>
                      <a:pt x="156" y="249"/>
                      <a:pt x="155" y="248"/>
                      <a:pt x="154" y="247"/>
                    </a:cubicBezTo>
                    <a:cubicBezTo>
                      <a:pt x="153" y="246"/>
                      <a:pt x="153" y="245"/>
                      <a:pt x="153" y="2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9"/>
              <p:cNvSpPr/>
              <p:nvPr/>
            </p:nvSpPr>
            <p:spPr>
              <a:xfrm>
                <a:off x="1170543" y="545046"/>
                <a:ext cx="169322" cy="167662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01" extrusionOk="0">
                    <a:moveTo>
                      <a:pt x="70" y="96"/>
                    </a:moveTo>
                    <a:lnTo>
                      <a:pt x="69" y="96"/>
                    </a:lnTo>
                    <a:cubicBezTo>
                      <a:pt x="68" y="97"/>
                      <a:pt x="67" y="97"/>
                      <a:pt x="65" y="98"/>
                    </a:cubicBezTo>
                    <a:cubicBezTo>
                      <a:pt x="61" y="99"/>
                      <a:pt x="55" y="100"/>
                      <a:pt x="47" y="100"/>
                    </a:cubicBezTo>
                    <a:cubicBezTo>
                      <a:pt x="40" y="99"/>
                      <a:pt x="30" y="97"/>
                      <a:pt x="22" y="90"/>
                    </a:cubicBezTo>
                    <a:cubicBezTo>
                      <a:pt x="13" y="84"/>
                      <a:pt x="5" y="73"/>
                      <a:pt x="3" y="59"/>
                    </a:cubicBezTo>
                    <a:cubicBezTo>
                      <a:pt x="0" y="46"/>
                      <a:pt x="4" y="29"/>
                      <a:pt x="16" y="18"/>
                    </a:cubicBezTo>
                    <a:cubicBezTo>
                      <a:pt x="27" y="6"/>
                      <a:pt x="46" y="-1"/>
                      <a:pt x="64" y="5"/>
                    </a:cubicBezTo>
                    <a:cubicBezTo>
                      <a:pt x="73" y="7"/>
                      <a:pt x="81" y="12"/>
                      <a:pt x="88" y="20"/>
                    </a:cubicBezTo>
                    <a:cubicBezTo>
                      <a:pt x="94" y="27"/>
                      <a:pt x="98" y="36"/>
                      <a:pt x="99" y="46"/>
                    </a:cubicBezTo>
                    <a:cubicBezTo>
                      <a:pt x="101" y="56"/>
                      <a:pt x="99" y="67"/>
                      <a:pt x="94" y="76"/>
                    </a:cubicBezTo>
                    <a:cubicBezTo>
                      <a:pt x="91" y="81"/>
                      <a:pt x="88" y="85"/>
                      <a:pt x="84" y="88"/>
                    </a:cubicBezTo>
                    <a:cubicBezTo>
                      <a:pt x="82" y="90"/>
                      <a:pt x="80" y="92"/>
                      <a:pt x="78" y="93"/>
                    </a:cubicBezTo>
                    <a:cubicBezTo>
                      <a:pt x="77" y="94"/>
                      <a:pt x="76" y="95"/>
                      <a:pt x="74" y="96"/>
                    </a:cubicBezTo>
                    <a:lnTo>
                      <a:pt x="73" y="96"/>
                    </a:lnTo>
                    <a:lnTo>
                      <a:pt x="72" y="97"/>
                    </a:lnTo>
                    <a:lnTo>
                      <a:pt x="72" y="97"/>
                    </a:lnTo>
                    <a:lnTo>
                      <a:pt x="72" y="97"/>
                    </a:lnTo>
                    <a:lnTo>
                      <a:pt x="72" y="97"/>
                    </a:lnTo>
                    <a:cubicBezTo>
                      <a:pt x="71" y="97"/>
                      <a:pt x="73" y="96"/>
                      <a:pt x="72" y="95"/>
                    </a:cubicBezTo>
                    <a:lnTo>
                      <a:pt x="70" y="94"/>
                    </a:lnTo>
                    <a:cubicBezTo>
                      <a:pt x="71" y="93"/>
                      <a:pt x="74" y="92"/>
                      <a:pt x="75" y="91"/>
                    </a:cubicBezTo>
                    <a:cubicBezTo>
                      <a:pt x="93" y="81"/>
                      <a:pt x="101" y="59"/>
                      <a:pt x="97" y="41"/>
                    </a:cubicBezTo>
                    <a:cubicBezTo>
                      <a:pt x="93" y="22"/>
                      <a:pt x="77" y="8"/>
                      <a:pt x="60" y="5"/>
                    </a:cubicBezTo>
                    <a:cubicBezTo>
                      <a:pt x="42" y="1"/>
                      <a:pt x="25" y="8"/>
                      <a:pt x="15" y="20"/>
                    </a:cubicBezTo>
                    <a:cubicBezTo>
                      <a:pt x="4" y="31"/>
                      <a:pt x="1" y="47"/>
                      <a:pt x="3" y="60"/>
                    </a:cubicBezTo>
                    <a:cubicBezTo>
                      <a:pt x="6" y="73"/>
                      <a:pt x="13" y="84"/>
                      <a:pt x="22" y="90"/>
                    </a:cubicBezTo>
                    <a:cubicBezTo>
                      <a:pt x="30" y="97"/>
                      <a:pt x="40" y="99"/>
                      <a:pt x="47" y="100"/>
                    </a:cubicBezTo>
                    <a:cubicBezTo>
                      <a:pt x="55" y="100"/>
                      <a:pt x="61" y="99"/>
                      <a:pt x="65" y="98"/>
                    </a:cubicBezTo>
                    <a:cubicBezTo>
                      <a:pt x="68" y="97"/>
                      <a:pt x="70" y="96"/>
                      <a:pt x="70" y="96"/>
                    </a:cubicBezTo>
                    <a:cubicBezTo>
                      <a:pt x="70" y="96"/>
                      <a:pt x="69" y="97"/>
                      <a:pt x="65" y="99"/>
                    </a:cubicBezTo>
                    <a:cubicBezTo>
                      <a:pt x="61" y="100"/>
                      <a:pt x="55" y="102"/>
                      <a:pt x="47" y="101"/>
                    </a:cubicBezTo>
                    <a:cubicBezTo>
                      <a:pt x="39" y="101"/>
                      <a:pt x="30" y="99"/>
                      <a:pt x="21" y="92"/>
                    </a:cubicBezTo>
                    <a:cubicBezTo>
                      <a:pt x="11" y="86"/>
                      <a:pt x="3" y="75"/>
                      <a:pt x="1" y="61"/>
                    </a:cubicBezTo>
                    <a:cubicBezTo>
                      <a:pt x="-2" y="47"/>
                      <a:pt x="1" y="30"/>
                      <a:pt x="12" y="18"/>
                    </a:cubicBezTo>
                    <a:cubicBezTo>
                      <a:pt x="23" y="5"/>
                      <a:pt x="42" y="-3"/>
                      <a:pt x="61" y="1"/>
                    </a:cubicBezTo>
                    <a:cubicBezTo>
                      <a:pt x="70" y="3"/>
                      <a:pt x="79" y="7"/>
                      <a:pt x="86" y="14"/>
                    </a:cubicBezTo>
                    <a:cubicBezTo>
                      <a:pt x="93" y="21"/>
                      <a:pt x="99" y="30"/>
                      <a:pt x="101" y="40"/>
                    </a:cubicBezTo>
                    <a:cubicBezTo>
                      <a:pt x="106" y="60"/>
                      <a:pt x="97" y="84"/>
                      <a:pt x="77" y="95"/>
                    </a:cubicBezTo>
                    <a:cubicBezTo>
                      <a:pt x="75" y="96"/>
                      <a:pt x="73" y="97"/>
                      <a:pt x="71" y="98"/>
                    </a:cubicBezTo>
                    <a:lnTo>
                      <a:pt x="69" y="98"/>
                    </a:lnTo>
                    <a:lnTo>
                      <a:pt x="69" y="97"/>
                    </a:lnTo>
                    <a:cubicBezTo>
                      <a:pt x="68" y="96"/>
                      <a:pt x="69" y="94"/>
                      <a:pt x="69" y="95"/>
                    </a:cubicBezTo>
                    <a:cubicBezTo>
                      <a:pt x="69" y="94"/>
                      <a:pt x="69" y="94"/>
                      <a:pt x="69" y="94"/>
                    </a:cubicBezTo>
                    <a:lnTo>
                      <a:pt x="70" y="94"/>
                    </a:lnTo>
                    <a:lnTo>
                      <a:pt x="70" y="94"/>
                    </a:lnTo>
                    <a:lnTo>
                      <a:pt x="71" y="93"/>
                    </a:lnTo>
                    <a:lnTo>
                      <a:pt x="73" y="92"/>
                    </a:lnTo>
                    <a:cubicBezTo>
                      <a:pt x="74" y="92"/>
                      <a:pt x="75" y="91"/>
                      <a:pt x="76" y="90"/>
                    </a:cubicBezTo>
                    <a:cubicBezTo>
                      <a:pt x="78" y="89"/>
                      <a:pt x="80" y="87"/>
                      <a:pt x="81" y="86"/>
                    </a:cubicBezTo>
                    <a:cubicBezTo>
                      <a:pt x="85" y="82"/>
                      <a:pt x="88" y="79"/>
                      <a:pt x="90" y="74"/>
                    </a:cubicBezTo>
                    <a:cubicBezTo>
                      <a:pt x="95" y="66"/>
                      <a:pt x="97" y="56"/>
                      <a:pt x="96" y="47"/>
                    </a:cubicBezTo>
                    <a:cubicBezTo>
                      <a:pt x="95" y="38"/>
                      <a:pt x="91" y="29"/>
                      <a:pt x="85" y="22"/>
                    </a:cubicBezTo>
                    <a:cubicBezTo>
                      <a:pt x="79" y="16"/>
                      <a:pt x="71" y="11"/>
                      <a:pt x="63" y="8"/>
                    </a:cubicBezTo>
                    <a:cubicBezTo>
                      <a:pt x="46" y="4"/>
                      <a:pt x="29" y="9"/>
                      <a:pt x="18" y="20"/>
                    </a:cubicBezTo>
                    <a:cubicBezTo>
                      <a:pt x="7" y="31"/>
                      <a:pt x="3" y="46"/>
                      <a:pt x="6" y="59"/>
                    </a:cubicBezTo>
                    <a:cubicBezTo>
                      <a:pt x="8" y="72"/>
                      <a:pt x="15" y="83"/>
                      <a:pt x="23" y="89"/>
                    </a:cubicBezTo>
                    <a:cubicBezTo>
                      <a:pt x="31" y="95"/>
                      <a:pt x="40" y="98"/>
                      <a:pt x="47" y="99"/>
                    </a:cubicBezTo>
                    <a:cubicBezTo>
                      <a:pt x="55" y="99"/>
                      <a:pt x="61" y="98"/>
                      <a:pt x="64" y="97"/>
                    </a:cubicBezTo>
                    <a:cubicBezTo>
                      <a:pt x="68" y="97"/>
                      <a:pt x="70" y="96"/>
                      <a:pt x="70" y="9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9"/>
              <p:cNvSpPr/>
              <p:nvPr/>
            </p:nvSpPr>
            <p:spPr>
              <a:xfrm>
                <a:off x="1031102" y="400625"/>
                <a:ext cx="453184" cy="454844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74" extrusionOk="0">
                    <a:moveTo>
                      <a:pt x="154" y="247"/>
                    </a:moveTo>
                    <a:cubicBezTo>
                      <a:pt x="156" y="250"/>
                      <a:pt x="160" y="256"/>
                      <a:pt x="171" y="270"/>
                    </a:cubicBezTo>
                    <a:lnTo>
                      <a:pt x="170" y="269"/>
                    </a:lnTo>
                    <a:cubicBezTo>
                      <a:pt x="181" y="265"/>
                      <a:pt x="195" y="258"/>
                      <a:pt x="212" y="251"/>
                    </a:cubicBezTo>
                    <a:lnTo>
                      <a:pt x="212" y="252"/>
                    </a:lnTo>
                    <a:cubicBezTo>
                      <a:pt x="210" y="243"/>
                      <a:pt x="208" y="234"/>
                      <a:pt x="206" y="224"/>
                    </a:cubicBezTo>
                    <a:lnTo>
                      <a:pt x="208" y="224"/>
                    </a:lnTo>
                    <a:lnTo>
                      <a:pt x="208" y="225"/>
                    </a:lnTo>
                    <a:lnTo>
                      <a:pt x="206" y="224"/>
                    </a:lnTo>
                    <a:cubicBezTo>
                      <a:pt x="214" y="218"/>
                      <a:pt x="221" y="211"/>
                      <a:pt x="227" y="203"/>
                    </a:cubicBezTo>
                    <a:lnTo>
                      <a:pt x="228" y="204"/>
                    </a:lnTo>
                    <a:lnTo>
                      <a:pt x="227" y="205"/>
                    </a:lnTo>
                    <a:lnTo>
                      <a:pt x="227" y="203"/>
                    </a:lnTo>
                    <a:cubicBezTo>
                      <a:pt x="235" y="204"/>
                      <a:pt x="245" y="205"/>
                      <a:pt x="254" y="207"/>
                    </a:cubicBezTo>
                    <a:lnTo>
                      <a:pt x="253" y="208"/>
                    </a:lnTo>
                    <a:cubicBezTo>
                      <a:pt x="258" y="194"/>
                      <a:pt x="264" y="179"/>
                      <a:pt x="270" y="164"/>
                    </a:cubicBezTo>
                    <a:lnTo>
                      <a:pt x="271" y="165"/>
                    </a:lnTo>
                    <a:cubicBezTo>
                      <a:pt x="263" y="161"/>
                      <a:pt x="255" y="155"/>
                      <a:pt x="247" y="150"/>
                    </a:cubicBezTo>
                    <a:lnTo>
                      <a:pt x="249" y="148"/>
                    </a:lnTo>
                    <a:lnTo>
                      <a:pt x="249" y="149"/>
                    </a:lnTo>
                    <a:lnTo>
                      <a:pt x="247" y="150"/>
                    </a:lnTo>
                    <a:cubicBezTo>
                      <a:pt x="248" y="141"/>
                      <a:pt x="248" y="130"/>
                      <a:pt x="246" y="120"/>
                    </a:cubicBezTo>
                    <a:lnTo>
                      <a:pt x="249" y="120"/>
                    </a:lnTo>
                    <a:lnTo>
                      <a:pt x="248" y="122"/>
                    </a:lnTo>
                    <a:lnTo>
                      <a:pt x="246" y="120"/>
                    </a:lnTo>
                    <a:cubicBezTo>
                      <a:pt x="253" y="115"/>
                      <a:pt x="261" y="109"/>
                      <a:pt x="269" y="103"/>
                    </a:cubicBezTo>
                    <a:lnTo>
                      <a:pt x="269" y="105"/>
                    </a:lnTo>
                    <a:cubicBezTo>
                      <a:pt x="263" y="92"/>
                      <a:pt x="256" y="77"/>
                      <a:pt x="249" y="62"/>
                    </a:cubicBezTo>
                    <a:lnTo>
                      <a:pt x="251" y="63"/>
                    </a:lnTo>
                    <a:cubicBezTo>
                      <a:pt x="243" y="64"/>
                      <a:pt x="233" y="66"/>
                      <a:pt x="223" y="68"/>
                    </a:cubicBezTo>
                    <a:lnTo>
                      <a:pt x="224" y="65"/>
                    </a:lnTo>
                    <a:lnTo>
                      <a:pt x="225" y="66"/>
                    </a:lnTo>
                    <a:lnTo>
                      <a:pt x="223" y="68"/>
                    </a:lnTo>
                    <a:cubicBezTo>
                      <a:pt x="218" y="61"/>
                      <a:pt x="210" y="54"/>
                      <a:pt x="202" y="48"/>
                    </a:cubicBezTo>
                    <a:lnTo>
                      <a:pt x="204" y="46"/>
                    </a:lnTo>
                    <a:lnTo>
                      <a:pt x="205" y="47"/>
                    </a:lnTo>
                    <a:lnTo>
                      <a:pt x="202" y="48"/>
                    </a:lnTo>
                    <a:cubicBezTo>
                      <a:pt x="203" y="39"/>
                      <a:pt x="204" y="30"/>
                      <a:pt x="206" y="20"/>
                    </a:cubicBezTo>
                    <a:lnTo>
                      <a:pt x="207" y="21"/>
                    </a:lnTo>
                    <a:cubicBezTo>
                      <a:pt x="193" y="16"/>
                      <a:pt x="178" y="10"/>
                      <a:pt x="163" y="4"/>
                    </a:cubicBezTo>
                    <a:lnTo>
                      <a:pt x="165" y="4"/>
                    </a:lnTo>
                    <a:cubicBezTo>
                      <a:pt x="160" y="11"/>
                      <a:pt x="154" y="19"/>
                      <a:pt x="149" y="27"/>
                    </a:cubicBezTo>
                    <a:lnTo>
                      <a:pt x="147" y="25"/>
                    </a:lnTo>
                    <a:lnTo>
                      <a:pt x="148" y="24"/>
                    </a:lnTo>
                    <a:lnTo>
                      <a:pt x="149" y="27"/>
                    </a:lnTo>
                    <a:cubicBezTo>
                      <a:pt x="140" y="27"/>
                      <a:pt x="130" y="27"/>
                      <a:pt x="119" y="28"/>
                    </a:cubicBezTo>
                    <a:lnTo>
                      <a:pt x="120" y="28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19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9" y="28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1" y="26"/>
                    </a:lnTo>
                    <a:lnTo>
                      <a:pt x="119" y="28"/>
                    </a:lnTo>
                    <a:cubicBezTo>
                      <a:pt x="114" y="21"/>
                      <a:pt x="108" y="13"/>
                      <a:pt x="102" y="5"/>
                    </a:cubicBezTo>
                    <a:lnTo>
                      <a:pt x="104" y="6"/>
                    </a:lnTo>
                    <a:cubicBezTo>
                      <a:pt x="91" y="12"/>
                      <a:pt x="76" y="19"/>
                      <a:pt x="61" y="25"/>
                    </a:cubicBezTo>
                    <a:lnTo>
                      <a:pt x="62" y="23"/>
                    </a:lnTo>
                    <a:cubicBezTo>
                      <a:pt x="64" y="32"/>
                      <a:pt x="66" y="41"/>
                      <a:pt x="68" y="51"/>
                    </a:cubicBezTo>
                    <a:lnTo>
                      <a:pt x="64" y="51"/>
                    </a:lnTo>
                    <a:lnTo>
                      <a:pt x="65" y="49"/>
                    </a:lnTo>
                    <a:lnTo>
                      <a:pt x="67" y="52"/>
                    </a:lnTo>
                    <a:cubicBezTo>
                      <a:pt x="60" y="57"/>
                      <a:pt x="53" y="64"/>
                      <a:pt x="47" y="73"/>
                    </a:cubicBezTo>
                    <a:lnTo>
                      <a:pt x="45" y="70"/>
                    </a:lnTo>
                    <a:lnTo>
                      <a:pt x="46" y="69"/>
                    </a:lnTo>
                    <a:lnTo>
                      <a:pt x="47" y="73"/>
                    </a:lnTo>
                    <a:cubicBezTo>
                      <a:pt x="38" y="72"/>
                      <a:pt x="28" y="70"/>
                      <a:pt x="19" y="69"/>
                    </a:cubicBezTo>
                    <a:lnTo>
                      <a:pt x="21" y="68"/>
                    </a:lnTo>
                    <a:cubicBezTo>
                      <a:pt x="16" y="81"/>
                      <a:pt x="10" y="97"/>
                      <a:pt x="4" y="112"/>
                    </a:cubicBezTo>
                    <a:lnTo>
                      <a:pt x="3" y="109"/>
                    </a:lnTo>
                    <a:cubicBezTo>
                      <a:pt x="11" y="114"/>
                      <a:pt x="19" y="120"/>
                      <a:pt x="27" y="125"/>
                    </a:cubicBezTo>
                    <a:lnTo>
                      <a:pt x="24" y="128"/>
                    </a:lnTo>
                    <a:lnTo>
                      <a:pt x="23" y="126"/>
                    </a:lnTo>
                    <a:lnTo>
                      <a:pt x="27" y="126"/>
                    </a:lnTo>
                    <a:cubicBezTo>
                      <a:pt x="26" y="135"/>
                      <a:pt x="26" y="145"/>
                      <a:pt x="28" y="155"/>
                    </a:cubicBezTo>
                    <a:lnTo>
                      <a:pt x="24" y="155"/>
                    </a:lnTo>
                    <a:lnTo>
                      <a:pt x="25" y="154"/>
                    </a:lnTo>
                    <a:lnTo>
                      <a:pt x="28" y="156"/>
                    </a:lnTo>
                    <a:cubicBezTo>
                      <a:pt x="21" y="161"/>
                      <a:pt x="13" y="167"/>
                      <a:pt x="5" y="173"/>
                    </a:cubicBezTo>
                    <a:lnTo>
                      <a:pt x="6" y="170"/>
                    </a:lnTo>
                    <a:cubicBezTo>
                      <a:pt x="11" y="184"/>
                      <a:pt x="18" y="198"/>
                      <a:pt x="25" y="213"/>
                    </a:cubicBezTo>
                    <a:lnTo>
                      <a:pt x="22" y="212"/>
                    </a:lnTo>
                    <a:cubicBezTo>
                      <a:pt x="31" y="210"/>
                      <a:pt x="40" y="208"/>
                      <a:pt x="50" y="207"/>
                    </a:cubicBezTo>
                    <a:lnTo>
                      <a:pt x="50" y="210"/>
                    </a:lnTo>
                    <a:lnTo>
                      <a:pt x="49" y="210"/>
                    </a:lnTo>
                    <a:lnTo>
                      <a:pt x="51" y="207"/>
                    </a:lnTo>
                    <a:cubicBezTo>
                      <a:pt x="57" y="214"/>
                      <a:pt x="64" y="221"/>
                      <a:pt x="72" y="227"/>
                    </a:cubicBezTo>
                    <a:lnTo>
                      <a:pt x="69" y="229"/>
                    </a:lnTo>
                    <a:lnTo>
                      <a:pt x="69" y="228"/>
                    </a:lnTo>
                    <a:lnTo>
                      <a:pt x="72" y="228"/>
                    </a:lnTo>
                    <a:cubicBezTo>
                      <a:pt x="71" y="237"/>
                      <a:pt x="70" y="246"/>
                      <a:pt x="69" y="256"/>
                    </a:cubicBezTo>
                    <a:lnTo>
                      <a:pt x="67" y="253"/>
                    </a:lnTo>
                    <a:cubicBezTo>
                      <a:pt x="81" y="259"/>
                      <a:pt x="96" y="264"/>
                      <a:pt x="110" y="270"/>
                    </a:cubicBezTo>
                    <a:lnTo>
                      <a:pt x="108" y="271"/>
                    </a:lnTo>
                    <a:cubicBezTo>
                      <a:pt x="113" y="263"/>
                      <a:pt x="118" y="255"/>
                      <a:pt x="123" y="247"/>
                    </a:cubicBezTo>
                    <a:lnTo>
                      <a:pt x="126" y="250"/>
                    </a:lnTo>
                    <a:lnTo>
                      <a:pt x="126" y="251"/>
                    </a:lnTo>
                    <a:lnTo>
                      <a:pt x="125" y="247"/>
                    </a:lnTo>
                    <a:cubicBezTo>
                      <a:pt x="133" y="248"/>
                      <a:pt x="141" y="248"/>
                      <a:pt x="150" y="246"/>
                    </a:cubicBezTo>
                    <a:lnTo>
                      <a:pt x="152" y="246"/>
                    </a:lnTo>
                    <a:lnTo>
                      <a:pt x="152" y="246"/>
                    </a:lnTo>
                    <a:lnTo>
                      <a:pt x="152" y="247"/>
                    </a:lnTo>
                    <a:lnTo>
                      <a:pt x="152" y="247"/>
                    </a:lnTo>
                    <a:lnTo>
                      <a:pt x="152" y="247"/>
                    </a:lnTo>
                    <a:lnTo>
                      <a:pt x="153" y="250"/>
                    </a:lnTo>
                    <a:lnTo>
                      <a:pt x="154" y="250"/>
                    </a:lnTo>
                    <a:lnTo>
                      <a:pt x="154" y="250"/>
                    </a:lnTo>
                    <a:lnTo>
                      <a:pt x="154" y="250"/>
                    </a:lnTo>
                    <a:lnTo>
                      <a:pt x="150" y="250"/>
                    </a:lnTo>
                    <a:cubicBezTo>
                      <a:pt x="147" y="250"/>
                      <a:pt x="144" y="251"/>
                      <a:pt x="141" y="251"/>
                    </a:cubicBezTo>
                    <a:cubicBezTo>
                      <a:pt x="136" y="251"/>
                      <a:pt x="130" y="251"/>
                      <a:pt x="124" y="250"/>
                    </a:cubicBezTo>
                    <a:lnTo>
                      <a:pt x="126" y="249"/>
                    </a:lnTo>
                    <a:cubicBezTo>
                      <a:pt x="121" y="257"/>
                      <a:pt x="116" y="264"/>
                      <a:pt x="111" y="272"/>
                    </a:cubicBezTo>
                    <a:lnTo>
                      <a:pt x="109" y="269"/>
                    </a:lnTo>
                    <a:lnTo>
                      <a:pt x="109" y="269"/>
                    </a:lnTo>
                    <a:lnTo>
                      <a:pt x="109" y="272"/>
                    </a:lnTo>
                    <a:cubicBezTo>
                      <a:pt x="95" y="267"/>
                      <a:pt x="81" y="261"/>
                      <a:pt x="67" y="256"/>
                    </a:cubicBezTo>
                    <a:lnTo>
                      <a:pt x="70" y="253"/>
                    </a:lnTo>
                    <a:lnTo>
                      <a:pt x="70" y="254"/>
                    </a:lnTo>
                    <a:lnTo>
                      <a:pt x="66" y="255"/>
                    </a:lnTo>
                    <a:cubicBezTo>
                      <a:pt x="68" y="245"/>
                      <a:pt x="69" y="236"/>
                      <a:pt x="71" y="227"/>
                    </a:cubicBezTo>
                    <a:lnTo>
                      <a:pt x="71" y="229"/>
                    </a:lnTo>
                    <a:cubicBezTo>
                      <a:pt x="63" y="223"/>
                      <a:pt x="55" y="216"/>
                      <a:pt x="49" y="208"/>
                    </a:cubicBezTo>
                    <a:lnTo>
                      <a:pt x="51" y="208"/>
                    </a:lnTo>
                    <a:cubicBezTo>
                      <a:pt x="42" y="210"/>
                      <a:pt x="33" y="212"/>
                      <a:pt x="24" y="214"/>
                    </a:cubicBezTo>
                    <a:lnTo>
                      <a:pt x="24" y="210"/>
                    </a:lnTo>
                    <a:lnTo>
                      <a:pt x="25" y="211"/>
                    </a:lnTo>
                    <a:lnTo>
                      <a:pt x="23" y="213"/>
                    </a:lnTo>
                    <a:cubicBezTo>
                      <a:pt x="17" y="199"/>
                      <a:pt x="11" y="185"/>
                      <a:pt x="5" y="172"/>
                    </a:cubicBezTo>
                    <a:lnTo>
                      <a:pt x="8" y="172"/>
                    </a:lnTo>
                    <a:lnTo>
                      <a:pt x="8" y="173"/>
                    </a:lnTo>
                    <a:lnTo>
                      <a:pt x="5" y="171"/>
                    </a:lnTo>
                    <a:cubicBezTo>
                      <a:pt x="12" y="165"/>
                      <a:pt x="20" y="160"/>
                      <a:pt x="27" y="154"/>
                    </a:cubicBezTo>
                    <a:lnTo>
                      <a:pt x="26" y="156"/>
                    </a:lnTo>
                    <a:cubicBezTo>
                      <a:pt x="25" y="146"/>
                      <a:pt x="24" y="135"/>
                      <a:pt x="26" y="125"/>
                    </a:cubicBezTo>
                    <a:lnTo>
                      <a:pt x="26" y="127"/>
                    </a:lnTo>
                    <a:cubicBezTo>
                      <a:pt x="19" y="122"/>
                      <a:pt x="11" y="116"/>
                      <a:pt x="3" y="111"/>
                    </a:cubicBezTo>
                    <a:lnTo>
                      <a:pt x="6" y="109"/>
                    </a:lnTo>
                    <a:lnTo>
                      <a:pt x="7" y="111"/>
                    </a:lnTo>
                    <a:lnTo>
                      <a:pt x="3" y="111"/>
                    </a:lnTo>
                    <a:cubicBezTo>
                      <a:pt x="9" y="96"/>
                      <a:pt x="14" y="82"/>
                      <a:pt x="19" y="68"/>
                    </a:cubicBezTo>
                    <a:lnTo>
                      <a:pt x="22" y="71"/>
                    </a:lnTo>
                    <a:lnTo>
                      <a:pt x="21" y="72"/>
                    </a:lnTo>
                    <a:lnTo>
                      <a:pt x="20" y="68"/>
                    </a:lnTo>
                    <a:cubicBezTo>
                      <a:pt x="29" y="70"/>
                      <a:pt x="39" y="71"/>
                      <a:pt x="48" y="72"/>
                    </a:cubicBezTo>
                    <a:lnTo>
                      <a:pt x="46" y="73"/>
                    </a:lnTo>
                    <a:cubicBezTo>
                      <a:pt x="52" y="64"/>
                      <a:pt x="59" y="57"/>
                      <a:pt x="67" y="50"/>
                    </a:cubicBezTo>
                    <a:lnTo>
                      <a:pt x="67" y="52"/>
                    </a:lnTo>
                    <a:cubicBezTo>
                      <a:pt x="65" y="43"/>
                      <a:pt x="63" y="34"/>
                      <a:pt x="61" y="25"/>
                    </a:cubicBezTo>
                    <a:lnTo>
                      <a:pt x="65" y="25"/>
                    </a:lnTo>
                    <a:lnTo>
                      <a:pt x="64" y="27"/>
                    </a:lnTo>
                    <a:lnTo>
                      <a:pt x="62" y="24"/>
                    </a:lnTo>
                    <a:cubicBezTo>
                      <a:pt x="76" y="18"/>
                      <a:pt x="89" y="12"/>
                      <a:pt x="103" y="6"/>
                    </a:cubicBezTo>
                    <a:lnTo>
                      <a:pt x="103" y="9"/>
                    </a:lnTo>
                    <a:lnTo>
                      <a:pt x="101" y="9"/>
                    </a:lnTo>
                    <a:lnTo>
                      <a:pt x="103" y="6"/>
                    </a:lnTo>
                    <a:cubicBezTo>
                      <a:pt x="109" y="14"/>
                      <a:pt x="114" y="21"/>
                      <a:pt x="119" y="28"/>
                    </a:cubicBezTo>
                    <a:lnTo>
                      <a:pt x="119" y="27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18" y="29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20" y="28"/>
                    </a:lnTo>
                    <a:lnTo>
                      <a:pt x="119" y="28"/>
                    </a:lnTo>
                    <a:cubicBezTo>
                      <a:pt x="130" y="26"/>
                      <a:pt x="140" y="26"/>
                      <a:pt x="149" y="27"/>
                    </a:cubicBezTo>
                    <a:lnTo>
                      <a:pt x="148" y="28"/>
                    </a:lnTo>
                    <a:cubicBezTo>
                      <a:pt x="153" y="20"/>
                      <a:pt x="158" y="12"/>
                      <a:pt x="164" y="4"/>
                    </a:cubicBezTo>
                    <a:lnTo>
                      <a:pt x="165" y="7"/>
                    </a:lnTo>
                    <a:lnTo>
                      <a:pt x="164" y="7"/>
                    </a:lnTo>
                    <a:lnTo>
                      <a:pt x="164" y="4"/>
                    </a:lnTo>
                    <a:cubicBezTo>
                      <a:pt x="179" y="10"/>
                      <a:pt x="192" y="15"/>
                      <a:pt x="206" y="21"/>
                    </a:cubicBezTo>
                    <a:lnTo>
                      <a:pt x="204" y="23"/>
                    </a:lnTo>
                    <a:lnTo>
                      <a:pt x="203" y="21"/>
                    </a:lnTo>
                    <a:lnTo>
                      <a:pt x="206" y="21"/>
                    </a:lnTo>
                    <a:cubicBezTo>
                      <a:pt x="205" y="31"/>
                      <a:pt x="203" y="40"/>
                      <a:pt x="202" y="48"/>
                    </a:cubicBezTo>
                    <a:lnTo>
                      <a:pt x="201" y="47"/>
                    </a:lnTo>
                    <a:cubicBezTo>
                      <a:pt x="210" y="53"/>
                      <a:pt x="218" y="61"/>
                      <a:pt x="224" y="68"/>
                    </a:cubicBezTo>
                    <a:lnTo>
                      <a:pt x="222" y="68"/>
                    </a:lnTo>
                    <a:cubicBezTo>
                      <a:pt x="232" y="66"/>
                      <a:pt x="241" y="64"/>
                      <a:pt x="250" y="62"/>
                    </a:cubicBezTo>
                    <a:lnTo>
                      <a:pt x="249" y="65"/>
                    </a:lnTo>
                    <a:lnTo>
                      <a:pt x="248" y="64"/>
                    </a:lnTo>
                    <a:lnTo>
                      <a:pt x="250" y="62"/>
                    </a:lnTo>
                    <a:cubicBezTo>
                      <a:pt x="257" y="77"/>
                      <a:pt x="263" y="91"/>
                      <a:pt x="268" y="104"/>
                    </a:cubicBezTo>
                    <a:lnTo>
                      <a:pt x="266" y="104"/>
                    </a:lnTo>
                    <a:lnTo>
                      <a:pt x="266" y="102"/>
                    </a:lnTo>
                    <a:lnTo>
                      <a:pt x="268" y="104"/>
                    </a:lnTo>
                    <a:cubicBezTo>
                      <a:pt x="260" y="110"/>
                      <a:pt x="253" y="115"/>
                      <a:pt x="246" y="121"/>
                    </a:cubicBezTo>
                    <a:lnTo>
                      <a:pt x="246" y="119"/>
                    </a:lnTo>
                    <a:cubicBezTo>
                      <a:pt x="248" y="131"/>
                      <a:pt x="248" y="141"/>
                      <a:pt x="247" y="150"/>
                    </a:cubicBezTo>
                    <a:lnTo>
                      <a:pt x="247" y="149"/>
                    </a:lnTo>
                    <a:cubicBezTo>
                      <a:pt x="255" y="155"/>
                      <a:pt x="263" y="160"/>
                      <a:pt x="270" y="165"/>
                    </a:cubicBezTo>
                    <a:lnTo>
                      <a:pt x="268" y="166"/>
                    </a:lnTo>
                    <a:lnTo>
                      <a:pt x="268" y="165"/>
                    </a:lnTo>
                    <a:lnTo>
                      <a:pt x="270" y="165"/>
                    </a:lnTo>
                    <a:cubicBezTo>
                      <a:pt x="264" y="181"/>
                      <a:pt x="258" y="194"/>
                      <a:pt x="254" y="207"/>
                    </a:cubicBezTo>
                    <a:lnTo>
                      <a:pt x="252" y="205"/>
                    </a:lnTo>
                    <a:lnTo>
                      <a:pt x="253" y="205"/>
                    </a:lnTo>
                    <a:lnTo>
                      <a:pt x="254" y="207"/>
                    </a:lnTo>
                    <a:cubicBezTo>
                      <a:pt x="243" y="205"/>
                      <a:pt x="234" y="204"/>
                      <a:pt x="226" y="203"/>
                    </a:cubicBezTo>
                    <a:lnTo>
                      <a:pt x="227" y="202"/>
                    </a:lnTo>
                    <a:cubicBezTo>
                      <a:pt x="220" y="212"/>
                      <a:pt x="213" y="219"/>
                      <a:pt x="206" y="224"/>
                    </a:cubicBezTo>
                    <a:lnTo>
                      <a:pt x="206" y="224"/>
                    </a:lnTo>
                    <a:cubicBezTo>
                      <a:pt x="209" y="235"/>
                      <a:pt x="210" y="243"/>
                      <a:pt x="212" y="251"/>
                    </a:cubicBezTo>
                    <a:lnTo>
                      <a:pt x="210" y="251"/>
                    </a:lnTo>
                    <a:lnTo>
                      <a:pt x="211" y="250"/>
                    </a:lnTo>
                    <a:lnTo>
                      <a:pt x="212" y="251"/>
                    </a:lnTo>
                    <a:cubicBezTo>
                      <a:pt x="194" y="259"/>
                      <a:pt x="181" y="265"/>
                      <a:pt x="170" y="269"/>
                    </a:cubicBezTo>
                    <a:lnTo>
                      <a:pt x="170" y="268"/>
                    </a:lnTo>
                    <a:lnTo>
                      <a:pt x="171" y="268"/>
                    </a:lnTo>
                    <a:lnTo>
                      <a:pt x="170" y="269"/>
                    </a:lnTo>
                    <a:cubicBezTo>
                      <a:pt x="160" y="255"/>
                      <a:pt x="156" y="250"/>
                      <a:pt x="154" y="247"/>
                    </a:cubicBezTo>
                    <a:cubicBezTo>
                      <a:pt x="154" y="247"/>
                      <a:pt x="156" y="249"/>
                      <a:pt x="158" y="252"/>
                    </a:cubicBezTo>
                    <a:cubicBezTo>
                      <a:pt x="161" y="256"/>
                      <a:pt x="166" y="261"/>
                      <a:pt x="171" y="269"/>
                    </a:cubicBezTo>
                    <a:lnTo>
                      <a:pt x="172" y="269"/>
                    </a:lnTo>
                    <a:lnTo>
                      <a:pt x="171" y="269"/>
                    </a:lnTo>
                    <a:lnTo>
                      <a:pt x="170" y="269"/>
                    </a:lnTo>
                    <a:lnTo>
                      <a:pt x="169" y="269"/>
                    </a:lnTo>
                    <a:lnTo>
                      <a:pt x="170" y="268"/>
                    </a:lnTo>
                    <a:cubicBezTo>
                      <a:pt x="180" y="264"/>
                      <a:pt x="193" y="258"/>
                      <a:pt x="211" y="249"/>
                    </a:cubicBezTo>
                    <a:lnTo>
                      <a:pt x="213" y="249"/>
                    </a:lnTo>
                    <a:lnTo>
                      <a:pt x="212" y="250"/>
                    </a:lnTo>
                    <a:lnTo>
                      <a:pt x="212" y="251"/>
                    </a:lnTo>
                    <a:lnTo>
                      <a:pt x="211" y="253"/>
                    </a:lnTo>
                    <a:lnTo>
                      <a:pt x="210" y="251"/>
                    </a:lnTo>
                    <a:cubicBezTo>
                      <a:pt x="209" y="243"/>
                      <a:pt x="207" y="235"/>
                      <a:pt x="205" y="224"/>
                    </a:cubicBezTo>
                    <a:lnTo>
                      <a:pt x="205" y="223"/>
                    </a:lnTo>
                    <a:lnTo>
                      <a:pt x="205" y="223"/>
                    </a:lnTo>
                    <a:cubicBezTo>
                      <a:pt x="212" y="218"/>
                      <a:pt x="218" y="211"/>
                      <a:pt x="225" y="201"/>
                    </a:cubicBezTo>
                    <a:lnTo>
                      <a:pt x="226" y="201"/>
                    </a:lnTo>
                    <a:lnTo>
                      <a:pt x="226" y="201"/>
                    </a:lnTo>
                    <a:cubicBezTo>
                      <a:pt x="234" y="202"/>
                      <a:pt x="243" y="203"/>
                      <a:pt x="254" y="205"/>
                    </a:cubicBezTo>
                    <a:lnTo>
                      <a:pt x="257" y="205"/>
                    </a:lnTo>
                    <a:lnTo>
                      <a:pt x="254" y="207"/>
                    </a:lnTo>
                    <a:lnTo>
                      <a:pt x="253" y="207"/>
                    </a:lnTo>
                    <a:lnTo>
                      <a:pt x="251" y="209"/>
                    </a:lnTo>
                    <a:lnTo>
                      <a:pt x="252" y="206"/>
                    </a:lnTo>
                    <a:cubicBezTo>
                      <a:pt x="257" y="193"/>
                      <a:pt x="262" y="180"/>
                      <a:pt x="268" y="164"/>
                    </a:cubicBezTo>
                    <a:lnTo>
                      <a:pt x="269" y="161"/>
                    </a:lnTo>
                    <a:lnTo>
                      <a:pt x="270" y="164"/>
                    </a:lnTo>
                    <a:lnTo>
                      <a:pt x="270" y="165"/>
                    </a:lnTo>
                    <a:lnTo>
                      <a:pt x="271" y="168"/>
                    </a:lnTo>
                    <a:lnTo>
                      <a:pt x="269" y="167"/>
                    </a:lnTo>
                    <a:cubicBezTo>
                      <a:pt x="261" y="162"/>
                      <a:pt x="254" y="157"/>
                      <a:pt x="245" y="151"/>
                    </a:cubicBezTo>
                    <a:lnTo>
                      <a:pt x="245" y="151"/>
                    </a:lnTo>
                    <a:lnTo>
                      <a:pt x="245" y="150"/>
                    </a:lnTo>
                    <a:cubicBezTo>
                      <a:pt x="246" y="141"/>
                      <a:pt x="246" y="131"/>
                      <a:pt x="244" y="120"/>
                    </a:cubicBezTo>
                    <a:lnTo>
                      <a:pt x="244" y="119"/>
                    </a:lnTo>
                    <a:lnTo>
                      <a:pt x="244" y="119"/>
                    </a:lnTo>
                    <a:cubicBezTo>
                      <a:pt x="251" y="113"/>
                      <a:pt x="258" y="108"/>
                      <a:pt x="267" y="102"/>
                    </a:cubicBezTo>
                    <a:lnTo>
                      <a:pt x="270" y="99"/>
                    </a:lnTo>
                    <a:lnTo>
                      <a:pt x="269" y="103"/>
                    </a:lnTo>
                    <a:lnTo>
                      <a:pt x="268" y="105"/>
                    </a:lnTo>
                    <a:lnTo>
                      <a:pt x="267" y="108"/>
                    </a:lnTo>
                    <a:lnTo>
                      <a:pt x="266" y="105"/>
                    </a:lnTo>
                    <a:cubicBezTo>
                      <a:pt x="260" y="92"/>
                      <a:pt x="254" y="79"/>
                      <a:pt x="247" y="64"/>
                    </a:cubicBezTo>
                    <a:lnTo>
                      <a:pt x="246" y="60"/>
                    </a:lnTo>
                    <a:lnTo>
                      <a:pt x="249" y="62"/>
                    </a:lnTo>
                    <a:lnTo>
                      <a:pt x="251" y="63"/>
                    </a:lnTo>
                    <a:lnTo>
                      <a:pt x="254" y="64"/>
                    </a:lnTo>
                    <a:lnTo>
                      <a:pt x="250" y="65"/>
                    </a:lnTo>
                    <a:cubicBezTo>
                      <a:pt x="242" y="67"/>
                      <a:pt x="233" y="69"/>
                      <a:pt x="223" y="71"/>
                    </a:cubicBezTo>
                    <a:lnTo>
                      <a:pt x="222" y="71"/>
                    </a:lnTo>
                    <a:lnTo>
                      <a:pt x="222" y="70"/>
                    </a:lnTo>
                    <a:cubicBezTo>
                      <a:pt x="215" y="63"/>
                      <a:pt x="208" y="56"/>
                      <a:pt x="200" y="49"/>
                    </a:cubicBezTo>
                    <a:lnTo>
                      <a:pt x="199" y="49"/>
                    </a:lnTo>
                    <a:lnTo>
                      <a:pt x="199" y="48"/>
                    </a:lnTo>
                    <a:cubicBezTo>
                      <a:pt x="200" y="39"/>
                      <a:pt x="201" y="30"/>
                      <a:pt x="203" y="20"/>
                    </a:cubicBezTo>
                    <a:lnTo>
                      <a:pt x="204" y="16"/>
                    </a:lnTo>
                    <a:lnTo>
                      <a:pt x="206" y="20"/>
                    </a:lnTo>
                    <a:lnTo>
                      <a:pt x="207" y="21"/>
                    </a:lnTo>
                    <a:lnTo>
                      <a:pt x="209" y="25"/>
                    </a:lnTo>
                    <a:lnTo>
                      <a:pt x="205" y="23"/>
                    </a:lnTo>
                    <a:cubicBezTo>
                      <a:pt x="191" y="18"/>
                      <a:pt x="177" y="13"/>
                      <a:pt x="163" y="7"/>
                    </a:cubicBezTo>
                    <a:lnTo>
                      <a:pt x="158" y="6"/>
                    </a:lnTo>
                    <a:lnTo>
                      <a:pt x="163" y="4"/>
                    </a:lnTo>
                    <a:lnTo>
                      <a:pt x="164" y="4"/>
                    </a:lnTo>
                    <a:lnTo>
                      <a:pt x="169" y="2"/>
                    </a:lnTo>
                    <a:lnTo>
                      <a:pt x="166" y="6"/>
                    </a:lnTo>
                    <a:cubicBezTo>
                      <a:pt x="161" y="14"/>
                      <a:pt x="156" y="21"/>
                      <a:pt x="151" y="29"/>
                    </a:cubicBezTo>
                    <a:lnTo>
                      <a:pt x="150" y="30"/>
                    </a:lnTo>
                    <a:lnTo>
                      <a:pt x="149" y="30"/>
                    </a:lnTo>
                    <a:cubicBezTo>
                      <a:pt x="139" y="29"/>
                      <a:pt x="130" y="29"/>
                      <a:pt x="120" y="31"/>
                    </a:cubicBez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0"/>
                    </a:lnTo>
                    <a:lnTo>
                      <a:pt x="119" y="30"/>
                    </a:lnTo>
                    <a:lnTo>
                      <a:pt x="120" y="28"/>
                    </a:lnTo>
                    <a:cubicBezTo>
                      <a:pt x="120" y="27"/>
                      <a:pt x="120" y="27"/>
                      <a:pt x="120" y="27"/>
                    </a:cubicBezTo>
                    <a:lnTo>
                      <a:pt x="120" y="27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21" y="30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8" y="31"/>
                    </a:lnTo>
                    <a:lnTo>
                      <a:pt x="117" y="30"/>
                    </a:lnTo>
                    <a:lnTo>
                      <a:pt x="117" y="30"/>
                    </a:lnTo>
                    <a:lnTo>
                      <a:pt x="117" y="30"/>
                    </a:lnTo>
                    <a:cubicBezTo>
                      <a:pt x="111" y="23"/>
                      <a:pt x="106" y="15"/>
                      <a:pt x="100" y="8"/>
                    </a:cubicBezTo>
                    <a:lnTo>
                      <a:pt x="97" y="4"/>
                    </a:lnTo>
                    <a:lnTo>
                      <a:pt x="102" y="5"/>
                    </a:lnTo>
                    <a:lnTo>
                      <a:pt x="104" y="5"/>
                    </a:lnTo>
                    <a:lnTo>
                      <a:pt x="109" y="7"/>
                    </a:lnTo>
                    <a:lnTo>
                      <a:pt x="104" y="9"/>
                    </a:lnTo>
                    <a:cubicBezTo>
                      <a:pt x="91" y="15"/>
                      <a:pt x="77" y="21"/>
                      <a:pt x="63" y="27"/>
                    </a:cubicBezTo>
                    <a:lnTo>
                      <a:pt x="58" y="29"/>
                    </a:lnTo>
                    <a:lnTo>
                      <a:pt x="61" y="25"/>
                    </a:lnTo>
                    <a:lnTo>
                      <a:pt x="62" y="23"/>
                    </a:lnTo>
                    <a:lnTo>
                      <a:pt x="64" y="18"/>
                    </a:lnTo>
                    <a:lnTo>
                      <a:pt x="65" y="23"/>
                    </a:lnTo>
                    <a:cubicBezTo>
                      <a:pt x="67" y="32"/>
                      <a:pt x="68" y="42"/>
                      <a:pt x="70" y="51"/>
                    </a:cubicBezTo>
                    <a:lnTo>
                      <a:pt x="70" y="52"/>
                    </a:lnTo>
                    <a:lnTo>
                      <a:pt x="70" y="53"/>
                    </a:lnTo>
                    <a:cubicBezTo>
                      <a:pt x="62" y="59"/>
                      <a:pt x="55" y="66"/>
                      <a:pt x="49" y="75"/>
                    </a:cubicBezTo>
                    <a:lnTo>
                      <a:pt x="48" y="76"/>
                    </a:lnTo>
                    <a:lnTo>
                      <a:pt x="47" y="75"/>
                    </a:lnTo>
                    <a:cubicBezTo>
                      <a:pt x="38" y="74"/>
                      <a:pt x="29" y="73"/>
                      <a:pt x="19" y="71"/>
                    </a:cubicBezTo>
                    <a:lnTo>
                      <a:pt x="14" y="71"/>
                    </a:lnTo>
                    <a:lnTo>
                      <a:pt x="19" y="68"/>
                    </a:lnTo>
                    <a:lnTo>
                      <a:pt x="20" y="67"/>
                    </a:lnTo>
                    <a:lnTo>
                      <a:pt x="25" y="64"/>
                    </a:lnTo>
                    <a:lnTo>
                      <a:pt x="23" y="69"/>
                    </a:lnTo>
                    <a:cubicBezTo>
                      <a:pt x="17" y="83"/>
                      <a:pt x="12" y="97"/>
                      <a:pt x="6" y="111"/>
                    </a:cubicBezTo>
                    <a:lnTo>
                      <a:pt x="5" y="116"/>
                    </a:lnTo>
                    <a:lnTo>
                      <a:pt x="3" y="111"/>
                    </a:lnTo>
                    <a:lnTo>
                      <a:pt x="2" y="110"/>
                    </a:lnTo>
                    <a:lnTo>
                      <a:pt x="1" y="105"/>
                    </a:lnTo>
                    <a:lnTo>
                      <a:pt x="5" y="108"/>
                    </a:lnTo>
                    <a:cubicBezTo>
                      <a:pt x="13" y="113"/>
                      <a:pt x="21" y="118"/>
                      <a:pt x="29" y="123"/>
                    </a:cubicBezTo>
                    <a:lnTo>
                      <a:pt x="30" y="124"/>
                    </a:lnTo>
                    <a:lnTo>
                      <a:pt x="29" y="125"/>
                    </a:lnTo>
                    <a:cubicBezTo>
                      <a:pt x="28" y="135"/>
                      <a:pt x="28" y="145"/>
                      <a:pt x="30" y="155"/>
                    </a:cubicBezTo>
                    <a:lnTo>
                      <a:pt x="30" y="156"/>
                    </a:lnTo>
                    <a:lnTo>
                      <a:pt x="29" y="157"/>
                    </a:lnTo>
                    <a:cubicBezTo>
                      <a:pt x="22" y="163"/>
                      <a:pt x="15" y="168"/>
                      <a:pt x="7" y="174"/>
                    </a:cubicBezTo>
                    <a:lnTo>
                      <a:pt x="3" y="177"/>
                    </a:lnTo>
                    <a:lnTo>
                      <a:pt x="4" y="172"/>
                    </a:lnTo>
                    <a:lnTo>
                      <a:pt x="4" y="170"/>
                    </a:lnTo>
                    <a:lnTo>
                      <a:pt x="6" y="165"/>
                    </a:lnTo>
                    <a:lnTo>
                      <a:pt x="8" y="170"/>
                    </a:lnTo>
                    <a:cubicBezTo>
                      <a:pt x="14" y="184"/>
                      <a:pt x="20" y="197"/>
                      <a:pt x="26" y="211"/>
                    </a:cubicBezTo>
                    <a:lnTo>
                      <a:pt x="29" y="216"/>
                    </a:lnTo>
                    <a:lnTo>
                      <a:pt x="24" y="214"/>
                    </a:lnTo>
                    <a:lnTo>
                      <a:pt x="22" y="213"/>
                    </a:lnTo>
                    <a:lnTo>
                      <a:pt x="18" y="211"/>
                    </a:lnTo>
                    <a:lnTo>
                      <a:pt x="23" y="209"/>
                    </a:lnTo>
                    <a:cubicBezTo>
                      <a:pt x="32" y="208"/>
                      <a:pt x="41" y="206"/>
                      <a:pt x="50" y="204"/>
                    </a:cubicBezTo>
                    <a:lnTo>
                      <a:pt x="52" y="204"/>
                    </a:lnTo>
                    <a:lnTo>
                      <a:pt x="52" y="205"/>
                    </a:lnTo>
                    <a:cubicBezTo>
                      <a:pt x="58" y="213"/>
                      <a:pt x="66" y="220"/>
                      <a:pt x="74" y="225"/>
                    </a:cubicBezTo>
                    <a:lnTo>
                      <a:pt x="75" y="226"/>
                    </a:lnTo>
                    <a:lnTo>
                      <a:pt x="75" y="227"/>
                    </a:lnTo>
                    <a:cubicBezTo>
                      <a:pt x="73" y="236"/>
                      <a:pt x="72" y="246"/>
                      <a:pt x="70" y="255"/>
                    </a:cubicBezTo>
                    <a:lnTo>
                      <a:pt x="70" y="260"/>
                    </a:lnTo>
                    <a:lnTo>
                      <a:pt x="67" y="255"/>
                    </a:lnTo>
                    <a:lnTo>
                      <a:pt x="66" y="255"/>
                    </a:lnTo>
                    <a:lnTo>
                      <a:pt x="63" y="250"/>
                    </a:lnTo>
                    <a:lnTo>
                      <a:pt x="69" y="252"/>
                    </a:lnTo>
                    <a:cubicBezTo>
                      <a:pt x="83" y="257"/>
                      <a:pt x="97" y="263"/>
                      <a:pt x="111" y="268"/>
                    </a:cubicBezTo>
                    <a:lnTo>
                      <a:pt x="116" y="270"/>
                    </a:lnTo>
                    <a:lnTo>
                      <a:pt x="111" y="272"/>
                    </a:lnTo>
                    <a:lnTo>
                      <a:pt x="110" y="272"/>
                    </a:lnTo>
                    <a:lnTo>
                      <a:pt x="104" y="274"/>
                    </a:lnTo>
                    <a:lnTo>
                      <a:pt x="108" y="269"/>
                    </a:lnTo>
                    <a:cubicBezTo>
                      <a:pt x="113" y="262"/>
                      <a:pt x="118" y="254"/>
                      <a:pt x="123" y="246"/>
                    </a:cubicBezTo>
                    <a:lnTo>
                      <a:pt x="124" y="245"/>
                    </a:lnTo>
                    <a:lnTo>
                      <a:pt x="125" y="246"/>
                    </a:lnTo>
                    <a:cubicBezTo>
                      <a:pt x="130" y="246"/>
                      <a:pt x="136" y="246"/>
                      <a:pt x="141" y="246"/>
                    </a:cubicBezTo>
                    <a:cubicBezTo>
                      <a:pt x="144" y="246"/>
                      <a:pt x="147" y="246"/>
                      <a:pt x="150" y="246"/>
                    </a:cubicBezTo>
                    <a:lnTo>
                      <a:pt x="154" y="245"/>
                    </a:lnTo>
                    <a:lnTo>
                      <a:pt x="154" y="245"/>
                    </a:lnTo>
                    <a:lnTo>
                      <a:pt x="155" y="245"/>
                    </a:lnTo>
                    <a:lnTo>
                      <a:pt x="155" y="245"/>
                    </a:lnTo>
                    <a:cubicBezTo>
                      <a:pt x="156" y="245"/>
                      <a:pt x="157" y="248"/>
                      <a:pt x="156" y="248"/>
                    </a:cubicBezTo>
                    <a:lnTo>
                      <a:pt x="156" y="248"/>
                    </a:lnTo>
                    <a:lnTo>
                      <a:pt x="156" y="248"/>
                    </a:lnTo>
                    <a:lnTo>
                      <a:pt x="155" y="249"/>
                    </a:lnTo>
                    <a:cubicBezTo>
                      <a:pt x="154" y="249"/>
                      <a:pt x="153" y="250"/>
                      <a:pt x="153" y="250"/>
                    </a:cubicBezTo>
                    <a:lnTo>
                      <a:pt x="151" y="250"/>
                    </a:lnTo>
                    <a:cubicBezTo>
                      <a:pt x="142" y="251"/>
                      <a:pt x="133" y="251"/>
                      <a:pt x="125" y="250"/>
                    </a:cubicBezTo>
                    <a:lnTo>
                      <a:pt x="118" y="250"/>
                    </a:lnTo>
                    <a:lnTo>
                      <a:pt x="124" y="247"/>
                    </a:lnTo>
                    <a:lnTo>
                      <a:pt x="125" y="246"/>
                    </a:lnTo>
                    <a:lnTo>
                      <a:pt x="131" y="243"/>
                    </a:lnTo>
                    <a:lnTo>
                      <a:pt x="127" y="249"/>
                    </a:lnTo>
                    <a:cubicBezTo>
                      <a:pt x="122" y="257"/>
                      <a:pt x="117" y="265"/>
                      <a:pt x="112" y="273"/>
                    </a:cubicBezTo>
                    <a:lnTo>
                      <a:pt x="111" y="274"/>
                    </a:lnTo>
                    <a:lnTo>
                      <a:pt x="109" y="273"/>
                    </a:lnTo>
                    <a:cubicBezTo>
                      <a:pt x="95" y="268"/>
                      <a:pt x="80" y="262"/>
                      <a:pt x="66" y="257"/>
                    </a:cubicBezTo>
                    <a:lnTo>
                      <a:pt x="65" y="256"/>
                    </a:lnTo>
                    <a:lnTo>
                      <a:pt x="65" y="255"/>
                    </a:lnTo>
                    <a:cubicBezTo>
                      <a:pt x="66" y="245"/>
                      <a:pt x="68" y="236"/>
                      <a:pt x="69" y="227"/>
                    </a:cubicBezTo>
                    <a:lnTo>
                      <a:pt x="70" y="220"/>
                    </a:lnTo>
                    <a:lnTo>
                      <a:pt x="73" y="227"/>
                    </a:lnTo>
                    <a:lnTo>
                      <a:pt x="73" y="227"/>
                    </a:lnTo>
                    <a:lnTo>
                      <a:pt x="76" y="234"/>
                    </a:lnTo>
                    <a:lnTo>
                      <a:pt x="70" y="230"/>
                    </a:lnTo>
                    <a:cubicBezTo>
                      <a:pt x="62" y="224"/>
                      <a:pt x="54" y="216"/>
                      <a:pt x="48" y="209"/>
                    </a:cubicBezTo>
                    <a:lnTo>
                      <a:pt x="44" y="204"/>
                    </a:lnTo>
                    <a:lnTo>
                      <a:pt x="50" y="206"/>
                    </a:lnTo>
                    <a:lnTo>
                      <a:pt x="51" y="206"/>
                    </a:lnTo>
                    <a:lnTo>
                      <a:pt x="58" y="209"/>
                    </a:lnTo>
                    <a:lnTo>
                      <a:pt x="51" y="210"/>
                    </a:lnTo>
                    <a:cubicBezTo>
                      <a:pt x="41" y="212"/>
                      <a:pt x="32" y="214"/>
                      <a:pt x="23" y="215"/>
                    </a:cubicBezTo>
                    <a:lnTo>
                      <a:pt x="22" y="216"/>
                    </a:lnTo>
                    <a:lnTo>
                      <a:pt x="21" y="214"/>
                    </a:lnTo>
                    <a:cubicBezTo>
                      <a:pt x="15" y="200"/>
                      <a:pt x="8" y="185"/>
                      <a:pt x="2" y="172"/>
                    </a:cubicBezTo>
                    <a:lnTo>
                      <a:pt x="2" y="170"/>
                    </a:lnTo>
                    <a:lnTo>
                      <a:pt x="3" y="169"/>
                    </a:lnTo>
                    <a:cubicBezTo>
                      <a:pt x="11" y="163"/>
                      <a:pt x="18" y="158"/>
                      <a:pt x="25" y="152"/>
                    </a:cubicBezTo>
                    <a:lnTo>
                      <a:pt x="31" y="148"/>
                    </a:lnTo>
                    <a:lnTo>
                      <a:pt x="28" y="155"/>
                    </a:lnTo>
                    <a:lnTo>
                      <a:pt x="28" y="156"/>
                    </a:lnTo>
                    <a:lnTo>
                      <a:pt x="25" y="162"/>
                    </a:lnTo>
                    <a:lnTo>
                      <a:pt x="24" y="155"/>
                    </a:lnTo>
                    <a:cubicBezTo>
                      <a:pt x="22" y="145"/>
                      <a:pt x="22" y="134"/>
                      <a:pt x="23" y="125"/>
                    </a:cubicBezTo>
                    <a:lnTo>
                      <a:pt x="24" y="118"/>
                    </a:lnTo>
                    <a:lnTo>
                      <a:pt x="27" y="125"/>
                    </a:lnTo>
                    <a:lnTo>
                      <a:pt x="28" y="126"/>
                    </a:lnTo>
                    <a:lnTo>
                      <a:pt x="30" y="132"/>
                    </a:lnTo>
                    <a:lnTo>
                      <a:pt x="25" y="128"/>
                    </a:lnTo>
                    <a:cubicBezTo>
                      <a:pt x="17" y="123"/>
                      <a:pt x="9" y="117"/>
                      <a:pt x="1" y="112"/>
                    </a:cubicBezTo>
                    <a:lnTo>
                      <a:pt x="0" y="112"/>
                    </a:lnTo>
                    <a:lnTo>
                      <a:pt x="1" y="110"/>
                    </a:lnTo>
                    <a:cubicBezTo>
                      <a:pt x="6" y="95"/>
                      <a:pt x="12" y="80"/>
                      <a:pt x="18" y="66"/>
                    </a:cubicBezTo>
                    <a:lnTo>
                      <a:pt x="18" y="65"/>
                    </a:lnTo>
                    <a:lnTo>
                      <a:pt x="20" y="65"/>
                    </a:lnTo>
                    <a:cubicBezTo>
                      <a:pt x="29" y="66"/>
                      <a:pt x="39" y="68"/>
                      <a:pt x="48" y="69"/>
                    </a:cubicBezTo>
                    <a:lnTo>
                      <a:pt x="54" y="70"/>
                    </a:lnTo>
                    <a:lnTo>
                      <a:pt x="48" y="73"/>
                    </a:lnTo>
                    <a:lnTo>
                      <a:pt x="47" y="73"/>
                    </a:lnTo>
                    <a:lnTo>
                      <a:pt x="41" y="76"/>
                    </a:lnTo>
                    <a:lnTo>
                      <a:pt x="44" y="70"/>
                    </a:lnTo>
                    <a:cubicBezTo>
                      <a:pt x="51" y="62"/>
                      <a:pt x="58" y="54"/>
                      <a:pt x="65" y="48"/>
                    </a:cubicBezTo>
                    <a:lnTo>
                      <a:pt x="70" y="44"/>
                    </a:lnTo>
                    <a:lnTo>
                      <a:pt x="68" y="50"/>
                    </a:lnTo>
                    <a:lnTo>
                      <a:pt x="68" y="52"/>
                    </a:lnTo>
                    <a:lnTo>
                      <a:pt x="65" y="58"/>
                    </a:lnTo>
                    <a:lnTo>
                      <a:pt x="64" y="51"/>
                    </a:lnTo>
                    <a:cubicBezTo>
                      <a:pt x="62" y="42"/>
                      <a:pt x="60" y="32"/>
                      <a:pt x="59" y="24"/>
                    </a:cubicBezTo>
                    <a:lnTo>
                      <a:pt x="58" y="22"/>
                    </a:lnTo>
                    <a:lnTo>
                      <a:pt x="60" y="22"/>
                    </a:lnTo>
                    <a:cubicBezTo>
                      <a:pt x="75" y="15"/>
                      <a:pt x="90" y="8"/>
                      <a:pt x="103" y="2"/>
                    </a:cubicBezTo>
                    <a:lnTo>
                      <a:pt x="104" y="2"/>
                    </a:lnTo>
                    <a:lnTo>
                      <a:pt x="105" y="3"/>
                    </a:lnTo>
                    <a:cubicBezTo>
                      <a:pt x="111" y="11"/>
                      <a:pt x="117" y="19"/>
                      <a:pt x="122" y="26"/>
                    </a:cubicBezTo>
                    <a:lnTo>
                      <a:pt x="126" y="31"/>
                    </a:lnTo>
                    <a:lnTo>
                      <a:pt x="120" y="28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8" y="27"/>
                    </a:lnTo>
                    <a:lnTo>
                      <a:pt x="119" y="24"/>
                    </a:lnTo>
                    <a:cubicBezTo>
                      <a:pt x="120" y="24"/>
                      <a:pt x="120" y="24"/>
                      <a:pt x="120" y="25"/>
                    </a:cubicBez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cubicBezTo>
                      <a:pt x="120" y="25"/>
                      <a:pt x="120" y="24"/>
                      <a:pt x="120" y="25"/>
                    </a:cubicBezTo>
                    <a:lnTo>
                      <a:pt x="119" y="27"/>
                    </a:lnTo>
                    <a:lnTo>
                      <a:pt x="119" y="27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14" y="26"/>
                    </a:lnTo>
                    <a:lnTo>
                      <a:pt x="119" y="25"/>
                    </a:lnTo>
                    <a:lnTo>
                      <a:pt x="119" y="25"/>
                    </a:lnTo>
                    <a:cubicBezTo>
                      <a:pt x="129" y="23"/>
                      <a:pt x="140" y="23"/>
                      <a:pt x="149" y="24"/>
                    </a:cubicBezTo>
                    <a:lnTo>
                      <a:pt x="155" y="24"/>
                    </a:lnTo>
                    <a:lnTo>
                      <a:pt x="150" y="27"/>
                    </a:lnTo>
                    <a:lnTo>
                      <a:pt x="148" y="28"/>
                    </a:lnTo>
                    <a:lnTo>
                      <a:pt x="143" y="30"/>
                    </a:lnTo>
                    <a:lnTo>
                      <a:pt x="146" y="25"/>
                    </a:lnTo>
                    <a:cubicBezTo>
                      <a:pt x="152" y="17"/>
                      <a:pt x="157" y="9"/>
                      <a:pt x="162" y="2"/>
                    </a:cubicBezTo>
                    <a:lnTo>
                      <a:pt x="163" y="0"/>
                    </a:lnTo>
                    <a:lnTo>
                      <a:pt x="164" y="1"/>
                    </a:lnTo>
                    <a:cubicBezTo>
                      <a:pt x="179" y="7"/>
                      <a:pt x="195" y="13"/>
                      <a:pt x="208" y="18"/>
                    </a:cubicBezTo>
                    <a:lnTo>
                      <a:pt x="209" y="18"/>
                    </a:lnTo>
                    <a:lnTo>
                      <a:pt x="209" y="20"/>
                    </a:lnTo>
                    <a:cubicBezTo>
                      <a:pt x="208" y="30"/>
                      <a:pt x="206" y="39"/>
                      <a:pt x="205" y="48"/>
                    </a:cubicBezTo>
                    <a:lnTo>
                      <a:pt x="204" y="53"/>
                    </a:lnTo>
                    <a:lnTo>
                      <a:pt x="202" y="48"/>
                    </a:lnTo>
                    <a:lnTo>
                      <a:pt x="201" y="47"/>
                    </a:lnTo>
                    <a:lnTo>
                      <a:pt x="199" y="42"/>
                    </a:lnTo>
                    <a:lnTo>
                      <a:pt x="204" y="45"/>
                    </a:lnTo>
                    <a:cubicBezTo>
                      <a:pt x="212" y="51"/>
                      <a:pt x="220" y="59"/>
                      <a:pt x="226" y="66"/>
                    </a:cubicBezTo>
                    <a:lnTo>
                      <a:pt x="229" y="70"/>
                    </a:lnTo>
                    <a:lnTo>
                      <a:pt x="224" y="68"/>
                    </a:lnTo>
                    <a:lnTo>
                      <a:pt x="223" y="68"/>
                    </a:lnTo>
                    <a:lnTo>
                      <a:pt x="218" y="66"/>
                    </a:lnTo>
                    <a:lnTo>
                      <a:pt x="223" y="65"/>
                    </a:lnTo>
                    <a:cubicBezTo>
                      <a:pt x="233" y="63"/>
                      <a:pt x="242" y="61"/>
                      <a:pt x="251" y="60"/>
                    </a:cubicBezTo>
                    <a:lnTo>
                      <a:pt x="252" y="59"/>
                    </a:lnTo>
                    <a:lnTo>
                      <a:pt x="252" y="60"/>
                    </a:lnTo>
                    <a:cubicBezTo>
                      <a:pt x="259" y="75"/>
                      <a:pt x="265" y="90"/>
                      <a:pt x="271" y="103"/>
                    </a:cubicBezTo>
                    <a:lnTo>
                      <a:pt x="272" y="104"/>
                    </a:lnTo>
                    <a:lnTo>
                      <a:pt x="271" y="105"/>
                    </a:lnTo>
                    <a:cubicBezTo>
                      <a:pt x="263" y="111"/>
                      <a:pt x="255" y="117"/>
                      <a:pt x="248" y="122"/>
                    </a:cubicBezTo>
                    <a:lnTo>
                      <a:pt x="244" y="125"/>
                    </a:lnTo>
                    <a:lnTo>
                      <a:pt x="246" y="120"/>
                    </a:lnTo>
                    <a:lnTo>
                      <a:pt x="246" y="119"/>
                    </a:lnTo>
                    <a:lnTo>
                      <a:pt x="248" y="115"/>
                    </a:lnTo>
                    <a:lnTo>
                      <a:pt x="249" y="120"/>
                    </a:lnTo>
                    <a:cubicBezTo>
                      <a:pt x="251" y="130"/>
                      <a:pt x="251" y="141"/>
                      <a:pt x="250" y="150"/>
                    </a:cubicBezTo>
                    <a:lnTo>
                      <a:pt x="249" y="154"/>
                    </a:lnTo>
                    <a:lnTo>
                      <a:pt x="247" y="150"/>
                    </a:lnTo>
                    <a:lnTo>
                      <a:pt x="247" y="149"/>
                    </a:lnTo>
                    <a:lnTo>
                      <a:pt x="245" y="145"/>
                    </a:lnTo>
                    <a:lnTo>
                      <a:pt x="248" y="147"/>
                    </a:lnTo>
                    <a:cubicBezTo>
                      <a:pt x="257" y="153"/>
                      <a:pt x="265" y="158"/>
                      <a:pt x="272" y="163"/>
                    </a:cubicBezTo>
                    <a:lnTo>
                      <a:pt x="273" y="164"/>
                    </a:lnTo>
                    <a:lnTo>
                      <a:pt x="272" y="165"/>
                    </a:lnTo>
                    <a:cubicBezTo>
                      <a:pt x="266" y="180"/>
                      <a:pt x="260" y="194"/>
                      <a:pt x="255" y="208"/>
                    </a:cubicBezTo>
                    <a:lnTo>
                      <a:pt x="255" y="209"/>
                    </a:lnTo>
                    <a:lnTo>
                      <a:pt x="254" y="209"/>
                    </a:lnTo>
                    <a:cubicBezTo>
                      <a:pt x="244" y="207"/>
                      <a:pt x="235" y="206"/>
                      <a:pt x="226" y="204"/>
                    </a:cubicBezTo>
                    <a:lnTo>
                      <a:pt x="223" y="204"/>
                    </a:lnTo>
                    <a:lnTo>
                      <a:pt x="226" y="203"/>
                    </a:lnTo>
                    <a:lnTo>
                      <a:pt x="227" y="202"/>
                    </a:lnTo>
                    <a:lnTo>
                      <a:pt x="230" y="201"/>
                    </a:lnTo>
                    <a:lnTo>
                      <a:pt x="228" y="204"/>
                    </a:lnTo>
                    <a:cubicBezTo>
                      <a:pt x="222" y="212"/>
                      <a:pt x="215" y="219"/>
                      <a:pt x="207" y="225"/>
                    </a:cubicBezTo>
                    <a:lnTo>
                      <a:pt x="205" y="227"/>
                    </a:lnTo>
                    <a:lnTo>
                      <a:pt x="206" y="224"/>
                    </a:lnTo>
                    <a:lnTo>
                      <a:pt x="206" y="224"/>
                    </a:lnTo>
                    <a:lnTo>
                      <a:pt x="207" y="221"/>
                    </a:lnTo>
                    <a:lnTo>
                      <a:pt x="208" y="224"/>
                    </a:lnTo>
                    <a:cubicBezTo>
                      <a:pt x="210" y="234"/>
                      <a:pt x="211" y="243"/>
                      <a:pt x="213" y="251"/>
                    </a:cubicBezTo>
                    <a:lnTo>
                      <a:pt x="213" y="252"/>
                    </a:lnTo>
                    <a:lnTo>
                      <a:pt x="213" y="252"/>
                    </a:lnTo>
                    <a:cubicBezTo>
                      <a:pt x="195" y="259"/>
                      <a:pt x="181" y="265"/>
                      <a:pt x="170" y="270"/>
                    </a:cubicBezTo>
                    <a:lnTo>
                      <a:pt x="170" y="270"/>
                    </a:lnTo>
                    <a:lnTo>
                      <a:pt x="170" y="270"/>
                    </a:lnTo>
                    <a:cubicBezTo>
                      <a:pt x="165" y="263"/>
                      <a:pt x="161" y="257"/>
                      <a:pt x="158" y="253"/>
                    </a:cubicBezTo>
                    <a:cubicBezTo>
                      <a:pt x="157" y="251"/>
                      <a:pt x="156" y="250"/>
                      <a:pt x="155" y="249"/>
                    </a:cubicBezTo>
                    <a:cubicBezTo>
                      <a:pt x="154" y="248"/>
                      <a:pt x="154" y="247"/>
                      <a:pt x="154" y="24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5" name="Google Shape;365;p9"/>
            <p:cNvSpPr/>
            <p:nvPr/>
          </p:nvSpPr>
          <p:spPr>
            <a:xfrm>
              <a:off x="8544623" y="-451649"/>
              <a:ext cx="896675" cy="89667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92" y="112"/>
                  </a:moveTo>
                  <a:cubicBezTo>
                    <a:pt x="104" y="98"/>
                    <a:pt x="118" y="86"/>
                    <a:pt x="133" y="76"/>
                  </a:cubicBezTo>
                  <a:lnTo>
                    <a:pt x="128" y="26"/>
                  </a:lnTo>
                  <a:lnTo>
                    <a:pt x="206" y="0"/>
                  </a:lnTo>
                  <a:lnTo>
                    <a:pt x="232" y="42"/>
                  </a:lnTo>
                  <a:cubicBezTo>
                    <a:pt x="250" y="41"/>
                    <a:pt x="269" y="42"/>
                    <a:pt x="286" y="46"/>
                  </a:cubicBezTo>
                  <a:lnTo>
                    <a:pt x="318" y="7"/>
                  </a:lnTo>
                  <a:lnTo>
                    <a:pt x="392" y="44"/>
                  </a:lnTo>
                  <a:lnTo>
                    <a:pt x="381" y="92"/>
                  </a:lnTo>
                  <a:cubicBezTo>
                    <a:pt x="395" y="104"/>
                    <a:pt x="406" y="118"/>
                    <a:pt x="416" y="133"/>
                  </a:cubicBezTo>
                  <a:lnTo>
                    <a:pt x="466" y="128"/>
                  </a:lnTo>
                  <a:lnTo>
                    <a:pt x="493" y="206"/>
                  </a:lnTo>
                  <a:lnTo>
                    <a:pt x="450" y="233"/>
                  </a:lnTo>
                  <a:cubicBezTo>
                    <a:pt x="451" y="250"/>
                    <a:pt x="450" y="269"/>
                    <a:pt x="447" y="287"/>
                  </a:cubicBezTo>
                  <a:lnTo>
                    <a:pt x="486" y="318"/>
                  </a:lnTo>
                  <a:lnTo>
                    <a:pt x="449" y="393"/>
                  </a:lnTo>
                  <a:lnTo>
                    <a:pt x="400" y="381"/>
                  </a:lnTo>
                  <a:cubicBezTo>
                    <a:pt x="388" y="395"/>
                    <a:pt x="374" y="407"/>
                    <a:pt x="360" y="416"/>
                  </a:cubicBezTo>
                  <a:lnTo>
                    <a:pt x="365" y="466"/>
                  </a:lnTo>
                  <a:lnTo>
                    <a:pt x="286" y="493"/>
                  </a:lnTo>
                  <a:lnTo>
                    <a:pt x="260" y="450"/>
                  </a:lnTo>
                  <a:cubicBezTo>
                    <a:pt x="242" y="452"/>
                    <a:pt x="224" y="450"/>
                    <a:pt x="206" y="447"/>
                  </a:cubicBezTo>
                  <a:lnTo>
                    <a:pt x="174" y="486"/>
                  </a:lnTo>
                  <a:lnTo>
                    <a:pt x="100" y="449"/>
                  </a:lnTo>
                  <a:lnTo>
                    <a:pt x="112" y="400"/>
                  </a:lnTo>
                  <a:cubicBezTo>
                    <a:pt x="98" y="388"/>
                    <a:pt x="86" y="375"/>
                    <a:pt x="76" y="360"/>
                  </a:cubicBezTo>
                  <a:lnTo>
                    <a:pt x="26" y="365"/>
                  </a:lnTo>
                  <a:lnTo>
                    <a:pt x="0" y="286"/>
                  </a:lnTo>
                  <a:lnTo>
                    <a:pt x="42" y="260"/>
                  </a:lnTo>
                  <a:cubicBezTo>
                    <a:pt x="41" y="242"/>
                    <a:pt x="42" y="224"/>
                    <a:pt x="46" y="206"/>
                  </a:cubicBezTo>
                  <a:lnTo>
                    <a:pt x="7" y="174"/>
                  </a:lnTo>
                  <a:lnTo>
                    <a:pt x="43" y="100"/>
                  </a:lnTo>
                  <a:lnTo>
                    <a:pt x="92" y="112"/>
                  </a:lnTo>
                  <a:moveTo>
                    <a:pt x="168" y="204"/>
                  </a:moveTo>
                  <a:cubicBezTo>
                    <a:pt x="146" y="248"/>
                    <a:pt x="164" y="301"/>
                    <a:pt x="209" y="323"/>
                  </a:cubicBezTo>
                  <a:cubicBezTo>
                    <a:pt x="253" y="344"/>
                    <a:pt x="306" y="326"/>
                    <a:pt x="328" y="282"/>
                  </a:cubicBezTo>
                  <a:cubicBezTo>
                    <a:pt x="349" y="238"/>
                    <a:pt x="331" y="185"/>
                    <a:pt x="287" y="163"/>
                  </a:cubicBezTo>
                  <a:cubicBezTo>
                    <a:pt x="243" y="141"/>
                    <a:pt x="190" y="159"/>
                    <a:pt x="168" y="2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816037" y="4709575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13"/>
          <p:cNvSpPr txBox="1">
            <a:spLocks noGrp="1"/>
          </p:cNvSpPr>
          <p:nvPr>
            <p:ph type="title" idx="2" hasCustomPrompt="1"/>
          </p:nvPr>
        </p:nvSpPr>
        <p:spPr>
          <a:xfrm>
            <a:off x="1557275" y="1518560"/>
            <a:ext cx="630900" cy="630900"/>
          </a:xfrm>
          <a:prstGeom prst="rect">
            <a:avLst/>
          </a:prstGeom>
          <a:solidFill>
            <a:schemeClr val="dk2"/>
          </a:solidFill>
          <a:ln w="1143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6" name="Google Shape;376;p13"/>
          <p:cNvSpPr txBox="1">
            <a:spLocks noGrp="1"/>
          </p:cNvSpPr>
          <p:nvPr>
            <p:ph type="title" idx="3" hasCustomPrompt="1"/>
          </p:nvPr>
        </p:nvSpPr>
        <p:spPr>
          <a:xfrm>
            <a:off x="1557275" y="3034705"/>
            <a:ext cx="630900" cy="630900"/>
          </a:xfrm>
          <a:prstGeom prst="rect">
            <a:avLst/>
          </a:prstGeom>
          <a:solidFill>
            <a:schemeClr val="dk2"/>
          </a:solidFill>
          <a:ln w="1143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7" name="Google Shape;377;p13"/>
          <p:cNvSpPr txBox="1">
            <a:spLocks noGrp="1"/>
          </p:cNvSpPr>
          <p:nvPr>
            <p:ph type="title" idx="4" hasCustomPrompt="1"/>
          </p:nvPr>
        </p:nvSpPr>
        <p:spPr>
          <a:xfrm>
            <a:off x="4256550" y="1518560"/>
            <a:ext cx="630900" cy="630900"/>
          </a:xfrm>
          <a:prstGeom prst="rect">
            <a:avLst/>
          </a:prstGeom>
          <a:solidFill>
            <a:schemeClr val="dk2"/>
          </a:solidFill>
          <a:ln w="1143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8" name="Google Shape;378;p13"/>
          <p:cNvSpPr txBox="1">
            <a:spLocks noGrp="1"/>
          </p:cNvSpPr>
          <p:nvPr>
            <p:ph type="title" idx="5" hasCustomPrompt="1"/>
          </p:nvPr>
        </p:nvSpPr>
        <p:spPr>
          <a:xfrm>
            <a:off x="4256550" y="3034705"/>
            <a:ext cx="630900" cy="630900"/>
          </a:xfrm>
          <a:prstGeom prst="rect">
            <a:avLst/>
          </a:prstGeom>
          <a:solidFill>
            <a:schemeClr val="dk2"/>
          </a:solidFill>
          <a:ln w="1143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9" name="Google Shape;379;p13"/>
          <p:cNvSpPr txBox="1">
            <a:spLocks noGrp="1"/>
          </p:cNvSpPr>
          <p:nvPr>
            <p:ph type="title" idx="6" hasCustomPrompt="1"/>
          </p:nvPr>
        </p:nvSpPr>
        <p:spPr>
          <a:xfrm>
            <a:off x="6955825" y="1518560"/>
            <a:ext cx="630900" cy="630900"/>
          </a:xfrm>
          <a:prstGeom prst="rect">
            <a:avLst/>
          </a:prstGeom>
          <a:solidFill>
            <a:schemeClr val="dk2"/>
          </a:solidFill>
          <a:ln w="1143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0" name="Google Shape;380;p13"/>
          <p:cNvSpPr txBox="1">
            <a:spLocks noGrp="1"/>
          </p:cNvSpPr>
          <p:nvPr>
            <p:ph type="title" idx="7" hasCustomPrompt="1"/>
          </p:nvPr>
        </p:nvSpPr>
        <p:spPr>
          <a:xfrm>
            <a:off x="6955825" y="3034705"/>
            <a:ext cx="630900" cy="630900"/>
          </a:xfrm>
          <a:prstGeom prst="rect">
            <a:avLst/>
          </a:prstGeom>
          <a:solidFill>
            <a:schemeClr val="dk2"/>
          </a:solidFill>
          <a:ln w="1143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1" name="Google Shape;381;p13"/>
          <p:cNvSpPr txBox="1">
            <a:spLocks noGrp="1"/>
          </p:cNvSpPr>
          <p:nvPr>
            <p:ph type="subTitle" idx="1"/>
          </p:nvPr>
        </p:nvSpPr>
        <p:spPr>
          <a:xfrm>
            <a:off x="719975" y="2217275"/>
            <a:ext cx="23055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82" name="Google Shape;382;p13"/>
          <p:cNvSpPr txBox="1">
            <a:spLocks noGrp="1"/>
          </p:cNvSpPr>
          <p:nvPr>
            <p:ph type="subTitle" idx="8"/>
          </p:nvPr>
        </p:nvSpPr>
        <p:spPr>
          <a:xfrm>
            <a:off x="3419250" y="2217275"/>
            <a:ext cx="23055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83" name="Google Shape;383;p13"/>
          <p:cNvSpPr txBox="1">
            <a:spLocks noGrp="1"/>
          </p:cNvSpPr>
          <p:nvPr>
            <p:ph type="subTitle" idx="9"/>
          </p:nvPr>
        </p:nvSpPr>
        <p:spPr>
          <a:xfrm>
            <a:off x="6118525" y="2217275"/>
            <a:ext cx="23055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84" name="Google Shape;384;p13"/>
          <p:cNvSpPr txBox="1">
            <a:spLocks noGrp="1"/>
          </p:cNvSpPr>
          <p:nvPr>
            <p:ph type="subTitle" idx="13"/>
          </p:nvPr>
        </p:nvSpPr>
        <p:spPr>
          <a:xfrm>
            <a:off x="719975" y="3726950"/>
            <a:ext cx="23055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85" name="Google Shape;385;p13"/>
          <p:cNvSpPr txBox="1">
            <a:spLocks noGrp="1"/>
          </p:cNvSpPr>
          <p:nvPr>
            <p:ph type="subTitle" idx="14"/>
          </p:nvPr>
        </p:nvSpPr>
        <p:spPr>
          <a:xfrm>
            <a:off x="3419250" y="3726950"/>
            <a:ext cx="23055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86" name="Google Shape;386;p13"/>
          <p:cNvSpPr txBox="1">
            <a:spLocks noGrp="1"/>
          </p:cNvSpPr>
          <p:nvPr>
            <p:ph type="subTitle" idx="15"/>
          </p:nvPr>
        </p:nvSpPr>
        <p:spPr>
          <a:xfrm>
            <a:off x="6118525" y="3726950"/>
            <a:ext cx="23055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grpSp>
        <p:nvGrpSpPr>
          <p:cNvPr id="387" name="Google Shape;387;p13"/>
          <p:cNvGrpSpPr/>
          <p:nvPr/>
        </p:nvGrpSpPr>
        <p:grpSpPr>
          <a:xfrm>
            <a:off x="-1133549" y="822583"/>
            <a:ext cx="10871861" cy="4447925"/>
            <a:chOff x="-1133549" y="822583"/>
            <a:chExt cx="10871861" cy="4447925"/>
          </a:xfrm>
        </p:grpSpPr>
        <p:grpSp>
          <p:nvGrpSpPr>
            <p:cNvPr id="388" name="Google Shape;388;p13"/>
            <p:cNvGrpSpPr/>
            <p:nvPr/>
          </p:nvGrpSpPr>
          <p:grpSpPr>
            <a:xfrm>
              <a:off x="8672408" y="4604012"/>
              <a:ext cx="521107" cy="335256"/>
              <a:chOff x="9601058" y="4286612"/>
              <a:chExt cx="521107" cy="335256"/>
            </a:xfrm>
          </p:grpSpPr>
          <p:sp>
            <p:nvSpPr>
              <p:cNvPr id="389" name="Google Shape;389;p13"/>
              <p:cNvSpPr/>
              <p:nvPr/>
            </p:nvSpPr>
            <p:spPr>
              <a:xfrm>
                <a:off x="9601058" y="4286612"/>
                <a:ext cx="61950" cy="67416"/>
              </a:xfrm>
              <a:custGeom>
                <a:avLst/>
                <a:gdLst/>
                <a:ahLst/>
                <a:cxnLst/>
                <a:rect l="l" t="t" r="r" b="b"/>
                <a:pathLst>
                  <a:path w="34" h="37" extrusionOk="0">
                    <a:moveTo>
                      <a:pt x="0" y="19"/>
                    </a:moveTo>
                    <a:cubicBezTo>
                      <a:pt x="0" y="9"/>
                      <a:pt x="7" y="0"/>
                      <a:pt x="17" y="0"/>
                    </a:cubicBezTo>
                    <a:cubicBezTo>
                      <a:pt x="26" y="0"/>
                      <a:pt x="34" y="9"/>
                      <a:pt x="34" y="19"/>
                    </a:cubicBezTo>
                    <a:cubicBezTo>
                      <a:pt x="34" y="29"/>
                      <a:pt x="26" y="37"/>
                      <a:pt x="17" y="37"/>
                    </a:cubicBezTo>
                    <a:cubicBezTo>
                      <a:pt x="7" y="37"/>
                      <a:pt x="0" y="29"/>
                      <a:pt x="0" y="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13"/>
              <p:cNvSpPr/>
              <p:nvPr/>
            </p:nvSpPr>
            <p:spPr>
              <a:xfrm>
                <a:off x="9632033" y="4313943"/>
                <a:ext cx="490132" cy="307926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69" extrusionOk="0">
                    <a:moveTo>
                      <a:pt x="0" y="0"/>
                    </a:moveTo>
                    <a:lnTo>
                      <a:pt x="58" y="0"/>
                    </a:lnTo>
                    <a:cubicBezTo>
                      <a:pt x="111" y="0"/>
                      <a:pt x="154" y="46"/>
                      <a:pt x="154" y="102"/>
                    </a:cubicBezTo>
                    <a:cubicBezTo>
                      <a:pt x="154" y="139"/>
                      <a:pt x="156" y="162"/>
                      <a:pt x="187" y="162"/>
                    </a:cubicBezTo>
                    <a:lnTo>
                      <a:pt x="269" y="162"/>
                    </a:lnTo>
                    <a:lnTo>
                      <a:pt x="269" y="169"/>
                    </a:lnTo>
                    <a:lnTo>
                      <a:pt x="187" y="169"/>
                    </a:lnTo>
                    <a:cubicBezTo>
                      <a:pt x="148" y="169"/>
                      <a:pt x="148" y="134"/>
                      <a:pt x="148" y="102"/>
                    </a:cubicBezTo>
                    <a:cubicBezTo>
                      <a:pt x="148" y="50"/>
                      <a:pt x="108" y="7"/>
                      <a:pt x="58" y="7"/>
                    </a:cubicBez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1" name="Google Shape;391;p13"/>
            <p:cNvGrpSpPr/>
            <p:nvPr/>
          </p:nvGrpSpPr>
          <p:grpSpPr>
            <a:xfrm>
              <a:off x="8672411" y="3726938"/>
              <a:ext cx="1065901" cy="619495"/>
              <a:chOff x="-192639" y="64613"/>
              <a:chExt cx="1065901" cy="619495"/>
            </a:xfrm>
          </p:grpSpPr>
          <p:sp>
            <p:nvSpPr>
              <p:cNvPr id="392" name="Google Shape;392;p13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13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13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13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13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13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13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9" name="Google Shape;399;p13"/>
            <p:cNvGrpSpPr/>
            <p:nvPr/>
          </p:nvGrpSpPr>
          <p:grpSpPr>
            <a:xfrm>
              <a:off x="-1133549" y="822583"/>
              <a:ext cx="1658068" cy="3498326"/>
              <a:chOff x="-1133549" y="822583"/>
              <a:chExt cx="1658068" cy="3498326"/>
            </a:xfrm>
          </p:grpSpPr>
          <p:sp>
            <p:nvSpPr>
              <p:cNvPr id="400" name="Google Shape;400;p13"/>
              <p:cNvSpPr/>
              <p:nvPr/>
            </p:nvSpPr>
            <p:spPr>
              <a:xfrm>
                <a:off x="-1133549" y="822583"/>
                <a:ext cx="1658068" cy="349832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1920" extrusionOk="0">
                    <a:moveTo>
                      <a:pt x="803" y="1"/>
                    </a:moveTo>
                    <a:cubicBezTo>
                      <a:pt x="803" y="1"/>
                      <a:pt x="804" y="1"/>
                      <a:pt x="807" y="2"/>
                    </a:cubicBezTo>
                    <a:cubicBezTo>
                      <a:pt x="809" y="2"/>
                      <a:pt x="813" y="2"/>
                      <a:pt x="817" y="2"/>
                    </a:cubicBezTo>
                    <a:cubicBezTo>
                      <a:pt x="827" y="3"/>
                      <a:pt x="841" y="7"/>
                      <a:pt x="857" y="16"/>
                    </a:cubicBezTo>
                    <a:cubicBezTo>
                      <a:pt x="865" y="21"/>
                      <a:pt x="873" y="27"/>
                      <a:pt x="881" y="36"/>
                    </a:cubicBezTo>
                    <a:cubicBezTo>
                      <a:pt x="888" y="44"/>
                      <a:pt x="897" y="55"/>
                      <a:pt x="902" y="68"/>
                    </a:cubicBezTo>
                    <a:cubicBezTo>
                      <a:pt x="907" y="80"/>
                      <a:pt x="910" y="95"/>
                      <a:pt x="910" y="111"/>
                    </a:cubicBezTo>
                    <a:cubicBezTo>
                      <a:pt x="910" y="126"/>
                      <a:pt x="910" y="143"/>
                      <a:pt x="910" y="161"/>
                    </a:cubicBezTo>
                    <a:cubicBezTo>
                      <a:pt x="910" y="302"/>
                      <a:pt x="910" y="507"/>
                      <a:pt x="910" y="761"/>
                    </a:cubicBezTo>
                    <a:cubicBezTo>
                      <a:pt x="910" y="1014"/>
                      <a:pt x="910" y="1315"/>
                      <a:pt x="910" y="1650"/>
                    </a:cubicBezTo>
                    <a:cubicBezTo>
                      <a:pt x="910" y="1692"/>
                      <a:pt x="910" y="1734"/>
                      <a:pt x="910" y="1777"/>
                    </a:cubicBezTo>
                    <a:lnTo>
                      <a:pt x="910" y="1809"/>
                    </a:lnTo>
                    <a:cubicBezTo>
                      <a:pt x="910" y="1820"/>
                      <a:pt x="909" y="1831"/>
                      <a:pt x="906" y="1842"/>
                    </a:cubicBezTo>
                    <a:cubicBezTo>
                      <a:pt x="903" y="1852"/>
                      <a:pt x="899" y="1862"/>
                      <a:pt x="893" y="1872"/>
                    </a:cubicBezTo>
                    <a:cubicBezTo>
                      <a:pt x="886" y="1881"/>
                      <a:pt x="879" y="1889"/>
                      <a:pt x="870" y="1896"/>
                    </a:cubicBezTo>
                    <a:cubicBezTo>
                      <a:pt x="853" y="1910"/>
                      <a:pt x="831" y="1919"/>
                      <a:pt x="809" y="1920"/>
                    </a:cubicBezTo>
                    <a:cubicBezTo>
                      <a:pt x="787" y="1921"/>
                      <a:pt x="765" y="1920"/>
                      <a:pt x="742" y="1920"/>
                    </a:cubicBezTo>
                    <a:cubicBezTo>
                      <a:pt x="698" y="1920"/>
                      <a:pt x="652" y="1920"/>
                      <a:pt x="607" y="1920"/>
                    </a:cubicBezTo>
                    <a:cubicBezTo>
                      <a:pt x="516" y="1920"/>
                      <a:pt x="423" y="1920"/>
                      <a:pt x="329" y="1920"/>
                    </a:cubicBezTo>
                    <a:cubicBezTo>
                      <a:pt x="282" y="1920"/>
                      <a:pt x="235" y="1920"/>
                      <a:pt x="187" y="1920"/>
                    </a:cubicBezTo>
                    <a:cubicBezTo>
                      <a:pt x="163" y="1920"/>
                      <a:pt x="139" y="1920"/>
                      <a:pt x="115" y="1920"/>
                    </a:cubicBezTo>
                    <a:cubicBezTo>
                      <a:pt x="91" y="1921"/>
                      <a:pt x="66" y="1915"/>
                      <a:pt x="46" y="1901"/>
                    </a:cubicBezTo>
                    <a:cubicBezTo>
                      <a:pt x="26" y="1887"/>
                      <a:pt x="11" y="1866"/>
                      <a:pt x="4" y="1843"/>
                    </a:cubicBezTo>
                    <a:cubicBezTo>
                      <a:pt x="0" y="1831"/>
                      <a:pt x="0" y="1819"/>
                      <a:pt x="0" y="1807"/>
                    </a:cubicBezTo>
                    <a:cubicBezTo>
                      <a:pt x="0" y="1795"/>
                      <a:pt x="0" y="1783"/>
                      <a:pt x="0" y="1771"/>
                    </a:cubicBezTo>
                    <a:cubicBezTo>
                      <a:pt x="0" y="1723"/>
                      <a:pt x="0" y="1676"/>
                      <a:pt x="0" y="1629"/>
                    </a:cubicBezTo>
                    <a:cubicBezTo>
                      <a:pt x="0" y="1535"/>
                      <a:pt x="0" y="1442"/>
                      <a:pt x="0" y="1351"/>
                    </a:cubicBezTo>
                    <a:cubicBezTo>
                      <a:pt x="0" y="1169"/>
                      <a:pt x="0" y="993"/>
                      <a:pt x="0" y="826"/>
                    </a:cubicBezTo>
                    <a:cubicBezTo>
                      <a:pt x="0" y="658"/>
                      <a:pt x="0" y="499"/>
                      <a:pt x="0" y="350"/>
                    </a:cubicBezTo>
                    <a:cubicBezTo>
                      <a:pt x="0" y="276"/>
                      <a:pt x="0" y="204"/>
                      <a:pt x="0" y="135"/>
                    </a:cubicBezTo>
                    <a:cubicBezTo>
                      <a:pt x="0" y="126"/>
                      <a:pt x="0" y="118"/>
                      <a:pt x="0" y="109"/>
                    </a:cubicBezTo>
                    <a:cubicBezTo>
                      <a:pt x="0" y="105"/>
                      <a:pt x="1" y="100"/>
                      <a:pt x="1" y="96"/>
                    </a:cubicBezTo>
                    <a:cubicBezTo>
                      <a:pt x="2" y="92"/>
                      <a:pt x="2" y="88"/>
                      <a:pt x="3" y="83"/>
                    </a:cubicBezTo>
                    <a:cubicBezTo>
                      <a:pt x="7" y="67"/>
                      <a:pt x="15" y="51"/>
                      <a:pt x="25" y="38"/>
                    </a:cubicBezTo>
                    <a:cubicBezTo>
                      <a:pt x="36" y="26"/>
                      <a:pt x="50" y="16"/>
                      <a:pt x="65" y="9"/>
                    </a:cubicBezTo>
                    <a:cubicBezTo>
                      <a:pt x="80" y="2"/>
                      <a:pt x="96" y="0"/>
                      <a:pt x="112" y="0"/>
                    </a:cubicBezTo>
                    <a:cubicBezTo>
                      <a:pt x="144" y="0"/>
                      <a:pt x="175" y="0"/>
                      <a:pt x="205" y="0"/>
                    </a:cubicBezTo>
                    <a:cubicBezTo>
                      <a:pt x="220" y="0"/>
                      <a:pt x="235" y="0"/>
                      <a:pt x="249" y="0"/>
                    </a:cubicBezTo>
                    <a:cubicBezTo>
                      <a:pt x="257" y="0"/>
                      <a:pt x="264" y="0"/>
                      <a:pt x="271" y="0"/>
                    </a:cubicBezTo>
                    <a:cubicBezTo>
                      <a:pt x="278" y="0"/>
                      <a:pt x="286" y="2"/>
                      <a:pt x="292" y="6"/>
                    </a:cubicBezTo>
                    <a:cubicBezTo>
                      <a:pt x="298" y="10"/>
                      <a:pt x="303" y="16"/>
                      <a:pt x="305" y="23"/>
                    </a:cubicBezTo>
                    <a:cubicBezTo>
                      <a:pt x="308" y="30"/>
                      <a:pt x="307" y="37"/>
                      <a:pt x="307" y="44"/>
                    </a:cubicBezTo>
                    <a:cubicBezTo>
                      <a:pt x="307" y="48"/>
                      <a:pt x="307" y="50"/>
                      <a:pt x="307" y="54"/>
                    </a:cubicBezTo>
                    <a:cubicBezTo>
                      <a:pt x="307" y="57"/>
                      <a:pt x="307" y="61"/>
                      <a:pt x="307" y="65"/>
                    </a:cubicBezTo>
                    <a:cubicBezTo>
                      <a:pt x="308" y="71"/>
                      <a:pt x="311" y="77"/>
                      <a:pt x="315" y="82"/>
                    </a:cubicBezTo>
                    <a:cubicBezTo>
                      <a:pt x="320" y="87"/>
                      <a:pt x="325" y="91"/>
                      <a:pt x="332" y="92"/>
                    </a:cubicBezTo>
                    <a:cubicBezTo>
                      <a:pt x="335" y="93"/>
                      <a:pt x="338" y="93"/>
                      <a:pt x="341" y="93"/>
                    </a:cubicBezTo>
                    <a:cubicBezTo>
                      <a:pt x="345" y="93"/>
                      <a:pt x="348" y="93"/>
                      <a:pt x="351" y="93"/>
                    </a:cubicBezTo>
                    <a:cubicBezTo>
                      <a:pt x="364" y="93"/>
                      <a:pt x="377" y="93"/>
                      <a:pt x="389" y="93"/>
                    </a:cubicBezTo>
                    <a:cubicBezTo>
                      <a:pt x="440" y="93"/>
                      <a:pt x="486" y="94"/>
                      <a:pt x="529" y="94"/>
                    </a:cubicBezTo>
                    <a:cubicBezTo>
                      <a:pt x="551" y="94"/>
                      <a:pt x="572" y="94"/>
                      <a:pt x="591" y="94"/>
                    </a:cubicBezTo>
                    <a:cubicBezTo>
                      <a:pt x="596" y="94"/>
                      <a:pt x="601" y="94"/>
                      <a:pt x="606" y="94"/>
                    </a:cubicBezTo>
                    <a:cubicBezTo>
                      <a:pt x="610" y="93"/>
                      <a:pt x="615" y="91"/>
                      <a:pt x="619" y="89"/>
                    </a:cubicBezTo>
                    <a:cubicBezTo>
                      <a:pt x="627" y="84"/>
                      <a:pt x="632" y="76"/>
                      <a:pt x="634" y="68"/>
                    </a:cubicBezTo>
                    <a:cubicBezTo>
                      <a:pt x="635" y="63"/>
                      <a:pt x="634" y="59"/>
                      <a:pt x="634" y="55"/>
                    </a:cubicBezTo>
                    <a:cubicBezTo>
                      <a:pt x="634" y="50"/>
                      <a:pt x="634" y="46"/>
                      <a:pt x="634" y="42"/>
                    </a:cubicBezTo>
                    <a:cubicBezTo>
                      <a:pt x="634" y="38"/>
                      <a:pt x="634" y="34"/>
                      <a:pt x="635" y="29"/>
                    </a:cubicBezTo>
                    <a:cubicBezTo>
                      <a:pt x="636" y="25"/>
                      <a:pt x="637" y="22"/>
                      <a:pt x="639" y="18"/>
                    </a:cubicBezTo>
                    <a:cubicBezTo>
                      <a:pt x="643" y="11"/>
                      <a:pt x="649" y="6"/>
                      <a:pt x="656" y="3"/>
                    </a:cubicBezTo>
                    <a:cubicBezTo>
                      <a:pt x="663" y="0"/>
                      <a:pt x="670" y="1"/>
                      <a:pt x="677" y="1"/>
                    </a:cubicBezTo>
                    <a:cubicBezTo>
                      <a:pt x="704" y="1"/>
                      <a:pt x="727" y="1"/>
                      <a:pt x="746" y="1"/>
                    </a:cubicBezTo>
                    <a:cubicBezTo>
                      <a:pt x="765" y="1"/>
                      <a:pt x="779" y="1"/>
                      <a:pt x="788" y="1"/>
                    </a:cubicBezTo>
                    <a:cubicBezTo>
                      <a:pt x="798" y="1"/>
                      <a:pt x="803" y="1"/>
                      <a:pt x="803" y="1"/>
                    </a:cubicBezTo>
                    <a:cubicBezTo>
                      <a:pt x="803" y="1"/>
                      <a:pt x="798" y="1"/>
                      <a:pt x="788" y="1"/>
                    </a:cubicBezTo>
                    <a:cubicBezTo>
                      <a:pt x="779" y="1"/>
                      <a:pt x="765" y="2"/>
                      <a:pt x="746" y="2"/>
                    </a:cubicBezTo>
                    <a:cubicBezTo>
                      <a:pt x="727" y="2"/>
                      <a:pt x="704" y="2"/>
                      <a:pt x="677" y="2"/>
                    </a:cubicBezTo>
                    <a:cubicBezTo>
                      <a:pt x="670" y="2"/>
                      <a:pt x="663" y="1"/>
                      <a:pt x="656" y="4"/>
                    </a:cubicBezTo>
                    <a:cubicBezTo>
                      <a:pt x="650" y="7"/>
                      <a:pt x="644" y="12"/>
                      <a:pt x="640" y="19"/>
                    </a:cubicBezTo>
                    <a:cubicBezTo>
                      <a:pt x="638" y="22"/>
                      <a:pt x="637" y="26"/>
                      <a:pt x="636" y="30"/>
                    </a:cubicBezTo>
                    <a:cubicBezTo>
                      <a:pt x="635" y="34"/>
                      <a:pt x="636" y="38"/>
                      <a:pt x="636" y="42"/>
                    </a:cubicBezTo>
                    <a:cubicBezTo>
                      <a:pt x="636" y="46"/>
                      <a:pt x="636" y="50"/>
                      <a:pt x="636" y="55"/>
                    </a:cubicBezTo>
                    <a:cubicBezTo>
                      <a:pt x="636" y="59"/>
                      <a:pt x="636" y="63"/>
                      <a:pt x="635" y="68"/>
                    </a:cubicBezTo>
                    <a:cubicBezTo>
                      <a:pt x="633" y="77"/>
                      <a:pt x="627" y="85"/>
                      <a:pt x="619" y="90"/>
                    </a:cubicBezTo>
                    <a:cubicBezTo>
                      <a:pt x="615" y="93"/>
                      <a:pt x="611" y="94"/>
                      <a:pt x="606" y="95"/>
                    </a:cubicBezTo>
                    <a:cubicBezTo>
                      <a:pt x="601" y="95"/>
                      <a:pt x="596" y="95"/>
                      <a:pt x="591" y="95"/>
                    </a:cubicBezTo>
                    <a:cubicBezTo>
                      <a:pt x="571" y="95"/>
                      <a:pt x="551" y="95"/>
                      <a:pt x="529" y="95"/>
                    </a:cubicBezTo>
                    <a:cubicBezTo>
                      <a:pt x="486" y="95"/>
                      <a:pt x="439" y="95"/>
                      <a:pt x="389" y="95"/>
                    </a:cubicBezTo>
                    <a:cubicBezTo>
                      <a:pt x="377" y="95"/>
                      <a:pt x="364" y="95"/>
                      <a:pt x="351" y="95"/>
                    </a:cubicBezTo>
                    <a:cubicBezTo>
                      <a:pt x="348" y="95"/>
                      <a:pt x="344" y="95"/>
                      <a:pt x="341" y="95"/>
                    </a:cubicBezTo>
                    <a:cubicBezTo>
                      <a:pt x="338" y="95"/>
                      <a:pt x="334" y="95"/>
                      <a:pt x="331" y="94"/>
                    </a:cubicBezTo>
                    <a:cubicBezTo>
                      <a:pt x="324" y="92"/>
                      <a:pt x="318" y="89"/>
                      <a:pt x="314" y="83"/>
                    </a:cubicBezTo>
                    <a:cubicBezTo>
                      <a:pt x="309" y="78"/>
                      <a:pt x="306" y="72"/>
                      <a:pt x="305" y="65"/>
                    </a:cubicBezTo>
                    <a:cubicBezTo>
                      <a:pt x="305" y="61"/>
                      <a:pt x="305" y="58"/>
                      <a:pt x="305" y="54"/>
                    </a:cubicBezTo>
                    <a:cubicBezTo>
                      <a:pt x="305" y="51"/>
                      <a:pt x="305" y="47"/>
                      <a:pt x="305" y="44"/>
                    </a:cubicBezTo>
                    <a:cubicBezTo>
                      <a:pt x="305" y="37"/>
                      <a:pt x="306" y="30"/>
                      <a:pt x="303" y="24"/>
                    </a:cubicBezTo>
                    <a:cubicBezTo>
                      <a:pt x="301" y="17"/>
                      <a:pt x="296" y="11"/>
                      <a:pt x="291" y="7"/>
                    </a:cubicBezTo>
                    <a:cubicBezTo>
                      <a:pt x="285" y="3"/>
                      <a:pt x="278" y="2"/>
                      <a:pt x="271" y="2"/>
                    </a:cubicBezTo>
                    <a:lnTo>
                      <a:pt x="249" y="2"/>
                    </a:lnTo>
                    <a:cubicBezTo>
                      <a:pt x="234" y="2"/>
                      <a:pt x="220" y="2"/>
                      <a:pt x="204" y="2"/>
                    </a:cubicBezTo>
                    <a:cubicBezTo>
                      <a:pt x="174" y="2"/>
                      <a:pt x="144" y="2"/>
                      <a:pt x="112" y="2"/>
                    </a:cubicBezTo>
                    <a:cubicBezTo>
                      <a:pt x="96" y="2"/>
                      <a:pt x="80" y="4"/>
                      <a:pt x="65" y="11"/>
                    </a:cubicBezTo>
                    <a:cubicBezTo>
                      <a:pt x="51" y="17"/>
                      <a:pt x="37" y="27"/>
                      <a:pt x="27" y="40"/>
                    </a:cubicBezTo>
                    <a:cubicBezTo>
                      <a:pt x="16" y="52"/>
                      <a:pt x="9" y="67"/>
                      <a:pt x="5" y="84"/>
                    </a:cubicBezTo>
                    <a:cubicBezTo>
                      <a:pt x="4" y="88"/>
                      <a:pt x="4" y="92"/>
                      <a:pt x="3" y="96"/>
                    </a:cubicBezTo>
                    <a:cubicBezTo>
                      <a:pt x="3" y="100"/>
                      <a:pt x="2" y="105"/>
                      <a:pt x="2" y="109"/>
                    </a:cubicBezTo>
                    <a:cubicBezTo>
                      <a:pt x="2" y="117"/>
                      <a:pt x="2" y="126"/>
                      <a:pt x="2" y="135"/>
                    </a:cubicBezTo>
                    <a:cubicBezTo>
                      <a:pt x="2" y="204"/>
                      <a:pt x="2" y="276"/>
                      <a:pt x="2" y="350"/>
                    </a:cubicBezTo>
                    <a:cubicBezTo>
                      <a:pt x="2" y="499"/>
                      <a:pt x="2" y="657"/>
                      <a:pt x="2" y="825"/>
                    </a:cubicBezTo>
                    <a:cubicBezTo>
                      <a:pt x="2" y="992"/>
                      <a:pt x="2" y="1169"/>
                      <a:pt x="2" y="1351"/>
                    </a:cubicBezTo>
                    <a:cubicBezTo>
                      <a:pt x="2" y="1442"/>
                      <a:pt x="2" y="1535"/>
                      <a:pt x="2" y="1629"/>
                    </a:cubicBezTo>
                    <a:cubicBezTo>
                      <a:pt x="2" y="1676"/>
                      <a:pt x="2" y="1723"/>
                      <a:pt x="2" y="1771"/>
                    </a:cubicBezTo>
                    <a:cubicBezTo>
                      <a:pt x="2" y="1783"/>
                      <a:pt x="2" y="1795"/>
                      <a:pt x="2" y="1807"/>
                    </a:cubicBezTo>
                    <a:cubicBezTo>
                      <a:pt x="2" y="1819"/>
                      <a:pt x="3" y="1830"/>
                      <a:pt x="7" y="1842"/>
                    </a:cubicBezTo>
                    <a:cubicBezTo>
                      <a:pt x="13" y="1864"/>
                      <a:pt x="28" y="1885"/>
                      <a:pt x="48" y="1898"/>
                    </a:cubicBezTo>
                    <a:cubicBezTo>
                      <a:pt x="67" y="1912"/>
                      <a:pt x="91" y="1918"/>
                      <a:pt x="115" y="1917"/>
                    </a:cubicBezTo>
                    <a:cubicBezTo>
                      <a:pt x="139" y="1917"/>
                      <a:pt x="163" y="1917"/>
                      <a:pt x="187" y="1917"/>
                    </a:cubicBezTo>
                    <a:cubicBezTo>
                      <a:pt x="234" y="1917"/>
                      <a:pt x="282" y="1917"/>
                      <a:pt x="329" y="1917"/>
                    </a:cubicBezTo>
                    <a:cubicBezTo>
                      <a:pt x="423" y="1917"/>
                      <a:pt x="516" y="1917"/>
                      <a:pt x="607" y="1917"/>
                    </a:cubicBezTo>
                    <a:cubicBezTo>
                      <a:pt x="652" y="1917"/>
                      <a:pt x="697" y="1917"/>
                      <a:pt x="742" y="1917"/>
                    </a:cubicBezTo>
                    <a:cubicBezTo>
                      <a:pt x="764" y="1917"/>
                      <a:pt x="787" y="1918"/>
                      <a:pt x="809" y="1917"/>
                    </a:cubicBezTo>
                    <a:cubicBezTo>
                      <a:pt x="830" y="1916"/>
                      <a:pt x="852" y="1907"/>
                      <a:pt x="868" y="1894"/>
                    </a:cubicBezTo>
                    <a:cubicBezTo>
                      <a:pt x="877" y="1887"/>
                      <a:pt x="884" y="1879"/>
                      <a:pt x="890" y="1870"/>
                    </a:cubicBezTo>
                    <a:cubicBezTo>
                      <a:pt x="896" y="1861"/>
                      <a:pt x="900" y="1851"/>
                      <a:pt x="903" y="1841"/>
                    </a:cubicBezTo>
                    <a:cubicBezTo>
                      <a:pt x="906" y="1830"/>
                      <a:pt x="907" y="1820"/>
                      <a:pt x="907" y="1809"/>
                    </a:cubicBezTo>
                    <a:cubicBezTo>
                      <a:pt x="907" y="1798"/>
                      <a:pt x="907" y="1788"/>
                      <a:pt x="907" y="1777"/>
                    </a:cubicBezTo>
                    <a:cubicBezTo>
                      <a:pt x="907" y="1734"/>
                      <a:pt x="907" y="1692"/>
                      <a:pt x="907" y="1650"/>
                    </a:cubicBezTo>
                    <a:cubicBezTo>
                      <a:pt x="907" y="1315"/>
                      <a:pt x="907" y="1013"/>
                      <a:pt x="908" y="760"/>
                    </a:cubicBezTo>
                    <a:cubicBezTo>
                      <a:pt x="908" y="507"/>
                      <a:pt x="908" y="302"/>
                      <a:pt x="908" y="161"/>
                    </a:cubicBezTo>
                    <a:cubicBezTo>
                      <a:pt x="908" y="143"/>
                      <a:pt x="908" y="126"/>
                      <a:pt x="908" y="110"/>
                    </a:cubicBezTo>
                    <a:cubicBezTo>
                      <a:pt x="908" y="95"/>
                      <a:pt x="906" y="80"/>
                      <a:pt x="901" y="68"/>
                    </a:cubicBezTo>
                    <a:cubicBezTo>
                      <a:pt x="895" y="55"/>
                      <a:pt x="888" y="44"/>
                      <a:pt x="881" y="36"/>
                    </a:cubicBezTo>
                    <a:cubicBezTo>
                      <a:pt x="873" y="28"/>
                      <a:pt x="865" y="21"/>
                      <a:pt x="857" y="16"/>
                    </a:cubicBezTo>
                    <a:cubicBezTo>
                      <a:pt x="841" y="7"/>
                      <a:pt x="826" y="4"/>
                      <a:pt x="817" y="2"/>
                    </a:cubicBezTo>
                    <a:cubicBezTo>
                      <a:pt x="812" y="2"/>
                      <a:pt x="809" y="2"/>
                      <a:pt x="806" y="1"/>
                    </a:cubicBezTo>
                    <a:cubicBezTo>
                      <a:pt x="804" y="1"/>
                      <a:pt x="803" y="1"/>
                      <a:pt x="8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13"/>
              <p:cNvSpPr/>
              <p:nvPr/>
            </p:nvSpPr>
            <p:spPr>
              <a:xfrm>
                <a:off x="207210" y="1137797"/>
                <a:ext cx="142120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8" h="2" extrusionOk="0">
                    <a:moveTo>
                      <a:pt x="78" y="1"/>
                    </a:moveTo>
                    <a:cubicBezTo>
                      <a:pt x="78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8" y="0"/>
                      <a:pt x="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13"/>
              <p:cNvSpPr/>
              <p:nvPr/>
            </p:nvSpPr>
            <p:spPr>
              <a:xfrm>
                <a:off x="207210" y="1174238"/>
                <a:ext cx="143942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" extrusionOk="0">
                    <a:moveTo>
                      <a:pt x="79" y="1"/>
                    </a:moveTo>
                    <a:cubicBezTo>
                      <a:pt x="79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13"/>
              <p:cNvSpPr/>
              <p:nvPr/>
            </p:nvSpPr>
            <p:spPr>
              <a:xfrm>
                <a:off x="207210" y="1210679"/>
                <a:ext cx="143942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" extrusionOk="0">
                    <a:moveTo>
                      <a:pt x="79" y="1"/>
                    </a:moveTo>
                    <a:cubicBezTo>
                      <a:pt x="79" y="1"/>
                      <a:pt x="61" y="2"/>
                      <a:pt x="40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40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13"/>
              <p:cNvSpPr/>
              <p:nvPr/>
            </p:nvSpPr>
            <p:spPr>
              <a:xfrm>
                <a:off x="-1009920" y="1443901"/>
                <a:ext cx="1353785" cy="251442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38" extrusionOk="0">
                    <a:moveTo>
                      <a:pt x="685" y="137"/>
                    </a:moveTo>
                    <a:cubicBezTo>
                      <a:pt x="685" y="137"/>
                      <a:pt x="687" y="136"/>
                      <a:pt x="690" y="136"/>
                    </a:cubicBezTo>
                    <a:cubicBezTo>
                      <a:pt x="693" y="136"/>
                      <a:pt x="697" y="135"/>
                      <a:pt x="702" y="134"/>
                    </a:cubicBezTo>
                    <a:cubicBezTo>
                      <a:pt x="707" y="132"/>
                      <a:pt x="713" y="129"/>
                      <a:pt x="720" y="124"/>
                    </a:cubicBezTo>
                    <a:cubicBezTo>
                      <a:pt x="726" y="120"/>
                      <a:pt x="732" y="113"/>
                      <a:pt x="737" y="103"/>
                    </a:cubicBezTo>
                    <a:cubicBezTo>
                      <a:pt x="739" y="98"/>
                      <a:pt x="741" y="93"/>
                      <a:pt x="741" y="87"/>
                    </a:cubicBezTo>
                    <a:cubicBezTo>
                      <a:pt x="742" y="82"/>
                      <a:pt x="742" y="76"/>
                      <a:pt x="742" y="69"/>
                    </a:cubicBezTo>
                    <a:cubicBezTo>
                      <a:pt x="742" y="63"/>
                      <a:pt x="742" y="56"/>
                      <a:pt x="741" y="49"/>
                    </a:cubicBezTo>
                    <a:cubicBezTo>
                      <a:pt x="740" y="43"/>
                      <a:pt x="737" y="36"/>
                      <a:pt x="733" y="30"/>
                    </a:cubicBezTo>
                    <a:cubicBezTo>
                      <a:pt x="726" y="17"/>
                      <a:pt x="712" y="7"/>
                      <a:pt x="696" y="4"/>
                    </a:cubicBezTo>
                    <a:cubicBezTo>
                      <a:pt x="688" y="2"/>
                      <a:pt x="679" y="3"/>
                      <a:pt x="670" y="3"/>
                    </a:cubicBezTo>
                    <a:cubicBezTo>
                      <a:pt x="661" y="3"/>
                      <a:pt x="652" y="3"/>
                      <a:pt x="643" y="3"/>
                    </a:cubicBezTo>
                    <a:cubicBezTo>
                      <a:pt x="493" y="3"/>
                      <a:pt x="286" y="3"/>
                      <a:pt x="58" y="3"/>
                    </a:cubicBezTo>
                    <a:cubicBezTo>
                      <a:pt x="44" y="3"/>
                      <a:pt x="30" y="9"/>
                      <a:pt x="20" y="18"/>
                    </a:cubicBezTo>
                    <a:cubicBezTo>
                      <a:pt x="10" y="27"/>
                      <a:pt x="4" y="40"/>
                      <a:pt x="3" y="54"/>
                    </a:cubicBezTo>
                    <a:cubicBezTo>
                      <a:pt x="2" y="61"/>
                      <a:pt x="3" y="68"/>
                      <a:pt x="3" y="75"/>
                    </a:cubicBezTo>
                    <a:cubicBezTo>
                      <a:pt x="2" y="82"/>
                      <a:pt x="3" y="88"/>
                      <a:pt x="5" y="95"/>
                    </a:cubicBezTo>
                    <a:cubicBezTo>
                      <a:pt x="8" y="108"/>
                      <a:pt x="17" y="119"/>
                      <a:pt x="28" y="126"/>
                    </a:cubicBezTo>
                    <a:cubicBezTo>
                      <a:pt x="33" y="130"/>
                      <a:pt x="39" y="132"/>
                      <a:pt x="46" y="134"/>
                    </a:cubicBezTo>
                    <a:cubicBezTo>
                      <a:pt x="52" y="135"/>
                      <a:pt x="58" y="135"/>
                      <a:pt x="65" y="135"/>
                    </a:cubicBezTo>
                    <a:cubicBezTo>
                      <a:pt x="78" y="135"/>
                      <a:pt x="91" y="135"/>
                      <a:pt x="104" y="135"/>
                    </a:cubicBezTo>
                    <a:cubicBezTo>
                      <a:pt x="130" y="135"/>
                      <a:pt x="156" y="135"/>
                      <a:pt x="180" y="135"/>
                    </a:cubicBezTo>
                    <a:cubicBezTo>
                      <a:pt x="279" y="135"/>
                      <a:pt x="368" y="135"/>
                      <a:pt x="443" y="136"/>
                    </a:cubicBezTo>
                    <a:cubicBezTo>
                      <a:pt x="518" y="136"/>
                      <a:pt x="579" y="136"/>
                      <a:pt x="620" y="136"/>
                    </a:cubicBezTo>
                    <a:cubicBezTo>
                      <a:pt x="641" y="136"/>
                      <a:pt x="658" y="136"/>
                      <a:pt x="669" y="136"/>
                    </a:cubicBezTo>
                    <a:cubicBezTo>
                      <a:pt x="674" y="136"/>
                      <a:pt x="678" y="136"/>
                      <a:pt x="681" y="136"/>
                    </a:cubicBezTo>
                    <a:cubicBezTo>
                      <a:pt x="684" y="136"/>
                      <a:pt x="685" y="137"/>
                      <a:pt x="685" y="137"/>
                    </a:cubicBezTo>
                    <a:cubicBezTo>
                      <a:pt x="685" y="137"/>
                      <a:pt x="684" y="137"/>
                      <a:pt x="681" y="137"/>
                    </a:cubicBezTo>
                    <a:cubicBezTo>
                      <a:pt x="678" y="137"/>
                      <a:pt x="674" y="137"/>
                      <a:pt x="669" y="137"/>
                    </a:cubicBezTo>
                    <a:cubicBezTo>
                      <a:pt x="657" y="137"/>
                      <a:pt x="641" y="137"/>
                      <a:pt x="620" y="137"/>
                    </a:cubicBezTo>
                    <a:cubicBezTo>
                      <a:pt x="579" y="137"/>
                      <a:pt x="518" y="137"/>
                      <a:pt x="443" y="137"/>
                    </a:cubicBezTo>
                    <a:cubicBezTo>
                      <a:pt x="368" y="138"/>
                      <a:pt x="279" y="138"/>
                      <a:pt x="180" y="138"/>
                    </a:cubicBezTo>
                    <a:cubicBezTo>
                      <a:pt x="156" y="138"/>
                      <a:pt x="130" y="138"/>
                      <a:pt x="104" y="138"/>
                    </a:cubicBezTo>
                    <a:cubicBezTo>
                      <a:pt x="91" y="138"/>
                      <a:pt x="78" y="138"/>
                      <a:pt x="65" y="138"/>
                    </a:cubicBezTo>
                    <a:cubicBezTo>
                      <a:pt x="59" y="138"/>
                      <a:pt x="52" y="138"/>
                      <a:pt x="45" y="136"/>
                    </a:cubicBezTo>
                    <a:cubicBezTo>
                      <a:pt x="38" y="135"/>
                      <a:pt x="32" y="132"/>
                      <a:pt x="26" y="128"/>
                    </a:cubicBezTo>
                    <a:cubicBezTo>
                      <a:pt x="15" y="121"/>
                      <a:pt x="6" y="109"/>
                      <a:pt x="2" y="95"/>
                    </a:cubicBezTo>
                    <a:cubicBezTo>
                      <a:pt x="0" y="89"/>
                      <a:pt x="0" y="81"/>
                      <a:pt x="0" y="75"/>
                    </a:cubicBezTo>
                    <a:cubicBezTo>
                      <a:pt x="0" y="68"/>
                      <a:pt x="0" y="61"/>
                      <a:pt x="0" y="54"/>
                    </a:cubicBezTo>
                    <a:cubicBezTo>
                      <a:pt x="1" y="39"/>
                      <a:pt x="8" y="26"/>
                      <a:pt x="19" y="16"/>
                    </a:cubicBezTo>
                    <a:cubicBezTo>
                      <a:pt x="29" y="6"/>
                      <a:pt x="44" y="0"/>
                      <a:pt x="58" y="0"/>
                    </a:cubicBezTo>
                    <a:cubicBezTo>
                      <a:pt x="286" y="0"/>
                      <a:pt x="493" y="1"/>
                      <a:pt x="643" y="1"/>
                    </a:cubicBezTo>
                    <a:cubicBezTo>
                      <a:pt x="652" y="1"/>
                      <a:pt x="661" y="1"/>
                      <a:pt x="670" y="1"/>
                    </a:cubicBezTo>
                    <a:cubicBezTo>
                      <a:pt x="679" y="1"/>
                      <a:pt x="688" y="0"/>
                      <a:pt x="696" y="2"/>
                    </a:cubicBezTo>
                    <a:cubicBezTo>
                      <a:pt x="713" y="5"/>
                      <a:pt x="727" y="16"/>
                      <a:pt x="735" y="29"/>
                    </a:cubicBezTo>
                    <a:cubicBezTo>
                      <a:pt x="739" y="35"/>
                      <a:pt x="741" y="42"/>
                      <a:pt x="742" y="49"/>
                    </a:cubicBezTo>
                    <a:cubicBezTo>
                      <a:pt x="743" y="56"/>
                      <a:pt x="743" y="63"/>
                      <a:pt x="743" y="69"/>
                    </a:cubicBezTo>
                    <a:cubicBezTo>
                      <a:pt x="743" y="75"/>
                      <a:pt x="743" y="81"/>
                      <a:pt x="742" y="87"/>
                    </a:cubicBezTo>
                    <a:cubicBezTo>
                      <a:pt x="742" y="93"/>
                      <a:pt x="740" y="98"/>
                      <a:pt x="738" y="103"/>
                    </a:cubicBezTo>
                    <a:cubicBezTo>
                      <a:pt x="733" y="113"/>
                      <a:pt x="727" y="120"/>
                      <a:pt x="720" y="125"/>
                    </a:cubicBezTo>
                    <a:cubicBezTo>
                      <a:pt x="714" y="130"/>
                      <a:pt x="708" y="133"/>
                      <a:pt x="702" y="134"/>
                    </a:cubicBezTo>
                    <a:cubicBezTo>
                      <a:pt x="697" y="136"/>
                      <a:pt x="693" y="136"/>
                      <a:pt x="690" y="136"/>
                    </a:cubicBezTo>
                    <a:cubicBezTo>
                      <a:pt x="687" y="136"/>
                      <a:pt x="686" y="136"/>
                      <a:pt x="686" y="136"/>
                    </a:cubicBezTo>
                    <a:lnTo>
                      <a:pt x="685" y="13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675" rIns="90000" bIns="4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13"/>
              <p:cNvSpPr/>
              <p:nvPr/>
            </p:nvSpPr>
            <p:spPr>
              <a:xfrm>
                <a:off x="-527076" y="2571748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13"/>
              <p:cNvSpPr/>
              <p:nvPr/>
            </p:nvSpPr>
            <p:spPr>
              <a:xfrm>
                <a:off x="-527076" y="2999929"/>
                <a:ext cx="79259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" extrusionOk="0">
                    <a:moveTo>
                      <a:pt x="435" y="1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1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13"/>
              <p:cNvSpPr/>
              <p:nvPr/>
            </p:nvSpPr>
            <p:spPr>
              <a:xfrm>
                <a:off x="-527076" y="3065523"/>
                <a:ext cx="783483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430" h="2" extrusionOk="0">
                    <a:moveTo>
                      <a:pt x="430" y="1"/>
                    </a:moveTo>
                    <a:cubicBezTo>
                      <a:pt x="430" y="2"/>
                      <a:pt x="334" y="2"/>
                      <a:pt x="215" y="2"/>
                    </a:cubicBezTo>
                    <a:cubicBezTo>
                      <a:pt x="96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13"/>
              <p:cNvSpPr/>
              <p:nvPr/>
            </p:nvSpPr>
            <p:spPr>
              <a:xfrm>
                <a:off x="-527076" y="3491882"/>
                <a:ext cx="79259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" extrusionOk="0">
                    <a:moveTo>
                      <a:pt x="435" y="2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13"/>
              <p:cNvSpPr/>
              <p:nvPr/>
            </p:nvSpPr>
            <p:spPr>
              <a:xfrm>
                <a:off x="-527076" y="3557476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1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13"/>
              <p:cNvSpPr/>
              <p:nvPr/>
            </p:nvSpPr>
            <p:spPr>
              <a:xfrm>
                <a:off x="-527076" y="3982013"/>
                <a:ext cx="792593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435" h="2" extrusionOk="0">
                    <a:moveTo>
                      <a:pt x="435" y="1"/>
                    </a:moveTo>
                    <a:cubicBezTo>
                      <a:pt x="435" y="2"/>
                      <a:pt x="337" y="2"/>
                      <a:pt x="217" y="2"/>
                    </a:cubicBezTo>
                    <a:cubicBezTo>
                      <a:pt x="97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7" y="0"/>
                    </a:cubicBezTo>
                    <a:cubicBezTo>
                      <a:pt x="337" y="0"/>
                      <a:pt x="435" y="0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13"/>
              <p:cNvSpPr/>
              <p:nvPr/>
            </p:nvSpPr>
            <p:spPr>
              <a:xfrm>
                <a:off x="-527076" y="4045784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2" name="Google Shape;412;p13"/>
            <p:cNvGrpSpPr/>
            <p:nvPr/>
          </p:nvGrpSpPr>
          <p:grpSpPr>
            <a:xfrm>
              <a:off x="180286" y="4651013"/>
              <a:ext cx="1065901" cy="619495"/>
              <a:chOff x="-192639" y="64613"/>
              <a:chExt cx="1065901" cy="619495"/>
            </a:xfrm>
          </p:grpSpPr>
          <p:sp>
            <p:nvSpPr>
              <p:cNvPr id="413" name="Google Shape;413;p13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13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13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13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13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13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13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20" name="Google Shape;420;p13"/>
          <p:cNvGrpSpPr/>
          <p:nvPr/>
        </p:nvGrpSpPr>
        <p:grpSpPr>
          <a:xfrm>
            <a:off x="163587" y="135917"/>
            <a:ext cx="8459619" cy="5228424"/>
            <a:chOff x="163587" y="135917"/>
            <a:chExt cx="8459619" cy="5228424"/>
          </a:xfrm>
        </p:grpSpPr>
        <p:sp>
          <p:nvSpPr>
            <p:cNvPr id="421" name="Google Shape;421;p13"/>
            <p:cNvSpPr/>
            <p:nvPr/>
          </p:nvSpPr>
          <p:spPr>
            <a:xfrm>
              <a:off x="7816037" y="4557175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490652" y="288717"/>
              <a:ext cx="535683" cy="533859"/>
            </a:xfrm>
            <a:custGeom>
              <a:avLst/>
              <a:gdLst/>
              <a:ahLst/>
              <a:cxnLst/>
              <a:rect l="l" t="t" r="r" b="b"/>
              <a:pathLst>
                <a:path w="294" h="293" extrusionOk="0">
                  <a:moveTo>
                    <a:pt x="166" y="268"/>
                  </a:moveTo>
                  <a:cubicBezTo>
                    <a:pt x="156" y="269"/>
                    <a:pt x="145" y="270"/>
                    <a:pt x="134" y="269"/>
                  </a:cubicBezTo>
                  <a:lnTo>
                    <a:pt x="117" y="293"/>
                  </a:lnTo>
                  <a:lnTo>
                    <a:pt x="71" y="276"/>
                  </a:lnTo>
                  <a:lnTo>
                    <a:pt x="75" y="246"/>
                  </a:lnTo>
                  <a:cubicBezTo>
                    <a:pt x="67" y="240"/>
                    <a:pt x="59" y="232"/>
                    <a:pt x="52" y="224"/>
                  </a:cubicBezTo>
                  <a:lnTo>
                    <a:pt x="22" y="229"/>
                  </a:lnTo>
                  <a:lnTo>
                    <a:pt x="2" y="184"/>
                  </a:lnTo>
                  <a:lnTo>
                    <a:pt x="26" y="166"/>
                  </a:lnTo>
                  <a:cubicBezTo>
                    <a:pt x="24" y="155"/>
                    <a:pt x="24" y="144"/>
                    <a:pt x="25" y="134"/>
                  </a:cubicBezTo>
                  <a:lnTo>
                    <a:pt x="0" y="117"/>
                  </a:lnTo>
                  <a:lnTo>
                    <a:pt x="18" y="71"/>
                  </a:lnTo>
                  <a:lnTo>
                    <a:pt x="48" y="75"/>
                  </a:lnTo>
                  <a:cubicBezTo>
                    <a:pt x="54" y="66"/>
                    <a:pt x="62" y="58"/>
                    <a:pt x="70" y="51"/>
                  </a:cubicBezTo>
                  <a:lnTo>
                    <a:pt x="64" y="22"/>
                  </a:lnTo>
                  <a:lnTo>
                    <a:pt x="110" y="2"/>
                  </a:lnTo>
                  <a:lnTo>
                    <a:pt x="128" y="26"/>
                  </a:lnTo>
                  <a:cubicBezTo>
                    <a:pt x="139" y="24"/>
                    <a:pt x="150" y="24"/>
                    <a:pt x="160" y="25"/>
                  </a:cubicBezTo>
                  <a:lnTo>
                    <a:pt x="177" y="0"/>
                  </a:lnTo>
                  <a:lnTo>
                    <a:pt x="223" y="18"/>
                  </a:lnTo>
                  <a:lnTo>
                    <a:pt x="219" y="48"/>
                  </a:lnTo>
                  <a:cubicBezTo>
                    <a:pt x="228" y="54"/>
                    <a:pt x="236" y="61"/>
                    <a:pt x="242" y="70"/>
                  </a:cubicBezTo>
                  <a:lnTo>
                    <a:pt x="272" y="64"/>
                  </a:lnTo>
                  <a:lnTo>
                    <a:pt x="292" y="110"/>
                  </a:lnTo>
                  <a:lnTo>
                    <a:pt x="268" y="127"/>
                  </a:lnTo>
                  <a:cubicBezTo>
                    <a:pt x="270" y="138"/>
                    <a:pt x="270" y="149"/>
                    <a:pt x="269" y="160"/>
                  </a:cubicBezTo>
                  <a:lnTo>
                    <a:pt x="294" y="177"/>
                  </a:lnTo>
                  <a:lnTo>
                    <a:pt x="276" y="223"/>
                  </a:lnTo>
                  <a:lnTo>
                    <a:pt x="246" y="219"/>
                  </a:lnTo>
                  <a:cubicBezTo>
                    <a:pt x="240" y="227"/>
                    <a:pt x="232" y="235"/>
                    <a:pt x="224" y="242"/>
                  </a:cubicBezTo>
                  <a:lnTo>
                    <a:pt x="230" y="272"/>
                  </a:lnTo>
                  <a:lnTo>
                    <a:pt x="184" y="292"/>
                  </a:lnTo>
                  <a:lnTo>
                    <a:pt x="166" y="268"/>
                  </a:lnTo>
                  <a:moveTo>
                    <a:pt x="167" y="196"/>
                  </a:moveTo>
                  <a:cubicBezTo>
                    <a:pt x="194" y="184"/>
                    <a:pt x="206" y="153"/>
                    <a:pt x="194" y="126"/>
                  </a:cubicBezTo>
                  <a:cubicBezTo>
                    <a:pt x="182" y="99"/>
                    <a:pt x="150" y="87"/>
                    <a:pt x="123" y="99"/>
                  </a:cubicBezTo>
                  <a:cubicBezTo>
                    <a:pt x="97" y="111"/>
                    <a:pt x="84" y="142"/>
                    <a:pt x="96" y="169"/>
                  </a:cubicBezTo>
                  <a:cubicBezTo>
                    <a:pt x="108" y="196"/>
                    <a:pt x="140" y="208"/>
                    <a:pt x="167" y="1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163587" y="135917"/>
              <a:ext cx="275130" cy="276951"/>
            </a:xfrm>
            <a:custGeom>
              <a:avLst/>
              <a:gdLst/>
              <a:ahLst/>
              <a:cxnLst/>
              <a:rect l="l" t="t" r="r" b="b"/>
              <a:pathLst>
                <a:path w="151" h="152" extrusionOk="0">
                  <a:moveTo>
                    <a:pt x="85" y="139"/>
                  </a:moveTo>
                  <a:cubicBezTo>
                    <a:pt x="80" y="140"/>
                    <a:pt x="74" y="140"/>
                    <a:pt x="69" y="139"/>
                  </a:cubicBezTo>
                  <a:lnTo>
                    <a:pt x="60" y="152"/>
                  </a:lnTo>
                  <a:lnTo>
                    <a:pt x="36" y="143"/>
                  </a:lnTo>
                  <a:lnTo>
                    <a:pt x="38" y="128"/>
                  </a:lnTo>
                  <a:cubicBezTo>
                    <a:pt x="34" y="124"/>
                    <a:pt x="30" y="120"/>
                    <a:pt x="26" y="116"/>
                  </a:cubicBezTo>
                  <a:lnTo>
                    <a:pt x="11" y="119"/>
                  </a:lnTo>
                  <a:lnTo>
                    <a:pt x="0" y="96"/>
                  </a:lnTo>
                  <a:lnTo>
                    <a:pt x="13" y="86"/>
                  </a:lnTo>
                  <a:cubicBezTo>
                    <a:pt x="12" y="81"/>
                    <a:pt x="12" y="75"/>
                    <a:pt x="13" y="69"/>
                  </a:cubicBezTo>
                  <a:lnTo>
                    <a:pt x="0" y="61"/>
                  </a:lnTo>
                  <a:lnTo>
                    <a:pt x="9" y="37"/>
                  </a:lnTo>
                  <a:lnTo>
                    <a:pt x="24" y="39"/>
                  </a:lnTo>
                  <a:cubicBezTo>
                    <a:pt x="27" y="35"/>
                    <a:pt x="31" y="30"/>
                    <a:pt x="36" y="27"/>
                  </a:cubicBezTo>
                  <a:lnTo>
                    <a:pt x="33" y="12"/>
                  </a:lnTo>
                  <a:lnTo>
                    <a:pt x="56" y="1"/>
                  </a:lnTo>
                  <a:lnTo>
                    <a:pt x="66" y="14"/>
                  </a:lnTo>
                  <a:cubicBezTo>
                    <a:pt x="71" y="13"/>
                    <a:pt x="77" y="13"/>
                    <a:pt x="82" y="13"/>
                  </a:cubicBezTo>
                  <a:lnTo>
                    <a:pt x="91" y="0"/>
                  </a:lnTo>
                  <a:lnTo>
                    <a:pt x="115" y="10"/>
                  </a:lnTo>
                  <a:lnTo>
                    <a:pt x="113" y="25"/>
                  </a:lnTo>
                  <a:cubicBezTo>
                    <a:pt x="117" y="28"/>
                    <a:pt x="121" y="32"/>
                    <a:pt x="125" y="37"/>
                  </a:cubicBezTo>
                  <a:lnTo>
                    <a:pt x="140" y="34"/>
                  </a:lnTo>
                  <a:lnTo>
                    <a:pt x="151" y="57"/>
                  </a:lnTo>
                  <a:lnTo>
                    <a:pt x="138" y="66"/>
                  </a:lnTo>
                  <a:cubicBezTo>
                    <a:pt x="139" y="72"/>
                    <a:pt x="139" y="78"/>
                    <a:pt x="138" y="83"/>
                  </a:cubicBezTo>
                  <a:lnTo>
                    <a:pt x="151" y="92"/>
                  </a:lnTo>
                  <a:lnTo>
                    <a:pt x="142" y="116"/>
                  </a:lnTo>
                  <a:lnTo>
                    <a:pt x="127" y="114"/>
                  </a:lnTo>
                  <a:cubicBezTo>
                    <a:pt x="124" y="118"/>
                    <a:pt x="120" y="122"/>
                    <a:pt x="115" y="126"/>
                  </a:cubicBezTo>
                  <a:lnTo>
                    <a:pt x="118" y="141"/>
                  </a:lnTo>
                  <a:lnTo>
                    <a:pt x="95" y="151"/>
                  </a:lnTo>
                  <a:lnTo>
                    <a:pt x="85" y="139"/>
                  </a:lnTo>
                  <a:moveTo>
                    <a:pt x="86" y="102"/>
                  </a:moveTo>
                  <a:cubicBezTo>
                    <a:pt x="99" y="96"/>
                    <a:pt x="106" y="79"/>
                    <a:pt x="100" y="66"/>
                  </a:cubicBezTo>
                  <a:cubicBezTo>
                    <a:pt x="93" y="52"/>
                    <a:pt x="77" y="45"/>
                    <a:pt x="63" y="52"/>
                  </a:cubicBezTo>
                  <a:cubicBezTo>
                    <a:pt x="49" y="58"/>
                    <a:pt x="43" y="74"/>
                    <a:pt x="49" y="88"/>
                  </a:cubicBezTo>
                  <a:cubicBezTo>
                    <a:pt x="55" y="102"/>
                    <a:pt x="72" y="108"/>
                    <a:pt x="86" y="1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9700" rIns="90000" bIns="9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72" r:id="rId15"/>
    <p:sldLayoutId id="2147483673" r:id="rId16"/>
  </p:sldLayoutIdLst>
  <p:transition spd="slow">
    <p:push dir="u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26"/>
          <p:cNvSpPr txBox="1">
            <a:spLocks noGrp="1"/>
          </p:cNvSpPr>
          <p:nvPr>
            <p:ph type="ctrTitle"/>
          </p:nvPr>
        </p:nvSpPr>
        <p:spPr>
          <a:xfrm>
            <a:off x="3412644" y="1161475"/>
            <a:ext cx="5238000" cy="15742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600" dirty="0">
                <a:solidFill>
                  <a:schemeClr val="dk2"/>
                </a:solidFill>
              </a:rPr>
              <a:t>Вайс</a:t>
            </a:r>
            <a:endParaRPr sz="6600" b="0" dirty="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25" name="Google Shape;825;p26"/>
          <p:cNvSpPr txBox="1">
            <a:spLocks noGrp="1"/>
          </p:cNvSpPr>
          <p:nvPr>
            <p:ph type="subTitle" idx="1"/>
          </p:nvPr>
        </p:nvSpPr>
        <p:spPr>
          <a:xfrm>
            <a:off x="3412644" y="2735766"/>
            <a:ext cx="5238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Софтуерно</a:t>
            </a:r>
            <a:r>
              <a:rPr lang="ru-RU" dirty="0"/>
              <a:t> приложение</a:t>
            </a:r>
            <a:endParaRPr dirty="0"/>
          </a:p>
        </p:txBody>
      </p:sp>
      <p:grpSp>
        <p:nvGrpSpPr>
          <p:cNvPr id="826" name="Google Shape;826;p26"/>
          <p:cNvGrpSpPr/>
          <p:nvPr/>
        </p:nvGrpSpPr>
        <p:grpSpPr>
          <a:xfrm>
            <a:off x="824088" y="133057"/>
            <a:ext cx="3412632" cy="5205418"/>
            <a:chOff x="488808" y="370717"/>
            <a:chExt cx="3232319" cy="5109021"/>
          </a:xfrm>
        </p:grpSpPr>
        <p:sp>
          <p:nvSpPr>
            <p:cNvPr id="827" name="Google Shape;827;p26"/>
            <p:cNvSpPr/>
            <p:nvPr/>
          </p:nvSpPr>
          <p:spPr>
            <a:xfrm>
              <a:off x="1047185" y="771567"/>
              <a:ext cx="1656246" cy="3496504"/>
            </a:xfrm>
            <a:custGeom>
              <a:avLst/>
              <a:gdLst/>
              <a:ahLst/>
              <a:cxnLst/>
              <a:rect l="l" t="t" r="r" b="b"/>
              <a:pathLst>
                <a:path w="909" h="1919" extrusionOk="0">
                  <a:moveTo>
                    <a:pt x="746" y="0"/>
                  </a:moveTo>
                  <a:cubicBezTo>
                    <a:pt x="727" y="0"/>
                    <a:pt x="704" y="0"/>
                    <a:pt x="677" y="0"/>
                  </a:cubicBezTo>
                  <a:cubicBezTo>
                    <a:pt x="670" y="0"/>
                    <a:pt x="663" y="0"/>
                    <a:pt x="656" y="2"/>
                  </a:cubicBezTo>
                  <a:cubicBezTo>
                    <a:pt x="649" y="5"/>
                    <a:pt x="643" y="10"/>
                    <a:pt x="639" y="17"/>
                  </a:cubicBezTo>
                  <a:cubicBezTo>
                    <a:pt x="638" y="20"/>
                    <a:pt x="636" y="24"/>
                    <a:pt x="636" y="28"/>
                  </a:cubicBezTo>
                  <a:cubicBezTo>
                    <a:pt x="635" y="32"/>
                    <a:pt x="635" y="36"/>
                    <a:pt x="635" y="40"/>
                  </a:cubicBezTo>
                  <a:cubicBezTo>
                    <a:pt x="635" y="45"/>
                    <a:pt x="635" y="49"/>
                    <a:pt x="635" y="53"/>
                  </a:cubicBezTo>
                  <a:cubicBezTo>
                    <a:pt x="635" y="57"/>
                    <a:pt x="635" y="62"/>
                    <a:pt x="634" y="66"/>
                  </a:cubicBezTo>
                  <a:cubicBezTo>
                    <a:pt x="632" y="75"/>
                    <a:pt x="627" y="84"/>
                    <a:pt x="619" y="89"/>
                  </a:cubicBezTo>
                  <a:cubicBezTo>
                    <a:pt x="615" y="91"/>
                    <a:pt x="610" y="93"/>
                    <a:pt x="605" y="93"/>
                  </a:cubicBezTo>
                  <a:cubicBezTo>
                    <a:pt x="600" y="94"/>
                    <a:pt x="596" y="93"/>
                    <a:pt x="591" y="94"/>
                  </a:cubicBezTo>
                  <a:cubicBezTo>
                    <a:pt x="571" y="94"/>
                    <a:pt x="550" y="94"/>
                    <a:pt x="529" y="94"/>
                  </a:cubicBezTo>
                  <a:cubicBezTo>
                    <a:pt x="485" y="94"/>
                    <a:pt x="439" y="94"/>
                    <a:pt x="388" y="94"/>
                  </a:cubicBezTo>
                  <a:cubicBezTo>
                    <a:pt x="375" y="94"/>
                    <a:pt x="363" y="94"/>
                    <a:pt x="350" y="94"/>
                  </a:cubicBezTo>
                  <a:cubicBezTo>
                    <a:pt x="346" y="94"/>
                    <a:pt x="343" y="94"/>
                    <a:pt x="340" y="94"/>
                  </a:cubicBezTo>
                  <a:cubicBezTo>
                    <a:pt x="337" y="94"/>
                    <a:pt x="333" y="93"/>
                    <a:pt x="330" y="93"/>
                  </a:cubicBezTo>
                  <a:cubicBezTo>
                    <a:pt x="323" y="91"/>
                    <a:pt x="317" y="87"/>
                    <a:pt x="313" y="82"/>
                  </a:cubicBezTo>
                  <a:cubicBezTo>
                    <a:pt x="308" y="77"/>
                    <a:pt x="305" y="70"/>
                    <a:pt x="304" y="63"/>
                  </a:cubicBezTo>
                  <a:cubicBezTo>
                    <a:pt x="304" y="60"/>
                    <a:pt x="304" y="56"/>
                    <a:pt x="304" y="53"/>
                  </a:cubicBezTo>
                  <a:lnTo>
                    <a:pt x="304" y="42"/>
                  </a:lnTo>
                  <a:cubicBezTo>
                    <a:pt x="304" y="35"/>
                    <a:pt x="304" y="28"/>
                    <a:pt x="302" y="22"/>
                  </a:cubicBezTo>
                  <a:cubicBezTo>
                    <a:pt x="299" y="16"/>
                    <a:pt x="295" y="10"/>
                    <a:pt x="289" y="6"/>
                  </a:cubicBezTo>
                  <a:cubicBezTo>
                    <a:pt x="284" y="2"/>
                    <a:pt x="277" y="0"/>
                    <a:pt x="269" y="0"/>
                  </a:cubicBezTo>
                  <a:lnTo>
                    <a:pt x="248" y="0"/>
                  </a:lnTo>
                  <a:cubicBezTo>
                    <a:pt x="233" y="0"/>
                    <a:pt x="218" y="0"/>
                    <a:pt x="203" y="0"/>
                  </a:cubicBezTo>
                  <a:cubicBezTo>
                    <a:pt x="173" y="0"/>
                    <a:pt x="142" y="0"/>
                    <a:pt x="110" y="0"/>
                  </a:cubicBezTo>
                  <a:cubicBezTo>
                    <a:pt x="94" y="0"/>
                    <a:pt x="78" y="3"/>
                    <a:pt x="64" y="9"/>
                  </a:cubicBezTo>
                  <a:cubicBezTo>
                    <a:pt x="49" y="16"/>
                    <a:pt x="35" y="26"/>
                    <a:pt x="25" y="38"/>
                  </a:cubicBezTo>
                  <a:cubicBezTo>
                    <a:pt x="14" y="51"/>
                    <a:pt x="7" y="66"/>
                    <a:pt x="3" y="82"/>
                  </a:cubicBezTo>
                  <a:cubicBezTo>
                    <a:pt x="2" y="86"/>
                    <a:pt x="2" y="91"/>
                    <a:pt x="1" y="95"/>
                  </a:cubicBezTo>
                  <a:cubicBezTo>
                    <a:pt x="1" y="98"/>
                    <a:pt x="0" y="102"/>
                    <a:pt x="0" y="105"/>
                  </a:cubicBezTo>
                  <a:lnTo>
                    <a:pt x="0" y="798"/>
                  </a:lnTo>
                  <a:cubicBezTo>
                    <a:pt x="0" y="807"/>
                    <a:pt x="0" y="816"/>
                    <a:pt x="0" y="825"/>
                  </a:cubicBezTo>
                  <a:cubicBezTo>
                    <a:pt x="0" y="853"/>
                    <a:pt x="0" y="882"/>
                    <a:pt x="0" y="910"/>
                  </a:cubicBezTo>
                  <a:lnTo>
                    <a:pt x="0" y="1810"/>
                  </a:lnTo>
                  <a:cubicBezTo>
                    <a:pt x="0" y="1821"/>
                    <a:pt x="1" y="1833"/>
                    <a:pt x="5" y="1844"/>
                  </a:cubicBezTo>
                  <a:cubicBezTo>
                    <a:pt x="11" y="1866"/>
                    <a:pt x="26" y="1887"/>
                    <a:pt x="46" y="1900"/>
                  </a:cubicBezTo>
                  <a:cubicBezTo>
                    <a:pt x="65" y="1914"/>
                    <a:pt x="89" y="1920"/>
                    <a:pt x="113" y="1919"/>
                  </a:cubicBezTo>
                  <a:cubicBezTo>
                    <a:pt x="137" y="1919"/>
                    <a:pt x="161" y="1919"/>
                    <a:pt x="185" y="1919"/>
                  </a:cubicBezTo>
                  <a:cubicBezTo>
                    <a:pt x="233" y="1919"/>
                    <a:pt x="281" y="1919"/>
                    <a:pt x="328" y="1919"/>
                  </a:cubicBezTo>
                  <a:cubicBezTo>
                    <a:pt x="422" y="1919"/>
                    <a:pt x="515" y="1919"/>
                    <a:pt x="606" y="1919"/>
                  </a:cubicBezTo>
                  <a:cubicBezTo>
                    <a:pt x="652" y="1919"/>
                    <a:pt x="697" y="1919"/>
                    <a:pt x="742" y="1919"/>
                  </a:cubicBezTo>
                  <a:cubicBezTo>
                    <a:pt x="764" y="1919"/>
                    <a:pt x="787" y="1920"/>
                    <a:pt x="809" y="1919"/>
                  </a:cubicBezTo>
                  <a:cubicBezTo>
                    <a:pt x="831" y="1918"/>
                    <a:pt x="852" y="1909"/>
                    <a:pt x="869" y="1896"/>
                  </a:cubicBezTo>
                  <a:cubicBezTo>
                    <a:pt x="877" y="1889"/>
                    <a:pt x="884" y="1881"/>
                    <a:pt x="890" y="1872"/>
                  </a:cubicBezTo>
                  <a:cubicBezTo>
                    <a:pt x="896" y="1863"/>
                    <a:pt x="900" y="1853"/>
                    <a:pt x="903" y="1843"/>
                  </a:cubicBezTo>
                  <a:cubicBezTo>
                    <a:pt x="907" y="1832"/>
                    <a:pt x="907" y="1822"/>
                    <a:pt x="907" y="1811"/>
                  </a:cubicBezTo>
                  <a:cubicBezTo>
                    <a:pt x="907" y="1800"/>
                    <a:pt x="907" y="1789"/>
                    <a:pt x="907" y="1779"/>
                  </a:cubicBezTo>
                  <a:cubicBezTo>
                    <a:pt x="907" y="1736"/>
                    <a:pt x="907" y="1693"/>
                    <a:pt x="907" y="1651"/>
                  </a:cubicBezTo>
                  <a:cubicBezTo>
                    <a:pt x="908" y="1316"/>
                    <a:pt x="908" y="1014"/>
                    <a:pt x="908" y="760"/>
                  </a:cubicBezTo>
                  <a:cubicBezTo>
                    <a:pt x="908" y="507"/>
                    <a:pt x="908" y="301"/>
                    <a:pt x="909" y="159"/>
                  </a:cubicBezTo>
                  <a:cubicBezTo>
                    <a:pt x="909" y="142"/>
                    <a:pt x="909" y="125"/>
                    <a:pt x="909" y="109"/>
                  </a:cubicBezTo>
                  <a:cubicBezTo>
                    <a:pt x="909" y="93"/>
                    <a:pt x="906" y="79"/>
                    <a:pt x="901" y="66"/>
                  </a:cubicBezTo>
                  <a:cubicBezTo>
                    <a:pt x="896" y="54"/>
                    <a:pt x="889" y="43"/>
                    <a:pt x="881" y="35"/>
                  </a:cubicBezTo>
                  <a:cubicBezTo>
                    <a:pt x="873" y="26"/>
                    <a:pt x="865" y="20"/>
                    <a:pt x="857" y="15"/>
                  </a:cubicBezTo>
                  <a:cubicBezTo>
                    <a:pt x="841" y="5"/>
                    <a:pt x="826" y="2"/>
                    <a:pt x="817" y="1"/>
                  </a:cubicBezTo>
                  <a:cubicBezTo>
                    <a:pt x="812" y="0"/>
                    <a:pt x="809" y="0"/>
                    <a:pt x="806" y="0"/>
                  </a:cubicBezTo>
                  <a:cubicBezTo>
                    <a:pt x="804" y="0"/>
                    <a:pt x="803" y="0"/>
                    <a:pt x="803" y="0"/>
                  </a:cubicBezTo>
                  <a:cubicBezTo>
                    <a:pt x="803" y="0"/>
                    <a:pt x="798" y="0"/>
                    <a:pt x="788" y="0"/>
                  </a:cubicBezTo>
                  <a:cubicBezTo>
                    <a:pt x="779" y="0"/>
                    <a:pt x="764" y="0"/>
                    <a:pt x="7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1046626" y="769745"/>
              <a:ext cx="1658068" cy="3498326"/>
            </a:xfrm>
            <a:custGeom>
              <a:avLst/>
              <a:gdLst/>
              <a:ahLst/>
              <a:cxnLst/>
              <a:rect l="l" t="t" r="r" b="b"/>
              <a:pathLst>
                <a:path w="910" h="1920" extrusionOk="0">
                  <a:moveTo>
                    <a:pt x="803" y="1"/>
                  </a:moveTo>
                  <a:cubicBezTo>
                    <a:pt x="803" y="1"/>
                    <a:pt x="804" y="1"/>
                    <a:pt x="807" y="2"/>
                  </a:cubicBezTo>
                  <a:cubicBezTo>
                    <a:pt x="809" y="2"/>
                    <a:pt x="813" y="2"/>
                    <a:pt x="817" y="2"/>
                  </a:cubicBezTo>
                  <a:cubicBezTo>
                    <a:pt x="827" y="3"/>
                    <a:pt x="841" y="7"/>
                    <a:pt x="857" y="16"/>
                  </a:cubicBezTo>
                  <a:cubicBezTo>
                    <a:pt x="865" y="21"/>
                    <a:pt x="873" y="27"/>
                    <a:pt x="881" y="36"/>
                  </a:cubicBezTo>
                  <a:cubicBezTo>
                    <a:pt x="888" y="44"/>
                    <a:pt x="897" y="55"/>
                    <a:pt x="902" y="68"/>
                  </a:cubicBezTo>
                  <a:cubicBezTo>
                    <a:pt x="907" y="80"/>
                    <a:pt x="910" y="95"/>
                    <a:pt x="910" y="111"/>
                  </a:cubicBezTo>
                  <a:cubicBezTo>
                    <a:pt x="910" y="126"/>
                    <a:pt x="910" y="143"/>
                    <a:pt x="910" y="161"/>
                  </a:cubicBezTo>
                  <a:cubicBezTo>
                    <a:pt x="910" y="302"/>
                    <a:pt x="910" y="507"/>
                    <a:pt x="910" y="761"/>
                  </a:cubicBezTo>
                  <a:cubicBezTo>
                    <a:pt x="910" y="1014"/>
                    <a:pt x="910" y="1315"/>
                    <a:pt x="910" y="1650"/>
                  </a:cubicBezTo>
                  <a:cubicBezTo>
                    <a:pt x="910" y="1692"/>
                    <a:pt x="910" y="1734"/>
                    <a:pt x="910" y="1777"/>
                  </a:cubicBezTo>
                  <a:lnTo>
                    <a:pt x="910" y="1809"/>
                  </a:lnTo>
                  <a:cubicBezTo>
                    <a:pt x="910" y="1820"/>
                    <a:pt x="909" y="1831"/>
                    <a:pt x="906" y="1842"/>
                  </a:cubicBezTo>
                  <a:cubicBezTo>
                    <a:pt x="903" y="1852"/>
                    <a:pt x="899" y="1862"/>
                    <a:pt x="893" y="1872"/>
                  </a:cubicBezTo>
                  <a:cubicBezTo>
                    <a:pt x="886" y="1881"/>
                    <a:pt x="879" y="1889"/>
                    <a:pt x="870" y="1896"/>
                  </a:cubicBezTo>
                  <a:cubicBezTo>
                    <a:pt x="853" y="1910"/>
                    <a:pt x="831" y="1919"/>
                    <a:pt x="809" y="1920"/>
                  </a:cubicBezTo>
                  <a:cubicBezTo>
                    <a:pt x="787" y="1921"/>
                    <a:pt x="765" y="1920"/>
                    <a:pt x="742" y="1920"/>
                  </a:cubicBezTo>
                  <a:cubicBezTo>
                    <a:pt x="698" y="1920"/>
                    <a:pt x="652" y="1920"/>
                    <a:pt x="607" y="1920"/>
                  </a:cubicBezTo>
                  <a:cubicBezTo>
                    <a:pt x="516" y="1920"/>
                    <a:pt x="423" y="1920"/>
                    <a:pt x="329" y="1920"/>
                  </a:cubicBezTo>
                  <a:cubicBezTo>
                    <a:pt x="282" y="1920"/>
                    <a:pt x="235" y="1920"/>
                    <a:pt x="187" y="1920"/>
                  </a:cubicBezTo>
                  <a:cubicBezTo>
                    <a:pt x="163" y="1920"/>
                    <a:pt x="139" y="1920"/>
                    <a:pt x="115" y="1920"/>
                  </a:cubicBezTo>
                  <a:cubicBezTo>
                    <a:pt x="91" y="1921"/>
                    <a:pt x="66" y="1915"/>
                    <a:pt x="46" y="1901"/>
                  </a:cubicBezTo>
                  <a:cubicBezTo>
                    <a:pt x="26" y="1887"/>
                    <a:pt x="11" y="1866"/>
                    <a:pt x="4" y="1843"/>
                  </a:cubicBezTo>
                  <a:cubicBezTo>
                    <a:pt x="0" y="1831"/>
                    <a:pt x="0" y="1819"/>
                    <a:pt x="0" y="1807"/>
                  </a:cubicBezTo>
                  <a:cubicBezTo>
                    <a:pt x="0" y="1795"/>
                    <a:pt x="0" y="1783"/>
                    <a:pt x="0" y="1771"/>
                  </a:cubicBezTo>
                  <a:cubicBezTo>
                    <a:pt x="0" y="1723"/>
                    <a:pt x="0" y="1676"/>
                    <a:pt x="0" y="1629"/>
                  </a:cubicBezTo>
                  <a:cubicBezTo>
                    <a:pt x="0" y="1535"/>
                    <a:pt x="0" y="1442"/>
                    <a:pt x="0" y="1351"/>
                  </a:cubicBezTo>
                  <a:cubicBezTo>
                    <a:pt x="0" y="1169"/>
                    <a:pt x="0" y="993"/>
                    <a:pt x="0" y="826"/>
                  </a:cubicBezTo>
                  <a:cubicBezTo>
                    <a:pt x="0" y="658"/>
                    <a:pt x="0" y="499"/>
                    <a:pt x="0" y="350"/>
                  </a:cubicBezTo>
                  <a:cubicBezTo>
                    <a:pt x="0" y="276"/>
                    <a:pt x="0" y="204"/>
                    <a:pt x="0" y="135"/>
                  </a:cubicBezTo>
                  <a:cubicBezTo>
                    <a:pt x="0" y="126"/>
                    <a:pt x="0" y="118"/>
                    <a:pt x="0" y="109"/>
                  </a:cubicBezTo>
                  <a:cubicBezTo>
                    <a:pt x="0" y="105"/>
                    <a:pt x="1" y="100"/>
                    <a:pt x="1" y="96"/>
                  </a:cubicBezTo>
                  <a:cubicBezTo>
                    <a:pt x="2" y="92"/>
                    <a:pt x="2" y="88"/>
                    <a:pt x="3" y="83"/>
                  </a:cubicBezTo>
                  <a:cubicBezTo>
                    <a:pt x="7" y="67"/>
                    <a:pt x="15" y="51"/>
                    <a:pt x="25" y="38"/>
                  </a:cubicBezTo>
                  <a:cubicBezTo>
                    <a:pt x="36" y="26"/>
                    <a:pt x="50" y="16"/>
                    <a:pt x="65" y="9"/>
                  </a:cubicBezTo>
                  <a:cubicBezTo>
                    <a:pt x="80" y="2"/>
                    <a:pt x="96" y="0"/>
                    <a:pt x="112" y="0"/>
                  </a:cubicBezTo>
                  <a:cubicBezTo>
                    <a:pt x="144" y="0"/>
                    <a:pt x="175" y="0"/>
                    <a:pt x="205" y="0"/>
                  </a:cubicBezTo>
                  <a:cubicBezTo>
                    <a:pt x="220" y="0"/>
                    <a:pt x="235" y="0"/>
                    <a:pt x="249" y="0"/>
                  </a:cubicBezTo>
                  <a:cubicBezTo>
                    <a:pt x="257" y="0"/>
                    <a:pt x="264" y="0"/>
                    <a:pt x="271" y="0"/>
                  </a:cubicBezTo>
                  <a:cubicBezTo>
                    <a:pt x="278" y="0"/>
                    <a:pt x="286" y="2"/>
                    <a:pt x="292" y="6"/>
                  </a:cubicBezTo>
                  <a:cubicBezTo>
                    <a:pt x="298" y="10"/>
                    <a:pt x="303" y="16"/>
                    <a:pt x="305" y="23"/>
                  </a:cubicBezTo>
                  <a:cubicBezTo>
                    <a:pt x="308" y="30"/>
                    <a:pt x="307" y="37"/>
                    <a:pt x="307" y="44"/>
                  </a:cubicBezTo>
                  <a:cubicBezTo>
                    <a:pt x="307" y="48"/>
                    <a:pt x="307" y="50"/>
                    <a:pt x="307" y="54"/>
                  </a:cubicBezTo>
                  <a:cubicBezTo>
                    <a:pt x="307" y="57"/>
                    <a:pt x="307" y="61"/>
                    <a:pt x="307" y="65"/>
                  </a:cubicBezTo>
                  <a:cubicBezTo>
                    <a:pt x="308" y="71"/>
                    <a:pt x="311" y="77"/>
                    <a:pt x="315" y="82"/>
                  </a:cubicBezTo>
                  <a:cubicBezTo>
                    <a:pt x="320" y="87"/>
                    <a:pt x="325" y="91"/>
                    <a:pt x="332" y="92"/>
                  </a:cubicBezTo>
                  <a:cubicBezTo>
                    <a:pt x="335" y="93"/>
                    <a:pt x="338" y="93"/>
                    <a:pt x="341" y="93"/>
                  </a:cubicBezTo>
                  <a:cubicBezTo>
                    <a:pt x="345" y="93"/>
                    <a:pt x="348" y="93"/>
                    <a:pt x="351" y="93"/>
                  </a:cubicBezTo>
                  <a:cubicBezTo>
                    <a:pt x="364" y="93"/>
                    <a:pt x="377" y="93"/>
                    <a:pt x="389" y="93"/>
                  </a:cubicBezTo>
                  <a:cubicBezTo>
                    <a:pt x="440" y="93"/>
                    <a:pt x="486" y="94"/>
                    <a:pt x="529" y="94"/>
                  </a:cubicBezTo>
                  <a:cubicBezTo>
                    <a:pt x="551" y="94"/>
                    <a:pt x="572" y="94"/>
                    <a:pt x="591" y="94"/>
                  </a:cubicBezTo>
                  <a:cubicBezTo>
                    <a:pt x="596" y="94"/>
                    <a:pt x="601" y="94"/>
                    <a:pt x="606" y="94"/>
                  </a:cubicBezTo>
                  <a:cubicBezTo>
                    <a:pt x="610" y="93"/>
                    <a:pt x="615" y="91"/>
                    <a:pt x="619" y="89"/>
                  </a:cubicBezTo>
                  <a:cubicBezTo>
                    <a:pt x="627" y="84"/>
                    <a:pt x="632" y="76"/>
                    <a:pt x="634" y="68"/>
                  </a:cubicBezTo>
                  <a:cubicBezTo>
                    <a:pt x="635" y="63"/>
                    <a:pt x="634" y="59"/>
                    <a:pt x="634" y="55"/>
                  </a:cubicBezTo>
                  <a:cubicBezTo>
                    <a:pt x="634" y="50"/>
                    <a:pt x="634" y="46"/>
                    <a:pt x="634" y="42"/>
                  </a:cubicBezTo>
                  <a:cubicBezTo>
                    <a:pt x="634" y="38"/>
                    <a:pt x="634" y="34"/>
                    <a:pt x="635" y="29"/>
                  </a:cubicBezTo>
                  <a:cubicBezTo>
                    <a:pt x="636" y="25"/>
                    <a:pt x="637" y="22"/>
                    <a:pt x="639" y="18"/>
                  </a:cubicBezTo>
                  <a:cubicBezTo>
                    <a:pt x="643" y="11"/>
                    <a:pt x="649" y="6"/>
                    <a:pt x="656" y="3"/>
                  </a:cubicBezTo>
                  <a:cubicBezTo>
                    <a:pt x="663" y="0"/>
                    <a:pt x="670" y="1"/>
                    <a:pt x="677" y="1"/>
                  </a:cubicBezTo>
                  <a:cubicBezTo>
                    <a:pt x="704" y="1"/>
                    <a:pt x="727" y="1"/>
                    <a:pt x="746" y="1"/>
                  </a:cubicBezTo>
                  <a:cubicBezTo>
                    <a:pt x="765" y="1"/>
                    <a:pt x="779" y="1"/>
                    <a:pt x="788" y="1"/>
                  </a:cubicBezTo>
                  <a:cubicBezTo>
                    <a:pt x="798" y="1"/>
                    <a:pt x="803" y="1"/>
                    <a:pt x="803" y="1"/>
                  </a:cubicBezTo>
                  <a:cubicBezTo>
                    <a:pt x="803" y="1"/>
                    <a:pt x="798" y="1"/>
                    <a:pt x="788" y="1"/>
                  </a:cubicBezTo>
                  <a:cubicBezTo>
                    <a:pt x="779" y="1"/>
                    <a:pt x="765" y="2"/>
                    <a:pt x="746" y="2"/>
                  </a:cubicBezTo>
                  <a:cubicBezTo>
                    <a:pt x="727" y="2"/>
                    <a:pt x="704" y="2"/>
                    <a:pt x="677" y="2"/>
                  </a:cubicBezTo>
                  <a:cubicBezTo>
                    <a:pt x="670" y="2"/>
                    <a:pt x="663" y="1"/>
                    <a:pt x="656" y="4"/>
                  </a:cubicBezTo>
                  <a:cubicBezTo>
                    <a:pt x="650" y="7"/>
                    <a:pt x="644" y="12"/>
                    <a:pt x="640" y="19"/>
                  </a:cubicBezTo>
                  <a:cubicBezTo>
                    <a:pt x="638" y="22"/>
                    <a:pt x="637" y="26"/>
                    <a:pt x="636" y="30"/>
                  </a:cubicBezTo>
                  <a:cubicBezTo>
                    <a:pt x="635" y="34"/>
                    <a:pt x="636" y="38"/>
                    <a:pt x="636" y="42"/>
                  </a:cubicBezTo>
                  <a:cubicBezTo>
                    <a:pt x="636" y="46"/>
                    <a:pt x="636" y="50"/>
                    <a:pt x="636" y="55"/>
                  </a:cubicBezTo>
                  <a:cubicBezTo>
                    <a:pt x="636" y="59"/>
                    <a:pt x="636" y="63"/>
                    <a:pt x="635" y="68"/>
                  </a:cubicBezTo>
                  <a:cubicBezTo>
                    <a:pt x="633" y="77"/>
                    <a:pt x="627" y="85"/>
                    <a:pt x="619" y="90"/>
                  </a:cubicBezTo>
                  <a:cubicBezTo>
                    <a:pt x="615" y="93"/>
                    <a:pt x="611" y="94"/>
                    <a:pt x="606" y="95"/>
                  </a:cubicBezTo>
                  <a:cubicBezTo>
                    <a:pt x="601" y="95"/>
                    <a:pt x="596" y="95"/>
                    <a:pt x="591" y="95"/>
                  </a:cubicBezTo>
                  <a:cubicBezTo>
                    <a:pt x="571" y="95"/>
                    <a:pt x="551" y="95"/>
                    <a:pt x="529" y="95"/>
                  </a:cubicBezTo>
                  <a:cubicBezTo>
                    <a:pt x="486" y="95"/>
                    <a:pt x="439" y="95"/>
                    <a:pt x="389" y="95"/>
                  </a:cubicBezTo>
                  <a:cubicBezTo>
                    <a:pt x="377" y="95"/>
                    <a:pt x="364" y="95"/>
                    <a:pt x="351" y="95"/>
                  </a:cubicBezTo>
                  <a:cubicBezTo>
                    <a:pt x="348" y="95"/>
                    <a:pt x="344" y="95"/>
                    <a:pt x="341" y="95"/>
                  </a:cubicBezTo>
                  <a:cubicBezTo>
                    <a:pt x="338" y="95"/>
                    <a:pt x="334" y="95"/>
                    <a:pt x="331" y="94"/>
                  </a:cubicBezTo>
                  <a:cubicBezTo>
                    <a:pt x="324" y="92"/>
                    <a:pt x="318" y="89"/>
                    <a:pt x="314" y="83"/>
                  </a:cubicBezTo>
                  <a:cubicBezTo>
                    <a:pt x="309" y="78"/>
                    <a:pt x="306" y="72"/>
                    <a:pt x="305" y="65"/>
                  </a:cubicBezTo>
                  <a:cubicBezTo>
                    <a:pt x="305" y="61"/>
                    <a:pt x="305" y="58"/>
                    <a:pt x="305" y="54"/>
                  </a:cubicBezTo>
                  <a:cubicBezTo>
                    <a:pt x="305" y="51"/>
                    <a:pt x="305" y="47"/>
                    <a:pt x="305" y="44"/>
                  </a:cubicBezTo>
                  <a:cubicBezTo>
                    <a:pt x="305" y="37"/>
                    <a:pt x="306" y="30"/>
                    <a:pt x="303" y="24"/>
                  </a:cubicBezTo>
                  <a:cubicBezTo>
                    <a:pt x="301" y="17"/>
                    <a:pt x="296" y="11"/>
                    <a:pt x="291" y="7"/>
                  </a:cubicBezTo>
                  <a:cubicBezTo>
                    <a:pt x="285" y="3"/>
                    <a:pt x="278" y="2"/>
                    <a:pt x="271" y="2"/>
                  </a:cubicBezTo>
                  <a:lnTo>
                    <a:pt x="249" y="2"/>
                  </a:lnTo>
                  <a:cubicBezTo>
                    <a:pt x="234" y="2"/>
                    <a:pt x="220" y="2"/>
                    <a:pt x="204" y="2"/>
                  </a:cubicBezTo>
                  <a:cubicBezTo>
                    <a:pt x="174" y="2"/>
                    <a:pt x="144" y="2"/>
                    <a:pt x="112" y="2"/>
                  </a:cubicBezTo>
                  <a:cubicBezTo>
                    <a:pt x="96" y="2"/>
                    <a:pt x="80" y="4"/>
                    <a:pt x="65" y="11"/>
                  </a:cubicBezTo>
                  <a:cubicBezTo>
                    <a:pt x="51" y="17"/>
                    <a:pt x="37" y="27"/>
                    <a:pt x="27" y="40"/>
                  </a:cubicBezTo>
                  <a:cubicBezTo>
                    <a:pt x="16" y="52"/>
                    <a:pt x="9" y="67"/>
                    <a:pt x="5" y="84"/>
                  </a:cubicBezTo>
                  <a:cubicBezTo>
                    <a:pt x="4" y="88"/>
                    <a:pt x="4" y="92"/>
                    <a:pt x="3" y="96"/>
                  </a:cubicBezTo>
                  <a:cubicBezTo>
                    <a:pt x="3" y="100"/>
                    <a:pt x="2" y="105"/>
                    <a:pt x="2" y="109"/>
                  </a:cubicBezTo>
                  <a:cubicBezTo>
                    <a:pt x="2" y="117"/>
                    <a:pt x="2" y="126"/>
                    <a:pt x="2" y="135"/>
                  </a:cubicBezTo>
                  <a:cubicBezTo>
                    <a:pt x="2" y="204"/>
                    <a:pt x="2" y="276"/>
                    <a:pt x="2" y="350"/>
                  </a:cubicBezTo>
                  <a:cubicBezTo>
                    <a:pt x="2" y="499"/>
                    <a:pt x="2" y="657"/>
                    <a:pt x="2" y="825"/>
                  </a:cubicBezTo>
                  <a:cubicBezTo>
                    <a:pt x="2" y="992"/>
                    <a:pt x="2" y="1169"/>
                    <a:pt x="2" y="1351"/>
                  </a:cubicBezTo>
                  <a:cubicBezTo>
                    <a:pt x="2" y="1442"/>
                    <a:pt x="2" y="1535"/>
                    <a:pt x="2" y="1629"/>
                  </a:cubicBezTo>
                  <a:cubicBezTo>
                    <a:pt x="2" y="1676"/>
                    <a:pt x="2" y="1723"/>
                    <a:pt x="2" y="1771"/>
                  </a:cubicBezTo>
                  <a:cubicBezTo>
                    <a:pt x="2" y="1783"/>
                    <a:pt x="2" y="1795"/>
                    <a:pt x="2" y="1807"/>
                  </a:cubicBezTo>
                  <a:cubicBezTo>
                    <a:pt x="2" y="1819"/>
                    <a:pt x="3" y="1830"/>
                    <a:pt x="7" y="1842"/>
                  </a:cubicBezTo>
                  <a:cubicBezTo>
                    <a:pt x="13" y="1864"/>
                    <a:pt x="28" y="1885"/>
                    <a:pt x="48" y="1898"/>
                  </a:cubicBezTo>
                  <a:cubicBezTo>
                    <a:pt x="67" y="1912"/>
                    <a:pt x="91" y="1918"/>
                    <a:pt x="115" y="1917"/>
                  </a:cubicBezTo>
                  <a:cubicBezTo>
                    <a:pt x="139" y="1917"/>
                    <a:pt x="163" y="1917"/>
                    <a:pt x="187" y="1917"/>
                  </a:cubicBezTo>
                  <a:cubicBezTo>
                    <a:pt x="234" y="1917"/>
                    <a:pt x="282" y="1917"/>
                    <a:pt x="329" y="1917"/>
                  </a:cubicBezTo>
                  <a:cubicBezTo>
                    <a:pt x="423" y="1917"/>
                    <a:pt x="516" y="1917"/>
                    <a:pt x="607" y="1917"/>
                  </a:cubicBezTo>
                  <a:cubicBezTo>
                    <a:pt x="652" y="1917"/>
                    <a:pt x="697" y="1917"/>
                    <a:pt x="742" y="1917"/>
                  </a:cubicBezTo>
                  <a:cubicBezTo>
                    <a:pt x="764" y="1917"/>
                    <a:pt x="787" y="1918"/>
                    <a:pt x="809" y="1917"/>
                  </a:cubicBezTo>
                  <a:cubicBezTo>
                    <a:pt x="830" y="1916"/>
                    <a:pt x="852" y="1907"/>
                    <a:pt x="868" y="1894"/>
                  </a:cubicBezTo>
                  <a:cubicBezTo>
                    <a:pt x="877" y="1887"/>
                    <a:pt x="884" y="1879"/>
                    <a:pt x="890" y="1870"/>
                  </a:cubicBezTo>
                  <a:cubicBezTo>
                    <a:pt x="896" y="1861"/>
                    <a:pt x="900" y="1851"/>
                    <a:pt x="903" y="1841"/>
                  </a:cubicBezTo>
                  <a:cubicBezTo>
                    <a:pt x="906" y="1830"/>
                    <a:pt x="907" y="1820"/>
                    <a:pt x="907" y="1809"/>
                  </a:cubicBezTo>
                  <a:cubicBezTo>
                    <a:pt x="907" y="1798"/>
                    <a:pt x="907" y="1788"/>
                    <a:pt x="907" y="1777"/>
                  </a:cubicBezTo>
                  <a:cubicBezTo>
                    <a:pt x="907" y="1734"/>
                    <a:pt x="907" y="1692"/>
                    <a:pt x="907" y="1650"/>
                  </a:cubicBezTo>
                  <a:cubicBezTo>
                    <a:pt x="907" y="1315"/>
                    <a:pt x="907" y="1013"/>
                    <a:pt x="908" y="760"/>
                  </a:cubicBezTo>
                  <a:cubicBezTo>
                    <a:pt x="908" y="507"/>
                    <a:pt x="908" y="302"/>
                    <a:pt x="908" y="161"/>
                  </a:cubicBezTo>
                  <a:cubicBezTo>
                    <a:pt x="908" y="143"/>
                    <a:pt x="908" y="126"/>
                    <a:pt x="908" y="110"/>
                  </a:cubicBezTo>
                  <a:cubicBezTo>
                    <a:pt x="908" y="95"/>
                    <a:pt x="906" y="80"/>
                    <a:pt x="901" y="68"/>
                  </a:cubicBezTo>
                  <a:cubicBezTo>
                    <a:pt x="895" y="55"/>
                    <a:pt x="888" y="44"/>
                    <a:pt x="881" y="36"/>
                  </a:cubicBezTo>
                  <a:cubicBezTo>
                    <a:pt x="873" y="28"/>
                    <a:pt x="865" y="21"/>
                    <a:pt x="857" y="16"/>
                  </a:cubicBezTo>
                  <a:cubicBezTo>
                    <a:pt x="841" y="7"/>
                    <a:pt x="826" y="4"/>
                    <a:pt x="817" y="2"/>
                  </a:cubicBezTo>
                  <a:cubicBezTo>
                    <a:pt x="812" y="2"/>
                    <a:pt x="809" y="2"/>
                    <a:pt x="806" y="1"/>
                  </a:cubicBezTo>
                  <a:cubicBezTo>
                    <a:pt x="804" y="1"/>
                    <a:pt x="803" y="1"/>
                    <a:pt x="8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26"/>
            <p:cNvSpPr/>
            <p:nvPr/>
          </p:nvSpPr>
          <p:spPr>
            <a:xfrm>
              <a:off x="2387385" y="1084959"/>
              <a:ext cx="142120" cy="3644"/>
            </a:xfrm>
            <a:custGeom>
              <a:avLst/>
              <a:gdLst/>
              <a:ahLst/>
              <a:cxnLst/>
              <a:rect l="l" t="t" r="r" b="b"/>
              <a:pathLst>
                <a:path w="78" h="2" extrusionOk="0">
                  <a:moveTo>
                    <a:pt x="78" y="1"/>
                  </a:moveTo>
                  <a:cubicBezTo>
                    <a:pt x="78" y="1"/>
                    <a:pt x="61" y="2"/>
                    <a:pt x="39" y="2"/>
                  </a:cubicBezTo>
                  <a:cubicBezTo>
                    <a:pt x="18" y="2"/>
                    <a:pt x="0" y="2"/>
                    <a:pt x="0" y="1"/>
                  </a:cubicBezTo>
                  <a:cubicBezTo>
                    <a:pt x="0" y="1"/>
                    <a:pt x="18" y="0"/>
                    <a:pt x="39" y="0"/>
                  </a:cubicBezTo>
                  <a:cubicBezTo>
                    <a:pt x="61" y="0"/>
                    <a:pt x="78" y="0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26"/>
            <p:cNvSpPr/>
            <p:nvPr/>
          </p:nvSpPr>
          <p:spPr>
            <a:xfrm>
              <a:off x="2387385" y="1121400"/>
              <a:ext cx="143942" cy="3644"/>
            </a:xfrm>
            <a:custGeom>
              <a:avLst/>
              <a:gdLst/>
              <a:ahLst/>
              <a:cxnLst/>
              <a:rect l="l" t="t" r="r" b="b"/>
              <a:pathLst>
                <a:path w="79" h="2" extrusionOk="0">
                  <a:moveTo>
                    <a:pt x="79" y="1"/>
                  </a:moveTo>
                  <a:cubicBezTo>
                    <a:pt x="79" y="1"/>
                    <a:pt x="61" y="2"/>
                    <a:pt x="39" y="2"/>
                  </a:cubicBezTo>
                  <a:cubicBezTo>
                    <a:pt x="18" y="2"/>
                    <a:pt x="0" y="2"/>
                    <a:pt x="0" y="1"/>
                  </a:cubicBezTo>
                  <a:cubicBezTo>
                    <a:pt x="0" y="1"/>
                    <a:pt x="18" y="0"/>
                    <a:pt x="39" y="0"/>
                  </a:cubicBezTo>
                  <a:cubicBezTo>
                    <a:pt x="61" y="0"/>
                    <a:pt x="79" y="0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26"/>
            <p:cNvSpPr/>
            <p:nvPr/>
          </p:nvSpPr>
          <p:spPr>
            <a:xfrm>
              <a:off x="2387385" y="1157841"/>
              <a:ext cx="143942" cy="3644"/>
            </a:xfrm>
            <a:custGeom>
              <a:avLst/>
              <a:gdLst/>
              <a:ahLst/>
              <a:cxnLst/>
              <a:rect l="l" t="t" r="r" b="b"/>
              <a:pathLst>
                <a:path w="79" h="2" extrusionOk="0">
                  <a:moveTo>
                    <a:pt x="79" y="1"/>
                  </a:moveTo>
                  <a:cubicBezTo>
                    <a:pt x="79" y="1"/>
                    <a:pt x="61" y="2"/>
                    <a:pt x="40" y="2"/>
                  </a:cubicBezTo>
                  <a:cubicBezTo>
                    <a:pt x="18" y="2"/>
                    <a:pt x="0" y="2"/>
                    <a:pt x="0" y="1"/>
                  </a:cubicBezTo>
                  <a:cubicBezTo>
                    <a:pt x="0" y="1"/>
                    <a:pt x="18" y="0"/>
                    <a:pt x="40" y="0"/>
                  </a:cubicBezTo>
                  <a:cubicBezTo>
                    <a:pt x="61" y="0"/>
                    <a:pt x="79" y="0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26"/>
            <p:cNvSpPr/>
            <p:nvPr/>
          </p:nvSpPr>
          <p:spPr>
            <a:xfrm>
              <a:off x="1228561" y="1081315"/>
              <a:ext cx="116611" cy="120255"/>
            </a:xfrm>
            <a:custGeom>
              <a:avLst/>
              <a:gdLst/>
              <a:ahLst/>
              <a:cxnLst/>
              <a:rect l="l" t="t" r="r" b="b"/>
              <a:pathLst>
                <a:path w="64" h="66" extrusionOk="0">
                  <a:moveTo>
                    <a:pt x="1" y="66"/>
                  </a:moveTo>
                  <a:lnTo>
                    <a:pt x="2" y="66"/>
                  </a:lnTo>
                  <a:cubicBezTo>
                    <a:pt x="4" y="66"/>
                    <a:pt x="5" y="65"/>
                    <a:pt x="7" y="65"/>
                  </a:cubicBezTo>
                  <a:cubicBezTo>
                    <a:pt x="11" y="65"/>
                    <a:pt x="17" y="65"/>
                    <a:pt x="24" y="65"/>
                  </a:cubicBezTo>
                  <a:lnTo>
                    <a:pt x="23" y="65"/>
                  </a:lnTo>
                  <a:cubicBezTo>
                    <a:pt x="23" y="62"/>
                    <a:pt x="23" y="58"/>
                    <a:pt x="23" y="53"/>
                  </a:cubicBezTo>
                  <a:cubicBezTo>
                    <a:pt x="23" y="51"/>
                    <a:pt x="23" y="49"/>
                    <a:pt x="23" y="46"/>
                  </a:cubicBezTo>
                  <a:cubicBezTo>
                    <a:pt x="23" y="44"/>
                    <a:pt x="26" y="41"/>
                    <a:pt x="29" y="41"/>
                  </a:cubicBezTo>
                  <a:cubicBezTo>
                    <a:pt x="31" y="41"/>
                    <a:pt x="34" y="41"/>
                    <a:pt x="37" y="41"/>
                  </a:cubicBezTo>
                  <a:cubicBezTo>
                    <a:pt x="40" y="42"/>
                    <a:pt x="42" y="44"/>
                    <a:pt x="42" y="48"/>
                  </a:cubicBezTo>
                  <a:cubicBezTo>
                    <a:pt x="42" y="53"/>
                    <a:pt x="42" y="59"/>
                    <a:pt x="42" y="65"/>
                  </a:cubicBezTo>
                  <a:lnTo>
                    <a:pt x="42" y="65"/>
                  </a:lnTo>
                  <a:cubicBezTo>
                    <a:pt x="48" y="65"/>
                    <a:pt x="55" y="64"/>
                    <a:pt x="63" y="64"/>
                  </a:cubicBezTo>
                  <a:lnTo>
                    <a:pt x="62" y="65"/>
                  </a:lnTo>
                  <a:cubicBezTo>
                    <a:pt x="62" y="57"/>
                    <a:pt x="62" y="48"/>
                    <a:pt x="62" y="39"/>
                  </a:cubicBezTo>
                  <a:cubicBezTo>
                    <a:pt x="62" y="37"/>
                    <a:pt x="62" y="34"/>
                    <a:pt x="62" y="32"/>
                  </a:cubicBezTo>
                  <a:cubicBezTo>
                    <a:pt x="62" y="30"/>
                    <a:pt x="60" y="29"/>
                    <a:pt x="59" y="27"/>
                  </a:cubicBezTo>
                  <a:cubicBezTo>
                    <a:pt x="56" y="24"/>
                    <a:pt x="52" y="21"/>
                    <a:pt x="49" y="18"/>
                  </a:cubicBezTo>
                  <a:cubicBezTo>
                    <a:pt x="46" y="15"/>
                    <a:pt x="43" y="12"/>
                    <a:pt x="41" y="9"/>
                  </a:cubicBezTo>
                  <a:cubicBezTo>
                    <a:pt x="39" y="8"/>
                    <a:pt x="38" y="6"/>
                    <a:pt x="36" y="5"/>
                  </a:cubicBezTo>
                  <a:cubicBezTo>
                    <a:pt x="35" y="4"/>
                    <a:pt x="34" y="2"/>
                    <a:pt x="32" y="2"/>
                  </a:cubicBezTo>
                  <a:cubicBezTo>
                    <a:pt x="30" y="1"/>
                    <a:pt x="28" y="2"/>
                    <a:pt x="27" y="3"/>
                  </a:cubicBezTo>
                  <a:cubicBezTo>
                    <a:pt x="26" y="4"/>
                    <a:pt x="24" y="5"/>
                    <a:pt x="23" y="7"/>
                  </a:cubicBezTo>
                  <a:cubicBezTo>
                    <a:pt x="20" y="9"/>
                    <a:pt x="18" y="12"/>
                    <a:pt x="15" y="14"/>
                  </a:cubicBezTo>
                  <a:cubicBezTo>
                    <a:pt x="11" y="19"/>
                    <a:pt x="6" y="24"/>
                    <a:pt x="2" y="28"/>
                  </a:cubicBezTo>
                  <a:cubicBezTo>
                    <a:pt x="1" y="30"/>
                    <a:pt x="1" y="33"/>
                    <a:pt x="1" y="36"/>
                  </a:cubicBezTo>
                  <a:cubicBezTo>
                    <a:pt x="1" y="38"/>
                    <a:pt x="1" y="41"/>
                    <a:pt x="1" y="43"/>
                  </a:cubicBezTo>
                  <a:cubicBezTo>
                    <a:pt x="1" y="48"/>
                    <a:pt x="1" y="52"/>
                    <a:pt x="1" y="55"/>
                  </a:cubicBezTo>
                  <a:cubicBezTo>
                    <a:pt x="1" y="58"/>
                    <a:pt x="1" y="61"/>
                    <a:pt x="1" y="63"/>
                  </a:cubicBezTo>
                  <a:cubicBezTo>
                    <a:pt x="1" y="65"/>
                    <a:pt x="1" y="66"/>
                    <a:pt x="1" y="66"/>
                  </a:cubicBezTo>
                  <a:cubicBezTo>
                    <a:pt x="1" y="66"/>
                    <a:pt x="1" y="65"/>
                    <a:pt x="1" y="63"/>
                  </a:cubicBezTo>
                  <a:cubicBezTo>
                    <a:pt x="1" y="61"/>
                    <a:pt x="1" y="59"/>
                    <a:pt x="0" y="56"/>
                  </a:cubicBezTo>
                  <a:cubicBezTo>
                    <a:pt x="0" y="52"/>
                    <a:pt x="0" y="48"/>
                    <a:pt x="0" y="44"/>
                  </a:cubicBezTo>
                  <a:cubicBezTo>
                    <a:pt x="0" y="41"/>
                    <a:pt x="0" y="39"/>
                    <a:pt x="0" y="36"/>
                  </a:cubicBezTo>
                  <a:cubicBezTo>
                    <a:pt x="0" y="35"/>
                    <a:pt x="0" y="33"/>
                    <a:pt x="0" y="32"/>
                  </a:cubicBezTo>
                  <a:cubicBezTo>
                    <a:pt x="0" y="30"/>
                    <a:pt x="0" y="29"/>
                    <a:pt x="1" y="28"/>
                  </a:cubicBezTo>
                  <a:cubicBezTo>
                    <a:pt x="5" y="23"/>
                    <a:pt x="10" y="18"/>
                    <a:pt x="15" y="13"/>
                  </a:cubicBezTo>
                  <a:cubicBezTo>
                    <a:pt x="17" y="11"/>
                    <a:pt x="20" y="8"/>
                    <a:pt x="22" y="6"/>
                  </a:cubicBezTo>
                  <a:cubicBezTo>
                    <a:pt x="23" y="4"/>
                    <a:pt x="25" y="3"/>
                    <a:pt x="26" y="2"/>
                  </a:cubicBezTo>
                  <a:cubicBezTo>
                    <a:pt x="28" y="0"/>
                    <a:pt x="30" y="0"/>
                    <a:pt x="32" y="0"/>
                  </a:cubicBezTo>
                  <a:cubicBezTo>
                    <a:pt x="35" y="1"/>
                    <a:pt x="36" y="3"/>
                    <a:pt x="37" y="4"/>
                  </a:cubicBezTo>
                  <a:lnTo>
                    <a:pt x="42" y="8"/>
                  </a:lnTo>
                  <a:cubicBezTo>
                    <a:pt x="45" y="11"/>
                    <a:pt x="48" y="14"/>
                    <a:pt x="51" y="17"/>
                  </a:cubicBezTo>
                  <a:cubicBezTo>
                    <a:pt x="54" y="20"/>
                    <a:pt x="57" y="23"/>
                    <a:pt x="60" y="26"/>
                  </a:cubicBezTo>
                  <a:cubicBezTo>
                    <a:pt x="61" y="27"/>
                    <a:pt x="61" y="28"/>
                    <a:pt x="62" y="29"/>
                  </a:cubicBezTo>
                  <a:cubicBezTo>
                    <a:pt x="63" y="30"/>
                    <a:pt x="63" y="31"/>
                    <a:pt x="63" y="32"/>
                  </a:cubicBezTo>
                  <a:cubicBezTo>
                    <a:pt x="63" y="35"/>
                    <a:pt x="63" y="37"/>
                    <a:pt x="63" y="39"/>
                  </a:cubicBezTo>
                  <a:cubicBezTo>
                    <a:pt x="63" y="48"/>
                    <a:pt x="63" y="57"/>
                    <a:pt x="64" y="65"/>
                  </a:cubicBezTo>
                  <a:lnTo>
                    <a:pt x="64" y="66"/>
                  </a:lnTo>
                  <a:lnTo>
                    <a:pt x="63" y="66"/>
                  </a:lnTo>
                  <a:cubicBezTo>
                    <a:pt x="55" y="66"/>
                    <a:pt x="48" y="66"/>
                    <a:pt x="42" y="66"/>
                  </a:cubicBezTo>
                  <a:lnTo>
                    <a:pt x="41" y="66"/>
                  </a:lnTo>
                  <a:lnTo>
                    <a:pt x="41" y="66"/>
                  </a:lnTo>
                  <a:cubicBezTo>
                    <a:pt x="41" y="59"/>
                    <a:pt x="41" y="54"/>
                    <a:pt x="41" y="48"/>
                  </a:cubicBezTo>
                  <a:cubicBezTo>
                    <a:pt x="41" y="45"/>
                    <a:pt x="39" y="43"/>
                    <a:pt x="36" y="43"/>
                  </a:cubicBezTo>
                  <a:cubicBezTo>
                    <a:pt x="34" y="43"/>
                    <a:pt x="31" y="43"/>
                    <a:pt x="29" y="43"/>
                  </a:cubicBezTo>
                  <a:cubicBezTo>
                    <a:pt x="27" y="43"/>
                    <a:pt x="25" y="45"/>
                    <a:pt x="24" y="47"/>
                  </a:cubicBezTo>
                  <a:cubicBezTo>
                    <a:pt x="24" y="49"/>
                    <a:pt x="24" y="51"/>
                    <a:pt x="24" y="54"/>
                  </a:cubicBezTo>
                  <a:cubicBezTo>
                    <a:pt x="24" y="58"/>
                    <a:pt x="24" y="62"/>
                    <a:pt x="24" y="66"/>
                  </a:cubicBezTo>
                  <a:lnTo>
                    <a:pt x="24" y="66"/>
                  </a:lnTo>
                  <a:lnTo>
                    <a:pt x="24" y="66"/>
                  </a:lnTo>
                  <a:cubicBezTo>
                    <a:pt x="17" y="66"/>
                    <a:pt x="11" y="66"/>
                    <a:pt x="7" y="66"/>
                  </a:cubicBezTo>
                  <a:cubicBezTo>
                    <a:pt x="5" y="66"/>
                    <a:pt x="4" y="66"/>
                    <a:pt x="2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1172077" y="1394707"/>
              <a:ext cx="1350141" cy="245976"/>
            </a:xfrm>
            <a:custGeom>
              <a:avLst/>
              <a:gdLst/>
              <a:ahLst/>
              <a:cxnLst/>
              <a:rect l="l" t="t" r="r" b="b"/>
              <a:pathLst>
                <a:path w="741" h="135" extrusionOk="0">
                  <a:moveTo>
                    <a:pt x="371" y="135"/>
                  </a:moveTo>
                  <a:lnTo>
                    <a:pt x="685" y="135"/>
                  </a:lnTo>
                  <a:cubicBezTo>
                    <a:pt x="716" y="135"/>
                    <a:pt x="741" y="109"/>
                    <a:pt x="741" y="78"/>
                  </a:cubicBezTo>
                  <a:lnTo>
                    <a:pt x="741" y="57"/>
                  </a:lnTo>
                  <a:cubicBezTo>
                    <a:pt x="741" y="25"/>
                    <a:pt x="716" y="0"/>
                    <a:pt x="685" y="0"/>
                  </a:cubicBezTo>
                  <a:lnTo>
                    <a:pt x="57" y="0"/>
                  </a:lnTo>
                  <a:cubicBezTo>
                    <a:pt x="26" y="0"/>
                    <a:pt x="0" y="25"/>
                    <a:pt x="0" y="57"/>
                  </a:cubicBezTo>
                  <a:lnTo>
                    <a:pt x="0" y="78"/>
                  </a:lnTo>
                  <a:cubicBezTo>
                    <a:pt x="0" y="109"/>
                    <a:pt x="26" y="135"/>
                    <a:pt x="57" y="135"/>
                  </a:cubicBezTo>
                  <a:lnTo>
                    <a:pt x="371" y="1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3600" rIns="90000" bIns="3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1170255" y="1391063"/>
              <a:ext cx="1353785" cy="251442"/>
            </a:xfrm>
            <a:custGeom>
              <a:avLst/>
              <a:gdLst/>
              <a:ahLst/>
              <a:cxnLst/>
              <a:rect l="l" t="t" r="r" b="b"/>
              <a:pathLst>
                <a:path w="743" h="138" extrusionOk="0">
                  <a:moveTo>
                    <a:pt x="685" y="137"/>
                  </a:moveTo>
                  <a:cubicBezTo>
                    <a:pt x="685" y="137"/>
                    <a:pt x="687" y="136"/>
                    <a:pt x="690" y="136"/>
                  </a:cubicBezTo>
                  <a:cubicBezTo>
                    <a:pt x="693" y="136"/>
                    <a:pt x="697" y="135"/>
                    <a:pt x="702" y="134"/>
                  </a:cubicBezTo>
                  <a:cubicBezTo>
                    <a:pt x="707" y="132"/>
                    <a:pt x="713" y="129"/>
                    <a:pt x="720" y="124"/>
                  </a:cubicBezTo>
                  <a:cubicBezTo>
                    <a:pt x="726" y="120"/>
                    <a:pt x="732" y="113"/>
                    <a:pt x="737" y="103"/>
                  </a:cubicBezTo>
                  <a:cubicBezTo>
                    <a:pt x="739" y="98"/>
                    <a:pt x="741" y="93"/>
                    <a:pt x="741" y="87"/>
                  </a:cubicBezTo>
                  <a:cubicBezTo>
                    <a:pt x="742" y="82"/>
                    <a:pt x="742" y="76"/>
                    <a:pt x="742" y="69"/>
                  </a:cubicBezTo>
                  <a:cubicBezTo>
                    <a:pt x="742" y="63"/>
                    <a:pt x="742" y="56"/>
                    <a:pt x="741" y="49"/>
                  </a:cubicBezTo>
                  <a:cubicBezTo>
                    <a:pt x="740" y="43"/>
                    <a:pt x="737" y="36"/>
                    <a:pt x="733" y="30"/>
                  </a:cubicBezTo>
                  <a:cubicBezTo>
                    <a:pt x="726" y="17"/>
                    <a:pt x="712" y="7"/>
                    <a:pt x="696" y="4"/>
                  </a:cubicBezTo>
                  <a:cubicBezTo>
                    <a:pt x="688" y="2"/>
                    <a:pt x="679" y="3"/>
                    <a:pt x="670" y="3"/>
                  </a:cubicBezTo>
                  <a:cubicBezTo>
                    <a:pt x="661" y="3"/>
                    <a:pt x="652" y="3"/>
                    <a:pt x="643" y="3"/>
                  </a:cubicBezTo>
                  <a:cubicBezTo>
                    <a:pt x="493" y="3"/>
                    <a:pt x="286" y="3"/>
                    <a:pt x="58" y="3"/>
                  </a:cubicBezTo>
                  <a:cubicBezTo>
                    <a:pt x="44" y="3"/>
                    <a:pt x="30" y="9"/>
                    <a:pt x="20" y="18"/>
                  </a:cubicBezTo>
                  <a:cubicBezTo>
                    <a:pt x="10" y="27"/>
                    <a:pt x="4" y="40"/>
                    <a:pt x="3" y="54"/>
                  </a:cubicBezTo>
                  <a:cubicBezTo>
                    <a:pt x="2" y="61"/>
                    <a:pt x="3" y="68"/>
                    <a:pt x="3" y="75"/>
                  </a:cubicBezTo>
                  <a:cubicBezTo>
                    <a:pt x="2" y="82"/>
                    <a:pt x="3" y="88"/>
                    <a:pt x="5" y="95"/>
                  </a:cubicBezTo>
                  <a:cubicBezTo>
                    <a:pt x="8" y="108"/>
                    <a:pt x="17" y="119"/>
                    <a:pt x="28" y="126"/>
                  </a:cubicBezTo>
                  <a:cubicBezTo>
                    <a:pt x="33" y="130"/>
                    <a:pt x="39" y="132"/>
                    <a:pt x="46" y="134"/>
                  </a:cubicBezTo>
                  <a:cubicBezTo>
                    <a:pt x="52" y="135"/>
                    <a:pt x="58" y="135"/>
                    <a:pt x="65" y="135"/>
                  </a:cubicBezTo>
                  <a:cubicBezTo>
                    <a:pt x="78" y="135"/>
                    <a:pt x="91" y="135"/>
                    <a:pt x="104" y="135"/>
                  </a:cubicBezTo>
                  <a:cubicBezTo>
                    <a:pt x="130" y="135"/>
                    <a:pt x="156" y="135"/>
                    <a:pt x="180" y="135"/>
                  </a:cubicBezTo>
                  <a:cubicBezTo>
                    <a:pt x="279" y="135"/>
                    <a:pt x="368" y="135"/>
                    <a:pt x="443" y="136"/>
                  </a:cubicBezTo>
                  <a:cubicBezTo>
                    <a:pt x="518" y="136"/>
                    <a:pt x="579" y="136"/>
                    <a:pt x="620" y="136"/>
                  </a:cubicBezTo>
                  <a:cubicBezTo>
                    <a:pt x="641" y="136"/>
                    <a:pt x="658" y="136"/>
                    <a:pt x="669" y="136"/>
                  </a:cubicBezTo>
                  <a:cubicBezTo>
                    <a:pt x="674" y="136"/>
                    <a:pt x="678" y="136"/>
                    <a:pt x="681" y="136"/>
                  </a:cubicBezTo>
                  <a:cubicBezTo>
                    <a:pt x="684" y="136"/>
                    <a:pt x="685" y="137"/>
                    <a:pt x="685" y="137"/>
                  </a:cubicBezTo>
                  <a:cubicBezTo>
                    <a:pt x="685" y="137"/>
                    <a:pt x="684" y="137"/>
                    <a:pt x="681" y="137"/>
                  </a:cubicBezTo>
                  <a:cubicBezTo>
                    <a:pt x="678" y="137"/>
                    <a:pt x="674" y="137"/>
                    <a:pt x="669" y="137"/>
                  </a:cubicBezTo>
                  <a:cubicBezTo>
                    <a:pt x="657" y="137"/>
                    <a:pt x="641" y="137"/>
                    <a:pt x="620" y="137"/>
                  </a:cubicBezTo>
                  <a:cubicBezTo>
                    <a:pt x="579" y="137"/>
                    <a:pt x="518" y="137"/>
                    <a:pt x="443" y="137"/>
                  </a:cubicBezTo>
                  <a:cubicBezTo>
                    <a:pt x="368" y="138"/>
                    <a:pt x="279" y="138"/>
                    <a:pt x="180" y="138"/>
                  </a:cubicBezTo>
                  <a:cubicBezTo>
                    <a:pt x="156" y="138"/>
                    <a:pt x="130" y="138"/>
                    <a:pt x="104" y="138"/>
                  </a:cubicBezTo>
                  <a:cubicBezTo>
                    <a:pt x="91" y="138"/>
                    <a:pt x="78" y="138"/>
                    <a:pt x="65" y="138"/>
                  </a:cubicBezTo>
                  <a:cubicBezTo>
                    <a:pt x="59" y="138"/>
                    <a:pt x="52" y="138"/>
                    <a:pt x="45" y="136"/>
                  </a:cubicBezTo>
                  <a:cubicBezTo>
                    <a:pt x="38" y="135"/>
                    <a:pt x="32" y="132"/>
                    <a:pt x="26" y="128"/>
                  </a:cubicBezTo>
                  <a:cubicBezTo>
                    <a:pt x="15" y="121"/>
                    <a:pt x="6" y="109"/>
                    <a:pt x="2" y="95"/>
                  </a:cubicBezTo>
                  <a:cubicBezTo>
                    <a:pt x="0" y="89"/>
                    <a:pt x="0" y="81"/>
                    <a:pt x="0" y="75"/>
                  </a:cubicBezTo>
                  <a:cubicBezTo>
                    <a:pt x="0" y="68"/>
                    <a:pt x="0" y="61"/>
                    <a:pt x="0" y="54"/>
                  </a:cubicBezTo>
                  <a:cubicBezTo>
                    <a:pt x="1" y="39"/>
                    <a:pt x="8" y="26"/>
                    <a:pt x="19" y="16"/>
                  </a:cubicBezTo>
                  <a:cubicBezTo>
                    <a:pt x="29" y="6"/>
                    <a:pt x="44" y="0"/>
                    <a:pt x="58" y="0"/>
                  </a:cubicBezTo>
                  <a:cubicBezTo>
                    <a:pt x="286" y="0"/>
                    <a:pt x="493" y="1"/>
                    <a:pt x="643" y="1"/>
                  </a:cubicBezTo>
                  <a:cubicBezTo>
                    <a:pt x="652" y="1"/>
                    <a:pt x="661" y="1"/>
                    <a:pt x="670" y="1"/>
                  </a:cubicBezTo>
                  <a:cubicBezTo>
                    <a:pt x="679" y="1"/>
                    <a:pt x="688" y="0"/>
                    <a:pt x="696" y="2"/>
                  </a:cubicBezTo>
                  <a:cubicBezTo>
                    <a:pt x="713" y="5"/>
                    <a:pt x="727" y="16"/>
                    <a:pt x="735" y="29"/>
                  </a:cubicBezTo>
                  <a:cubicBezTo>
                    <a:pt x="739" y="35"/>
                    <a:pt x="741" y="42"/>
                    <a:pt x="742" y="49"/>
                  </a:cubicBezTo>
                  <a:cubicBezTo>
                    <a:pt x="743" y="56"/>
                    <a:pt x="743" y="63"/>
                    <a:pt x="743" y="69"/>
                  </a:cubicBezTo>
                  <a:cubicBezTo>
                    <a:pt x="743" y="75"/>
                    <a:pt x="743" y="81"/>
                    <a:pt x="742" y="87"/>
                  </a:cubicBezTo>
                  <a:cubicBezTo>
                    <a:pt x="742" y="93"/>
                    <a:pt x="740" y="98"/>
                    <a:pt x="738" y="103"/>
                  </a:cubicBezTo>
                  <a:cubicBezTo>
                    <a:pt x="733" y="113"/>
                    <a:pt x="727" y="120"/>
                    <a:pt x="720" y="125"/>
                  </a:cubicBezTo>
                  <a:cubicBezTo>
                    <a:pt x="714" y="130"/>
                    <a:pt x="708" y="133"/>
                    <a:pt x="702" y="134"/>
                  </a:cubicBezTo>
                  <a:cubicBezTo>
                    <a:pt x="697" y="136"/>
                    <a:pt x="693" y="136"/>
                    <a:pt x="690" y="136"/>
                  </a:cubicBezTo>
                  <a:cubicBezTo>
                    <a:pt x="687" y="136"/>
                    <a:pt x="686" y="136"/>
                    <a:pt x="686" y="136"/>
                  </a:cubicBezTo>
                  <a:lnTo>
                    <a:pt x="685" y="13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675" rIns="90000" bIns="4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2349122" y="1465767"/>
              <a:ext cx="91103" cy="91102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50" y="25"/>
                  </a:moveTo>
                  <a:cubicBezTo>
                    <a:pt x="50" y="25"/>
                    <a:pt x="50" y="23"/>
                    <a:pt x="49" y="19"/>
                  </a:cubicBezTo>
                  <a:cubicBezTo>
                    <a:pt x="48" y="16"/>
                    <a:pt x="45" y="10"/>
                    <a:pt x="40" y="6"/>
                  </a:cubicBezTo>
                  <a:cubicBezTo>
                    <a:pt x="34" y="2"/>
                    <a:pt x="26" y="0"/>
                    <a:pt x="18" y="3"/>
                  </a:cubicBezTo>
                  <a:cubicBezTo>
                    <a:pt x="9" y="6"/>
                    <a:pt x="2" y="15"/>
                    <a:pt x="3" y="25"/>
                  </a:cubicBezTo>
                  <a:cubicBezTo>
                    <a:pt x="2" y="35"/>
                    <a:pt x="10" y="44"/>
                    <a:pt x="18" y="47"/>
                  </a:cubicBezTo>
                  <a:cubicBezTo>
                    <a:pt x="26" y="50"/>
                    <a:pt x="34" y="48"/>
                    <a:pt x="40" y="44"/>
                  </a:cubicBezTo>
                  <a:cubicBezTo>
                    <a:pt x="45" y="40"/>
                    <a:pt x="48" y="34"/>
                    <a:pt x="49" y="31"/>
                  </a:cubicBezTo>
                  <a:cubicBezTo>
                    <a:pt x="50" y="27"/>
                    <a:pt x="50" y="25"/>
                    <a:pt x="50" y="25"/>
                  </a:cubicBezTo>
                  <a:cubicBezTo>
                    <a:pt x="50" y="25"/>
                    <a:pt x="50" y="26"/>
                    <a:pt x="50" y="27"/>
                  </a:cubicBezTo>
                  <a:cubicBezTo>
                    <a:pt x="50" y="28"/>
                    <a:pt x="50" y="29"/>
                    <a:pt x="50" y="31"/>
                  </a:cubicBezTo>
                  <a:cubicBezTo>
                    <a:pt x="49" y="35"/>
                    <a:pt x="47" y="41"/>
                    <a:pt x="41" y="45"/>
                  </a:cubicBezTo>
                  <a:cubicBezTo>
                    <a:pt x="35" y="50"/>
                    <a:pt x="26" y="52"/>
                    <a:pt x="17" y="49"/>
                  </a:cubicBezTo>
                  <a:cubicBezTo>
                    <a:pt x="8" y="46"/>
                    <a:pt x="0" y="36"/>
                    <a:pt x="0" y="25"/>
                  </a:cubicBezTo>
                  <a:cubicBezTo>
                    <a:pt x="0" y="14"/>
                    <a:pt x="8" y="4"/>
                    <a:pt x="17" y="1"/>
                  </a:cubicBezTo>
                  <a:cubicBezTo>
                    <a:pt x="26" y="-2"/>
                    <a:pt x="35" y="0"/>
                    <a:pt x="41" y="5"/>
                  </a:cubicBezTo>
                  <a:cubicBezTo>
                    <a:pt x="47" y="9"/>
                    <a:pt x="49" y="15"/>
                    <a:pt x="50" y="19"/>
                  </a:cubicBezTo>
                  <a:cubicBezTo>
                    <a:pt x="50" y="21"/>
                    <a:pt x="50" y="22"/>
                    <a:pt x="50" y="23"/>
                  </a:cubicBezTo>
                  <a:cubicBezTo>
                    <a:pt x="50" y="24"/>
                    <a:pt x="50" y="25"/>
                    <a:pt x="50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2425648" y="1544115"/>
              <a:ext cx="38263" cy="43729"/>
            </a:xfrm>
            <a:custGeom>
              <a:avLst/>
              <a:gdLst/>
              <a:ahLst/>
              <a:cxnLst/>
              <a:rect l="l" t="t" r="r" b="b"/>
              <a:pathLst>
                <a:path w="21" h="24" extrusionOk="0">
                  <a:moveTo>
                    <a:pt x="21" y="24"/>
                  </a:moveTo>
                  <a:cubicBezTo>
                    <a:pt x="21" y="25"/>
                    <a:pt x="15" y="20"/>
                    <a:pt x="9" y="13"/>
                  </a:cubicBezTo>
                  <a:cubicBezTo>
                    <a:pt x="3" y="7"/>
                    <a:pt x="-1" y="1"/>
                    <a:pt x="0" y="0"/>
                  </a:cubicBezTo>
                  <a:cubicBezTo>
                    <a:pt x="0" y="0"/>
                    <a:pt x="5" y="5"/>
                    <a:pt x="11" y="11"/>
                  </a:cubicBezTo>
                  <a:cubicBezTo>
                    <a:pt x="18" y="18"/>
                    <a:pt x="22" y="24"/>
                    <a:pt x="21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1330596" y="1485810"/>
              <a:ext cx="56484" cy="69238"/>
            </a:xfrm>
            <a:custGeom>
              <a:avLst/>
              <a:gdLst/>
              <a:ahLst/>
              <a:cxnLst/>
              <a:rect l="l" t="t" r="r" b="b"/>
              <a:pathLst>
                <a:path w="31" h="38" extrusionOk="0">
                  <a:moveTo>
                    <a:pt x="13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4"/>
                  </a:lnTo>
                  <a:lnTo>
                    <a:pt x="17" y="4"/>
                  </a:lnTo>
                  <a:lnTo>
                    <a:pt x="17" y="38"/>
                  </a:lnTo>
                  <a:lnTo>
                    <a:pt x="13" y="38"/>
                  </a:lnTo>
                  <a:lnTo>
                    <a:pt x="13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1385257" y="1502208"/>
              <a:ext cx="51017" cy="52839"/>
            </a:xfrm>
            <a:custGeom>
              <a:avLst/>
              <a:gdLst/>
              <a:ahLst/>
              <a:cxnLst/>
              <a:rect l="l" t="t" r="r" b="b"/>
              <a:pathLst>
                <a:path w="28" h="29" extrusionOk="0">
                  <a:moveTo>
                    <a:pt x="28" y="16"/>
                  </a:moveTo>
                  <a:lnTo>
                    <a:pt x="4" y="16"/>
                  </a:lnTo>
                  <a:cubicBezTo>
                    <a:pt x="5" y="22"/>
                    <a:pt x="9" y="26"/>
                    <a:pt x="15" y="26"/>
                  </a:cubicBezTo>
                  <a:cubicBezTo>
                    <a:pt x="19" y="26"/>
                    <a:pt x="22" y="25"/>
                    <a:pt x="24" y="22"/>
                  </a:cubicBezTo>
                  <a:lnTo>
                    <a:pt x="26" y="25"/>
                  </a:lnTo>
                  <a:cubicBezTo>
                    <a:pt x="23" y="28"/>
                    <a:pt x="20" y="29"/>
                    <a:pt x="15" y="29"/>
                  </a:cubicBezTo>
                  <a:cubicBezTo>
                    <a:pt x="6" y="29"/>
                    <a:pt x="0" y="23"/>
                    <a:pt x="0" y="15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5"/>
                  </a:cubicBezTo>
                  <a:lnTo>
                    <a:pt x="28" y="16"/>
                  </a:lnTo>
                  <a:moveTo>
                    <a:pt x="4" y="13"/>
                  </a:moveTo>
                  <a:lnTo>
                    <a:pt x="24" y="13"/>
                  </a:lnTo>
                  <a:cubicBezTo>
                    <a:pt x="24" y="8"/>
                    <a:pt x="19" y="4"/>
                    <a:pt x="14" y="4"/>
                  </a:cubicBezTo>
                  <a:cubicBezTo>
                    <a:pt x="8" y="4"/>
                    <a:pt x="5" y="8"/>
                    <a:pt x="4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1439919" y="1504030"/>
              <a:ext cx="49195" cy="51017"/>
            </a:xfrm>
            <a:custGeom>
              <a:avLst/>
              <a:gdLst/>
              <a:ahLst/>
              <a:cxnLst/>
              <a:rect l="l" t="t" r="r" b="b"/>
              <a:pathLst>
                <a:path w="27" h="28" extrusionOk="0">
                  <a:moveTo>
                    <a:pt x="23" y="28"/>
                  </a:moveTo>
                  <a:lnTo>
                    <a:pt x="14" y="16"/>
                  </a:lnTo>
                  <a:lnTo>
                    <a:pt x="5" y="28"/>
                  </a:lnTo>
                  <a:lnTo>
                    <a:pt x="0" y="28"/>
                  </a:lnTo>
                  <a:lnTo>
                    <a:pt x="12" y="13"/>
                  </a:lnTo>
                  <a:lnTo>
                    <a:pt x="1" y="0"/>
                  </a:lnTo>
                  <a:lnTo>
                    <a:pt x="5" y="0"/>
                  </a:lnTo>
                  <a:lnTo>
                    <a:pt x="14" y="11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16" y="13"/>
                  </a:lnTo>
                  <a:lnTo>
                    <a:pt x="27" y="28"/>
                  </a:lnTo>
                  <a:lnTo>
                    <a:pt x="23" y="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1492758" y="1491276"/>
              <a:ext cx="34619" cy="63772"/>
            </a:xfrm>
            <a:custGeom>
              <a:avLst/>
              <a:gdLst/>
              <a:ahLst/>
              <a:cxnLst/>
              <a:rect l="l" t="t" r="r" b="b"/>
              <a:pathLst>
                <a:path w="19" h="35" extrusionOk="0">
                  <a:moveTo>
                    <a:pt x="19" y="33"/>
                  </a:moveTo>
                  <a:cubicBezTo>
                    <a:pt x="18" y="35"/>
                    <a:pt x="16" y="35"/>
                    <a:pt x="13" y="35"/>
                  </a:cubicBezTo>
                  <a:cubicBezTo>
                    <a:pt x="8" y="35"/>
                    <a:pt x="5" y="32"/>
                    <a:pt x="5" y="27"/>
                  </a:cubicBezTo>
                  <a:lnTo>
                    <a:pt x="5" y="10"/>
                  </a:lnTo>
                  <a:lnTo>
                    <a:pt x="0" y="10"/>
                  </a:lnTo>
                  <a:lnTo>
                    <a:pt x="0" y="7"/>
                  </a:lnTo>
                  <a:lnTo>
                    <a:pt x="5" y="7"/>
                  </a:lnTo>
                  <a:lnTo>
                    <a:pt x="5" y="0"/>
                  </a:lnTo>
                  <a:lnTo>
                    <a:pt x="9" y="0"/>
                  </a:lnTo>
                  <a:lnTo>
                    <a:pt x="9" y="7"/>
                  </a:lnTo>
                  <a:lnTo>
                    <a:pt x="18" y="7"/>
                  </a:lnTo>
                  <a:lnTo>
                    <a:pt x="18" y="10"/>
                  </a:lnTo>
                  <a:lnTo>
                    <a:pt x="9" y="10"/>
                  </a:lnTo>
                  <a:lnTo>
                    <a:pt x="9" y="27"/>
                  </a:lnTo>
                  <a:cubicBezTo>
                    <a:pt x="9" y="30"/>
                    <a:pt x="11" y="32"/>
                    <a:pt x="14" y="32"/>
                  </a:cubicBezTo>
                  <a:cubicBezTo>
                    <a:pt x="15" y="32"/>
                    <a:pt x="17" y="32"/>
                    <a:pt x="18" y="31"/>
                  </a:cubicBezTo>
                  <a:lnTo>
                    <a:pt x="19" y="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1651277" y="1872084"/>
              <a:ext cx="442759" cy="3644"/>
            </a:xfrm>
            <a:custGeom>
              <a:avLst/>
              <a:gdLst/>
              <a:ahLst/>
              <a:cxnLst/>
              <a:rect l="l" t="t" r="r" b="b"/>
              <a:pathLst>
                <a:path w="243" h="2" extrusionOk="0">
                  <a:moveTo>
                    <a:pt x="243" y="1"/>
                  </a:moveTo>
                  <a:cubicBezTo>
                    <a:pt x="243" y="2"/>
                    <a:pt x="189" y="2"/>
                    <a:pt x="122" y="2"/>
                  </a:cubicBezTo>
                  <a:cubicBezTo>
                    <a:pt x="55" y="2"/>
                    <a:pt x="0" y="2"/>
                    <a:pt x="0" y="1"/>
                  </a:cubicBezTo>
                  <a:cubicBezTo>
                    <a:pt x="0" y="0"/>
                    <a:pt x="55" y="0"/>
                    <a:pt x="122" y="0"/>
                  </a:cubicBezTo>
                  <a:cubicBezTo>
                    <a:pt x="189" y="0"/>
                    <a:pt x="243" y="0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1653099" y="1961364"/>
              <a:ext cx="792593" cy="5466"/>
            </a:xfrm>
            <a:custGeom>
              <a:avLst/>
              <a:gdLst/>
              <a:ahLst/>
              <a:cxnLst/>
              <a:rect l="l" t="t" r="r" b="b"/>
              <a:pathLst>
                <a:path w="435" h="3" extrusionOk="0">
                  <a:moveTo>
                    <a:pt x="435" y="2"/>
                  </a:moveTo>
                  <a:cubicBezTo>
                    <a:pt x="435" y="3"/>
                    <a:pt x="337" y="3"/>
                    <a:pt x="217" y="3"/>
                  </a:cubicBezTo>
                  <a:cubicBezTo>
                    <a:pt x="97" y="3"/>
                    <a:pt x="0" y="2"/>
                    <a:pt x="0" y="2"/>
                  </a:cubicBezTo>
                  <a:cubicBezTo>
                    <a:pt x="0" y="1"/>
                    <a:pt x="96" y="0"/>
                    <a:pt x="217" y="0"/>
                  </a:cubicBezTo>
                  <a:cubicBezTo>
                    <a:pt x="337" y="0"/>
                    <a:pt x="435" y="1"/>
                    <a:pt x="435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1653099" y="2026958"/>
              <a:ext cx="783483" cy="5466"/>
            </a:xfrm>
            <a:custGeom>
              <a:avLst/>
              <a:gdLst/>
              <a:ahLst/>
              <a:cxnLst/>
              <a:rect l="l" t="t" r="r" b="b"/>
              <a:pathLst>
                <a:path w="430" h="3" extrusionOk="0">
                  <a:moveTo>
                    <a:pt x="430" y="1"/>
                  </a:moveTo>
                  <a:cubicBezTo>
                    <a:pt x="430" y="2"/>
                    <a:pt x="334" y="3"/>
                    <a:pt x="215" y="3"/>
                  </a:cubicBezTo>
                  <a:cubicBezTo>
                    <a:pt x="96" y="3"/>
                    <a:pt x="0" y="2"/>
                    <a:pt x="0" y="1"/>
                  </a:cubicBezTo>
                  <a:cubicBezTo>
                    <a:pt x="0" y="1"/>
                    <a:pt x="96" y="0"/>
                    <a:pt x="215" y="0"/>
                  </a:cubicBezTo>
                  <a:cubicBezTo>
                    <a:pt x="334" y="0"/>
                    <a:pt x="430" y="1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1653099" y="2088907"/>
              <a:ext cx="462801" cy="5466"/>
            </a:xfrm>
            <a:custGeom>
              <a:avLst/>
              <a:gdLst/>
              <a:ahLst/>
              <a:cxnLst/>
              <a:rect l="l" t="t" r="r" b="b"/>
              <a:pathLst>
                <a:path w="254" h="3" extrusionOk="0">
                  <a:moveTo>
                    <a:pt x="254" y="1"/>
                  </a:moveTo>
                  <a:cubicBezTo>
                    <a:pt x="254" y="2"/>
                    <a:pt x="197" y="3"/>
                    <a:pt x="127" y="3"/>
                  </a:cubicBezTo>
                  <a:cubicBezTo>
                    <a:pt x="56" y="3"/>
                    <a:pt x="0" y="2"/>
                    <a:pt x="0" y="1"/>
                  </a:cubicBezTo>
                  <a:cubicBezTo>
                    <a:pt x="0" y="0"/>
                    <a:pt x="56" y="0"/>
                    <a:pt x="127" y="0"/>
                  </a:cubicBezTo>
                  <a:cubicBezTo>
                    <a:pt x="197" y="0"/>
                    <a:pt x="254" y="0"/>
                    <a:pt x="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1651277" y="2364037"/>
              <a:ext cx="442759" cy="5466"/>
            </a:xfrm>
            <a:custGeom>
              <a:avLst/>
              <a:gdLst/>
              <a:ahLst/>
              <a:cxnLst/>
              <a:rect l="l" t="t" r="r" b="b"/>
              <a:pathLst>
                <a:path w="243" h="3" extrusionOk="0">
                  <a:moveTo>
                    <a:pt x="243" y="1"/>
                  </a:moveTo>
                  <a:cubicBezTo>
                    <a:pt x="243" y="2"/>
                    <a:pt x="189" y="3"/>
                    <a:pt x="122" y="3"/>
                  </a:cubicBezTo>
                  <a:cubicBezTo>
                    <a:pt x="55" y="3"/>
                    <a:pt x="0" y="2"/>
                    <a:pt x="0" y="1"/>
                  </a:cubicBezTo>
                  <a:cubicBezTo>
                    <a:pt x="0" y="1"/>
                    <a:pt x="55" y="0"/>
                    <a:pt x="122" y="0"/>
                  </a:cubicBezTo>
                  <a:cubicBezTo>
                    <a:pt x="189" y="0"/>
                    <a:pt x="243" y="1"/>
                    <a:pt x="243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1653099" y="2455139"/>
              <a:ext cx="792593" cy="3644"/>
            </a:xfrm>
            <a:custGeom>
              <a:avLst/>
              <a:gdLst/>
              <a:ahLst/>
              <a:cxnLst/>
              <a:rect l="l" t="t" r="r" b="b"/>
              <a:pathLst>
                <a:path w="435" h="2" extrusionOk="0">
                  <a:moveTo>
                    <a:pt x="435" y="1"/>
                  </a:moveTo>
                  <a:cubicBezTo>
                    <a:pt x="435" y="2"/>
                    <a:pt x="337" y="2"/>
                    <a:pt x="217" y="2"/>
                  </a:cubicBezTo>
                  <a:cubicBezTo>
                    <a:pt x="97" y="2"/>
                    <a:pt x="0" y="2"/>
                    <a:pt x="0" y="1"/>
                  </a:cubicBezTo>
                  <a:cubicBezTo>
                    <a:pt x="0" y="0"/>
                    <a:pt x="96" y="0"/>
                    <a:pt x="217" y="0"/>
                  </a:cubicBezTo>
                  <a:cubicBezTo>
                    <a:pt x="337" y="0"/>
                    <a:pt x="435" y="0"/>
                    <a:pt x="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1653099" y="2518911"/>
              <a:ext cx="783483" cy="5466"/>
            </a:xfrm>
            <a:custGeom>
              <a:avLst/>
              <a:gdLst/>
              <a:ahLst/>
              <a:cxnLst/>
              <a:rect l="l" t="t" r="r" b="b"/>
              <a:pathLst>
                <a:path w="430" h="3" extrusionOk="0">
                  <a:moveTo>
                    <a:pt x="430" y="2"/>
                  </a:moveTo>
                  <a:cubicBezTo>
                    <a:pt x="430" y="2"/>
                    <a:pt x="334" y="3"/>
                    <a:pt x="215" y="3"/>
                  </a:cubicBezTo>
                  <a:cubicBezTo>
                    <a:pt x="96" y="3"/>
                    <a:pt x="0" y="2"/>
                    <a:pt x="0" y="2"/>
                  </a:cubicBezTo>
                  <a:cubicBezTo>
                    <a:pt x="0" y="1"/>
                    <a:pt x="96" y="0"/>
                    <a:pt x="215" y="0"/>
                  </a:cubicBezTo>
                  <a:cubicBezTo>
                    <a:pt x="334" y="0"/>
                    <a:pt x="430" y="1"/>
                    <a:pt x="43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1653099" y="2580860"/>
              <a:ext cx="462801" cy="5466"/>
            </a:xfrm>
            <a:custGeom>
              <a:avLst/>
              <a:gdLst/>
              <a:ahLst/>
              <a:cxnLst/>
              <a:rect l="l" t="t" r="r" b="b"/>
              <a:pathLst>
                <a:path w="254" h="3" extrusionOk="0">
                  <a:moveTo>
                    <a:pt x="254" y="1"/>
                  </a:moveTo>
                  <a:cubicBezTo>
                    <a:pt x="254" y="2"/>
                    <a:pt x="197" y="3"/>
                    <a:pt x="127" y="3"/>
                  </a:cubicBezTo>
                  <a:cubicBezTo>
                    <a:pt x="56" y="3"/>
                    <a:pt x="0" y="2"/>
                    <a:pt x="0" y="1"/>
                  </a:cubicBezTo>
                  <a:cubicBezTo>
                    <a:pt x="0" y="1"/>
                    <a:pt x="56" y="0"/>
                    <a:pt x="127" y="0"/>
                  </a:cubicBezTo>
                  <a:cubicBezTo>
                    <a:pt x="197" y="0"/>
                    <a:pt x="254" y="1"/>
                    <a:pt x="2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1651277" y="2855989"/>
              <a:ext cx="442759" cy="5466"/>
            </a:xfrm>
            <a:custGeom>
              <a:avLst/>
              <a:gdLst/>
              <a:ahLst/>
              <a:cxnLst/>
              <a:rect l="l" t="t" r="r" b="b"/>
              <a:pathLst>
                <a:path w="243" h="3" extrusionOk="0">
                  <a:moveTo>
                    <a:pt x="243" y="2"/>
                  </a:moveTo>
                  <a:cubicBezTo>
                    <a:pt x="243" y="2"/>
                    <a:pt x="189" y="3"/>
                    <a:pt x="122" y="3"/>
                  </a:cubicBezTo>
                  <a:cubicBezTo>
                    <a:pt x="55" y="3"/>
                    <a:pt x="0" y="2"/>
                    <a:pt x="0" y="2"/>
                  </a:cubicBezTo>
                  <a:cubicBezTo>
                    <a:pt x="0" y="1"/>
                    <a:pt x="55" y="0"/>
                    <a:pt x="122" y="0"/>
                  </a:cubicBezTo>
                  <a:cubicBezTo>
                    <a:pt x="189" y="0"/>
                    <a:pt x="243" y="1"/>
                    <a:pt x="243" y="2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1653099" y="2947092"/>
              <a:ext cx="792593" cy="5466"/>
            </a:xfrm>
            <a:custGeom>
              <a:avLst/>
              <a:gdLst/>
              <a:ahLst/>
              <a:cxnLst/>
              <a:rect l="l" t="t" r="r" b="b"/>
              <a:pathLst>
                <a:path w="435" h="3" extrusionOk="0">
                  <a:moveTo>
                    <a:pt x="435" y="1"/>
                  </a:moveTo>
                  <a:cubicBezTo>
                    <a:pt x="435" y="2"/>
                    <a:pt x="337" y="3"/>
                    <a:pt x="217" y="3"/>
                  </a:cubicBezTo>
                  <a:cubicBezTo>
                    <a:pt x="97" y="3"/>
                    <a:pt x="0" y="2"/>
                    <a:pt x="0" y="1"/>
                  </a:cubicBezTo>
                  <a:cubicBezTo>
                    <a:pt x="0" y="1"/>
                    <a:pt x="96" y="0"/>
                    <a:pt x="217" y="0"/>
                  </a:cubicBezTo>
                  <a:cubicBezTo>
                    <a:pt x="337" y="0"/>
                    <a:pt x="435" y="1"/>
                    <a:pt x="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1653099" y="3012685"/>
              <a:ext cx="783483" cy="3644"/>
            </a:xfrm>
            <a:custGeom>
              <a:avLst/>
              <a:gdLst/>
              <a:ahLst/>
              <a:cxnLst/>
              <a:rect l="l" t="t" r="r" b="b"/>
              <a:pathLst>
                <a:path w="430" h="2" extrusionOk="0">
                  <a:moveTo>
                    <a:pt x="430" y="1"/>
                  </a:moveTo>
                  <a:cubicBezTo>
                    <a:pt x="430" y="2"/>
                    <a:pt x="334" y="2"/>
                    <a:pt x="215" y="2"/>
                  </a:cubicBezTo>
                  <a:cubicBezTo>
                    <a:pt x="96" y="2"/>
                    <a:pt x="0" y="2"/>
                    <a:pt x="0" y="1"/>
                  </a:cubicBezTo>
                  <a:cubicBezTo>
                    <a:pt x="0" y="0"/>
                    <a:pt x="96" y="0"/>
                    <a:pt x="215" y="0"/>
                  </a:cubicBezTo>
                  <a:cubicBezTo>
                    <a:pt x="334" y="0"/>
                    <a:pt x="430" y="0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1653099" y="3072813"/>
              <a:ext cx="462801" cy="5466"/>
            </a:xfrm>
            <a:custGeom>
              <a:avLst/>
              <a:gdLst/>
              <a:ahLst/>
              <a:cxnLst/>
              <a:rect l="l" t="t" r="r" b="b"/>
              <a:pathLst>
                <a:path w="254" h="3" extrusionOk="0">
                  <a:moveTo>
                    <a:pt x="254" y="2"/>
                  </a:moveTo>
                  <a:cubicBezTo>
                    <a:pt x="254" y="3"/>
                    <a:pt x="197" y="3"/>
                    <a:pt x="127" y="3"/>
                  </a:cubicBezTo>
                  <a:cubicBezTo>
                    <a:pt x="56" y="3"/>
                    <a:pt x="0" y="2"/>
                    <a:pt x="0" y="2"/>
                  </a:cubicBezTo>
                  <a:cubicBezTo>
                    <a:pt x="0" y="1"/>
                    <a:pt x="56" y="0"/>
                    <a:pt x="127" y="0"/>
                  </a:cubicBezTo>
                  <a:cubicBezTo>
                    <a:pt x="197" y="0"/>
                    <a:pt x="254" y="1"/>
                    <a:pt x="254" y="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1651277" y="3349764"/>
              <a:ext cx="442759" cy="3644"/>
            </a:xfrm>
            <a:custGeom>
              <a:avLst/>
              <a:gdLst/>
              <a:ahLst/>
              <a:cxnLst/>
              <a:rect l="l" t="t" r="r" b="b"/>
              <a:pathLst>
                <a:path w="243" h="2" extrusionOk="0">
                  <a:moveTo>
                    <a:pt x="243" y="1"/>
                  </a:moveTo>
                  <a:cubicBezTo>
                    <a:pt x="243" y="2"/>
                    <a:pt x="189" y="2"/>
                    <a:pt x="122" y="2"/>
                  </a:cubicBezTo>
                  <a:cubicBezTo>
                    <a:pt x="55" y="2"/>
                    <a:pt x="0" y="2"/>
                    <a:pt x="0" y="1"/>
                  </a:cubicBezTo>
                  <a:cubicBezTo>
                    <a:pt x="0" y="0"/>
                    <a:pt x="55" y="0"/>
                    <a:pt x="122" y="0"/>
                  </a:cubicBezTo>
                  <a:cubicBezTo>
                    <a:pt x="189" y="0"/>
                    <a:pt x="243" y="0"/>
                    <a:pt x="243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1653099" y="3439045"/>
              <a:ext cx="792593" cy="5466"/>
            </a:xfrm>
            <a:custGeom>
              <a:avLst/>
              <a:gdLst/>
              <a:ahLst/>
              <a:cxnLst/>
              <a:rect l="l" t="t" r="r" b="b"/>
              <a:pathLst>
                <a:path w="435" h="3" extrusionOk="0">
                  <a:moveTo>
                    <a:pt x="435" y="2"/>
                  </a:moveTo>
                  <a:cubicBezTo>
                    <a:pt x="435" y="2"/>
                    <a:pt x="337" y="3"/>
                    <a:pt x="217" y="3"/>
                  </a:cubicBezTo>
                  <a:cubicBezTo>
                    <a:pt x="97" y="3"/>
                    <a:pt x="0" y="2"/>
                    <a:pt x="0" y="2"/>
                  </a:cubicBezTo>
                  <a:cubicBezTo>
                    <a:pt x="0" y="1"/>
                    <a:pt x="96" y="0"/>
                    <a:pt x="217" y="0"/>
                  </a:cubicBezTo>
                  <a:cubicBezTo>
                    <a:pt x="337" y="0"/>
                    <a:pt x="435" y="1"/>
                    <a:pt x="435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1653099" y="3504638"/>
              <a:ext cx="783483" cy="5466"/>
            </a:xfrm>
            <a:custGeom>
              <a:avLst/>
              <a:gdLst/>
              <a:ahLst/>
              <a:cxnLst/>
              <a:rect l="l" t="t" r="r" b="b"/>
              <a:pathLst>
                <a:path w="430" h="3" extrusionOk="0">
                  <a:moveTo>
                    <a:pt x="430" y="1"/>
                  </a:moveTo>
                  <a:cubicBezTo>
                    <a:pt x="430" y="2"/>
                    <a:pt x="334" y="3"/>
                    <a:pt x="215" y="3"/>
                  </a:cubicBezTo>
                  <a:cubicBezTo>
                    <a:pt x="96" y="3"/>
                    <a:pt x="0" y="2"/>
                    <a:pt x="0" y="1"/>
                  </a:cubicBezTo>
                  <a:cubicBezTo>
                    <a:pt x="0" y="0"/>
                    <a:pt x="96" y="0"/>
                    <a:pt x="215" y="0"/>
                  </a:cubicBezTo>
                  <a:cubicBezTo>
                    <a:pt x="334" y="0"/>
                    <a:pt x="430" y="0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1653099" y="3566588"/>
              <a:ext cx="462801" cy="3644"/>
            </a:xfrm>
            <a:custGeom>
              <a:avLst/>
              <a:gdLst/>
              <a:ahLst/>
              <a:cxnLst/>
              <a:rect l="l" t="t" r="r" b="b"/>
              <a:pathLst>
                <a:path w="254" h="2" extrusionOk="0">
                  <a:moveTo>
                    <a:pt x="254" y="1"/>
                  </a:moveTo>
                  <a:cubicBezTo>
                    <a:pt x="254" y="2"/>
                    <a:pt x="197" y="2"/>
                    <a:pt x="127" y="2"/>
                  </a:cubicBezTo>
                  <a:cubicBezTo>
                    <a:pt x="56" y="2"/>
                    <a:pt x="0" y="2"/>
                    <a:pt x="0" y="1"/>
                  </a:cubicBezTo>
                  <a:cubicBezTo>
                    <a:pt x="0" y="0"/>
                    <a:pt x="56" y="0"/>
                    <a:pt x="127" y="0"/>
                  </a:cubicBezTo>
                  <a:cubicBezTo>
                    <a:pt x="197" y="0"/>
                    <a:pt x="254" y="0"/>
                    <a:pt x="2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26"/>
            <p:cNvSpPr/>
            <p:nvPr/>
          </p:nvSpPr>
          <p:spPr>
            <a:xfrm>
              <a:off x="1651277" y="3838073"/>
              <a:ext cx="442759" cy="5466"/>
            </a:xfrm>
            <a:custGeom>
              <a:avLst/>
              <a:gdLst/>
              <a:ahLst/>
              <a:cxnLst/>
              <a:rect l="l" t="t" r="r" b="b"/>
              <a:pathLst>
                <a:path w="243" h="3" extrusionOk="0">
                  <a:moveTo>
                    <a:pt x="243" y="1"/>
                  </a:moveTo>
                  <a:cubicBezTo>
                    <a:pt x="243" y="2"/>
                    <a:pt x="189" y="3"/>
                    <a:pt x="122" y="3"/>
                  </a:cubicBezTo>
                  <a:cubicBezTo>
                    <a:pt x="55" y="3"/>
                    <a:pt x="0" y="2"/>
                    <a:pt x="0" y="1"/>
                  </a:cubicBezTo>
                  <a:cubicBezTo>
                    <a:pt x="0" y="1"/>
                    <a:pt x="55" y="0"/>
                    <a:pt x="122" y="0"/>
                  </a:cubicBezTo>
                  <a:cubicBezTo>
                    <a:pt x="189" y="0"/>
                    <a:pt x="243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1653099" y="3929175"/>
              <a:ext cx="792593" cy="3644"/>
            </a:xfrm>
            <a:custGeom>
              <a:avLst/>
              <a:gdLst/>
              <a:ahLst/>
              <a:cxnLst/>
              <a:rect l="l" t="t" r="r" b="b"/>
              <a:pathLst>
                <a:path w="435" h="2" extrusionOk="0">
                  <a:moveTo>
                    <a:pt x="435" y="1"/>
                  </a:moveTo>
                  <a:cubicBezTo>
                    <a:pt x="435" y="2"/>
                    <a:pt x="337" y="2"/>
                    <a:pt x="217" y="2"/>
                  </a:cubicBezTo>
                  <a:cubicBezTo>
                    <a:pt x="97" y="2"/>
                    <a:pt x="0" y="2"/>
                    <a:pt x="0" y="1"/>
                  </a:cubicBezTo>
                  <a:cubicBezTo>
                    <a:pt x="0" y="0"/>
                    <a:pt x="96" y="0"/>
                    <a:pt x="217" y="0"/>
                  </a:cubicBezTo>
                  <a:cubicBezTo>
                    <a:pt x="337" y="0"/>
                    <a:pt x="435" y="0"/>
                    <a:pt x="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26"/>
            <p:cNvSpPr/>
            <p:nvPr/>
          </p:nvSpPr>
          <p:spPr>
            <a:xfrm>
              <a:off x="1653099" y="3992947"/>
              <a:ext cx="783483" cy="5466"/>
            </a:xfrm>
            <a:custGeom>
              <a:avLst/>
              <a:gdLst/>
              <a:ahLst/>
              <a:cxnLst/>
              <a:rect l="l" t="t" r="r" b="b"/>
              <a:pathLst>
                <a:path w="430" h="3" extrusionOk="0">
                  <a:moveTo>
                    <a:pt x="430" y="2"/>
                  </a:moveTo>
                  <a:cubicBezTo>
                    <a:pt x="430" y="2"/>
                    <a:pt x="334" y="3"/>
                    <a:pt x="215" y="3"/>
                  </a:cubicBezTo>
                  <a:cubicBezTo>
                    <a:pt x="96" y="3"/>
                    <a:pt x="0" y="2"/>
                    <a:pt x="0" y="2"/>
                  </a:cubicBezTo>
                  <a:cubicBezTo>
                    <a:pt x="0" y="1"/>
                    <a:pt x="96" y="0"/>
                    <a:pt x="215" y="0"/>
                  </a:cubicBezTo>
                  <a:cubicBezTo>
                    <a:pt x="334" y="0"/>
                    <a:pt x="430" y="1"/>
                    <a:pt x="43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26"/>
            <p:cNvSpPr/>
            <p:nvPr/>
          </p:nvSpPr>
          <p:spPr>
            <a:xfrm>
              <a:off x="1653099" y="4054897"/>
              <a:ext cx="462801" cy="5466"/>
            </a:xfrm>
            <a:custGeom>
              <a:avLst/>
              <a:gdLst/>
              <a:ahLst/>
              <a:cxnLst/>
              <a:rect l="l" t="t" r="r" b="b"/>
              <a:pathLst>
                <a:path w="254" h="3" extrusionOk="0">
                  <a:moveTo>
                    <a:pt x="254" y="1"/>
                  </a:moveTo>
                  <a:cubicBezTo>
                    <a:pt x="254" y="2"/>
                    <a:pt x="197" y="3"/>
                    <a:pt x="127" y="3"/>
                  </a:cubicBezTo>
                  <a:cubicBezTo>
                    <a:pt x="56" y="3"/>
                    <a:pt x="0" y="2"/>
                    <a:pt x="0" y="1"/>
                  </a:cubicBezTo>
                  <a:cubicBezTo>
                    <a:pt x="0" y="1"/>
                    <a:pt x="56" y="0"/>
                    <a:pt x="127" y="0"/>
                  </a:cubicBezTo>
                  <a:cubicBezTo>
                    <a:pt x="197" y="0"/>
                    <a:pt x="254" y="1"/>
                    <a:pt x="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26"/>
            <p:cNvSpPr/>
            <p:nvPr/>
          </p:nvSpPr>
          <p:spPr>
            <a:xfrm>
              <a:off x="1177544" y="1870262"/>
              <a:ext cx="360766" cy="273307"/>
            </a:xfrm>
            <a:custGeom>
              <a:avLst/>
              <a:gdLst/>
              <a:ahLst/>
              <a:cxnLst/>
              <a:rect l="l" t="t" r="r" b="b"/>
              <a:pathLst>
                <a:path w="198" h="150" extrusionOk="0">
                  <a:moveTo>
                    <a:pt x="0" y="148"/>
                  </a:moveTo>
                  <a:lnTo>
                    <a:pt x="1" y="0"/>
                  </a:lnTo>
                  <a:lnTo>
                    <a:pt x="198" y="1"/>
                  </a:lnTo>
                  <a:lnTo>
                    <a:pt x="198" y="15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9000" rIns="90000" bIns="9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26"/>
            <p:cNvSpPr/>
            <p:nvPr/>
          </p:nvSpPr>
          <p:spPr>
            <a:xfrm>
              <a:off x="1177544" y="2356748"/>
              <a:ext cx="360766" cy="271485"/>
            </a:xfrm>
            <a:custGeom>
              <a:avLst/>
              <a:gdLst/>
              <a:ahLst/>
              <a:cxnLst/>
              <a:rect l="l" t="t" r="r" b="b"/>
              <a:pathLst>
                <a:path w="198" h="149" extrusionOk="0">
                  <a:moveTo>
                    <a:pt x="0" y="148"/>
                  </a:moveTo>
                  <a:lnTo>
                    <a:pt x="1" y="0"/>
                  </a:lnTo>
                  <a:lnTo>
                    <a:pt x="198" y="1"/>
                  </a:lnTo>
                  <a:lnTo>
                    <a:pt x="198" y="149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8625" rIns="90000" bIns="8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26"/>
            <p:cNvSpPr/>
            <p:nvPr/>
          </p:nvSpPr>
          <p:spPr>
            <a:xfrm>
              <a:off x="1177544" y="2843235"/>
              <a:ext cx="360766" cy="271485"/>
            </a:xfrm>
            <a:custGeom>
              <a:avLst/>
              <a:gdLst/>
              <a:ahLst/>
              <a:cxnLst/>
              <a:rect l="l" t="t" r="r" b="b"/>
              <a:pathLst>
                <a:path w="198" h="149" extrusionOk="0">
                  <a:moveTo>
                    <a:pt x="0" y="148"/>
                  </a:moveTo>
                  <a:lnTo>
                    <a:pt x="1" y="0"/>
                  </a:lnTo>
                  <a:lnTo>
                    <a:pt x="198" y="1"/>
                  </a:lnTo>
                  <a:lnTo>
                    <a:pt x="198" y="149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8625" rIns="90000" bIns="8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26"/>
            <p:cNvSpPr/>
            <p:nvPr/>
          </p:nvSpPr>
          <p:spPr>
            <a:xfrm>
              <a:off x="1177544" y="3329722"/>
              <a:ext cx="360766" cy="271485"/>
            </a:xfrm>
            <a:custGeom>
              <a:avLst/>
              <a:gdLst/>
              <a:ahLst/>
              <a:cxnLst/>
              <a:rect l="l" t="t" r="r" b="b"/>
              <a:pathLst>
                <a:path w="198" h="149" extrusionOk="0">
                  <a:moveTo>
                    <a:pt x="0" y="148"/>
                  </a:moveTo>
                  <a:lnTo>
                    <a:pt x="1" y="0"/>
                  </a:lnTo>
                  <a:lnTo>
                    <a:pt x="198" y="1"/>
                  </a:lnTo>
                  <a:lnTo>
                    <a:pt x="198" y="149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8625" rIns="90000" bIns="8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26"/>
            <p:cNvSpPr/>
            <p:nvPr/>
          </p:nvSpPr>
          <p:spPr>
            <a:xfrm>
              <a:off x="1177544" y="3812564"/>
              <a:ext cx="360766" cy="273307"/>
            </a:xfrm>
            <a:custGeom>
              <a:avLst/>
              <a:gdLst/>
              <a:ahLst/>
              <a:cxnLst/>
              <a:rect l="l" t="t" r="r" b="b"/>
              <a:pathLst>
                <a:path w="198" h="150" extrusionOk="0">
                  <a:moveTo>
                    <a:pt x="0" y="149"/>
                  </a:moveTo>
                  <a:lnTo>
                    <a:pt x="1" y="0"/>
                  </a:lnTo>
                  <a:lnTo>
                    <a:pt x="198" y="1"/>
                  </a:lnTo>
                  <a:lnTo>
                    <a:pt x="198" y="150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9000" rIns="90000" bIns="9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6" name="Google Shape;866;p26"/>
            <p:cNvGrpSpPr/>
            <p:nvPr/>
          </p:nvGrpSpPr>
          <p:grpSpPr>
            <a:xfrm>
              <a:off x="488808" y="2271112"/>
              <a:ext cx="521107" cy="335256"/>
              <a:chOff x="488808" y="2271112"/>
              <a:chExt cx="521107" cy="335256"/>
            </a:xfrm>
          </p:grpSpPr>
          <p:sp>
            <p:nvSpPr>
              <p:cNvPr id="867" name="Google Shape;867;p26"/>
              <p:cNvSpPr/>
              <p:nvPr/>
            </p:nvSpPr>
            <p:spPr>
              <a:xfrm>
                <a:off x="488808" y="2271112"/>
                <a:ext cx="61950" cy="67416"/>
              </a:xfrm>
              <a:custGeom>
                <a:avLst/>
                <a:gdLst/>
                <a:ahLst/>
                <a:cxnLst/>
                <a:rect l="l" t="t" r="r" b="b"/>
                <a:pathLst>
                  <a:path w="34" h="37" extrusionOk="0">
                    <a:moveTo>
                      <a:pt x="0" y="19"/>
                    </a:moveTo>
                    <a:cubicBezTo>
                      <a:pt x="0" y="9"/>
                      <a:pt x="7" y="0"/>
                      <a:pt x="17" y="0"/>
                    </a:cubicBezTo>
                    <a:cubicBezTo>
                      <a:pt x="26" y="0"/>
                      <a:pt x="34" y="9"/>
                      <a:pt x="34" y="19"/>
                    </a:cubicBezTo>
                    <a:cubicBezTo>
                      <a:pt x="34" y="29"/>
                      <a:pt x="26" y="37"/>
                      <a:pt x="17" y="37"/>
                    </a:cubicBezTo>
                    <a:cubicBezTo>
                      <a:pt x="7" y="37"/>
                      <a:pt x="0" y="29"/>
                      <a:pt x="0" y="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26"/>
              <p:cNvSpPr/>
              <p:nvPr/>
            </p:nvSpPr>
            <p:spPr>
              <a:xfrm>
                <a:off x="519783" y="2298443"/>
                <a:ext cx="490132" cy="307926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69" extrusionOk="0">
                    <a:moveTo>
                      <a:pt x="0" y="0"/>
                    </a:moveTo>
                    <a:lnTo>
                      <a:pt x="58" y="0"/>
                    </a:lnTo>
                    <a:cubicBezTo>
                      <a:pt x="111" y="0"/>
                      <a:pt x="154" y="46"/>
                      <a:pt x="154" y="102"/>
                    </a:cubicBezTo>
                    <a:cubicBezTo>
                      <a:pt x="154" y="139"/>
                      <a:pt x="156" y="162"/>
                      <a:pt x="187" y="162"/>
                    </a:cubicBezTo>
                    <a:lnTo>
                      <a:pt x="269" y="162"/>
                    </a:lnTo>
                    <a:lnTo>
                      <a:pt x="269" y="169"/>
                    </a:lnTo>
                    <a:lnTo>
                      <a:pt x="187" y="169"/>
                    </a:lnTo>
                    <a:cubicBezTo>
                      <a:pt x="148" y="169"/>
                      <a:pt x="148" y="134"/>
                      <a:pt x="148" y="102"/>
                    </a:cubicBezTo>
                    <a:cubicBezTo>
                      <a:pt x="148" y="50"/>
                      <a:pt x="108" y="7"/>
                      <a:pt x="58" y="7"/>
                    </a:cubicBez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69" name="Google Shape;869;p26"/>
            <p:cNvSpPr/>
            <p:nvPr/>
          </p:nvSpPr>
          <p:spPr>
            <a:xfrm>
              <a:off x="3265614" y="4040320"/>
              <a:ext cx="455513" cy="455511"/>
            </a:xfrm>
            <a:custGeom>
              <a:avLst/>
              <a:gdLst/>
              <a:ahLst/>
              <a:cxnLst/>
              <a:rect l="l" t="t" r="r" b="b"/>
              <a:pathLst>
                <a:path w="250" h="250" extrusionOk="0">
                  <a:moveTo>
                    <a:pt x="125" y="250"/>
                  </a:moveTo>
                  <a:lnTo>
                    <a:pt x="174" y="250"/>
                  </a:lnTo>
                  <a:cubicBezTo>
                    <a:pt x="216" y="250"/>
                    <a:pt x="250" y="216"/>
                    <a:pt x="250" y="174"/>
                  </a:cubicBezTo>
                  <a:lnTo>
                    <a:pt x="250" y="76"/>
                  </a:lnTo>
                  <a:cubicBezTo>
                    <a:pt x="250" y="34"/>
                    <a:pt x="216" y="0"/>
                    <a:pt x="174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174"/>
                  </a:lnTo>
                  <a:cubicBezTo>
                    <a:pt x="0" y="216"/>
                    <a:pt x="34" y="250"/>
                    <a:pt x="76" y="250"/>
                  </a:cubicBezTo>
                  <a:lnTo>
                    <a:pt x="125" y="25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26"/>
            <p:cNvSpPr/>
            <p:nvPr/>
          </p:nvSpPr>
          <p:spPr>
            <a:xfrm>
              <a:off x="3409905" y="4177323"/>
              <a:ext cx="160341" cy="176738"/>
            </a:xfrm>
            <a:custGeom>
              <a:avLst/>
              <a:gdLst/>
              <a:ahLst/>
              <a:cxnLst/>
              <a:rect l="l" t="t" r="r" b="b"/>
              <a:pathLst>
                <a:path w="88" h="97" extrusionOk="0">
                  <a:moveTo>
                    <a:pt x="3" y="96"/>
                  </a:moveTo>
                  <a:lnTo>
                    <a:pt x="29" y="96"/>
                  </a:lnTo>
                  <a:cubicBezTo>
                    <a:pt x="31" y="96"/>
                    <a:pt x="32" y="95"/>
                    <a:pt x="32" y="93"/>
                  </a:cubicBezTo>
                  <a:lnTo>
                    <a:pt x="32" y="65"/>
                  </a:lnTo>
                  <a:cubicBezTo>
                    <a:pt x="32" y="64"/>
                    <a:pt x="33" y="62"/>
                    <a:pt x="35" y="62"/>
                  </a:cubicBezTo>
                  <a:lnTo>
                    <a:pt x="54" y="62"/>
                  </a:lnTo>
                  <a:cubicBezTo>
                    <a:pt x="55" y="62"/>
                    <a:pt x="56" y="64"/>
                    <a:pt x="56" y="65"/>
                  </a:cubicBezTo>
                  <a:lnTo>
                    <a:pt x="56" y="94"/>
                  </a:lnTo>
                  <a:cubicBezTo>
                    <a:pt x="56" y="95"/>
                    <a:pt x="58" y="97"/>
                    <a:pt x="59" y="97"/>
                  </a:cubicBezTo>
                  <a:lnTo>
                    <a:pt x="86" y="97"/>
                  </a:lnTo>
                  <a:cubicBezTo>
                    <a:pt x="87" y="97"/>
                    <a:pt x="88" y="95"/>
                    <a:pt x="88" y="94"/>
                  </a:cubicBezTo>
                  <a:lnTo>
                    <a:pt x="88" y="43"/>
                  </a:lnTo>
                  <a:cubicBezTo>
                    <a:pt x="88" y="42"/>
                    <a:pt x="88" y="41"/>
                    <a:pt x="88" y="41"/>
                  </a:cubicBezTo>
                  <a:lnTo>
                    <a:pt x="46" y="1"/>
                  </a:lnTo>
                  <a:cubicBezTo>
                    <a:pt x="45" y="0"/>
                    <a:pt x="43" y="0"/>
                    <a:pt x="42" y="1"/>
                  </a:cubicBezTo>
                  <a:lnTo>
                    <a:pt x="1" y="40"/>
                  </a:lnTo>
                  <a:cubicBezTo>
                    <a:pt x="0" y="40"/>
                    <a:pt x="0" y="41"/>
                    <a:pt x="0" y="42"/>
                  </a:cubicBezTo>
                  <a:lnTo>
                    <a:pt x="0" y="93"/>
                  </a:lnTo>
                  <a:cubicBezTo>
                    <a:pt x="0" y="95"/>
                    <a:pt x="1" y="96"/>
                    <a:pt x="3" y="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71" name="Google Shape;871;p26"/>
            <p:cNvGrpSpPr/>
            <p:nvPr/>
          </p:nvGrpSpPr>
          <p:grpSpPr>
            <a:xfrm>
              <a:off x="2445691" y="4222525"/>
              <a:ext cx="747041" cy="300637"/>
              <a:chOff x="2445691" y="4222525"/>
              <a:chExt cx="747041" cy="300637"/>
            </a:xfrm>
          </p:grpSpPr>
          <p:sp>
            <p:nvSpPr>
              <p:cNvPr id="872" name="Google Shape;872;p26"/>
              <p:cNvSpPr/>
              <p:nvPr/>
            </p:nvSpPr>
            <p:spPr>
              <a:xfrm>
                <a:off x="3128960" y="4222525"/>
                <a:ext cx="63772" cy="63772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17" y="0"/>
                    </a:moveTo>
                    <a:cubicBezTo>
                      <a:pt x="27" y="0"/>
                      <a:pt x="35" y="7"/>
                      <a:pt x="35" y="17"/>
                    </a:cubicBezTo>
                    <a:cubicBezTo>
                      <a:pt x="35" y="26"/>
                      <a:pt x="26" y="35"/>
                      <a:pt x="17" y="35"/>
                    </a:cubicBezTo>
                    <a:cubicBezTo>
                      <a:pt x="7" y="35"/>
                      <a:pt x="0" y="26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26"/>
              <p:cNvSpPr/>
              <p:nvPr/>
            </p:nvSpPr>
            <p:spPr>
              <a:xfrm>
                <a:off x="2445691" y="4251678"/>
                <a:ext cx="723355" cy="27148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149" extrusionOk="0">
                    <a:moveTo>
                      <a:pt x="397" y="0"/>
                    </a:moveTo>
                    <a:lnTo>
                      <a:pt x="397" y="97"/>
                    </a:lnTo>
                    <a:cubicBezTo>
                      <a:pt x="397" y="125"/>
                      <a:pt x="374" y="149"/>
                      <a:pt x="345" y="149"/>
                    </a:cubicBezTo>
                    <a:lnTo>
                      <a:pt x="51" y="149"/>
                    </a:lnTo>
                    <a:cubicBezTo>
                      <a:pt x="23" y="149"/>
                      <a:pt x="0" y="125"/>
                      <a:pt x="0" y="97"/>
                    </a:cubicBezTo>
                    <a:lnTo>
                      <a:pt x="0" y="12"/>
                    </a:lnTo>
                    <a:lnTo>
                      <a:pt x="6" y="12"/>
                    </a:lnTo>
                    <a:lnTo>
                      <a:pt x="6" y="97"/>
                    </a:lnTo>
                    <a:cubicBezTo>
                      <a:pt x="6" y="122"/>
                      <a:pt x="27" y="142"/>
                      <a:pt x="51" y="142"/>
                    </a:cubicBezTo>
                    <a:lnTo>
                      <a:pt x="345" y="142"/>
                    </a:lnTo>
                    <a:cubicBezTo>
                      <a:pt x="370" y="142"/>
                      <a:pt x="390" y="122"/>
                      <a:pt x="390" y="97"/>
                    </a:cubicBezTo>
                    <a:lnTo>
                      <a:pt x="390" y="0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8625" rIns="90000" bIns="86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74" name="Google Shape;874;p26"/>
            <p:cNvSpPr/>
            <p:nvPr/>
          </p:nvSpPr>
          <p:spPr>
            <a:xfrm>
              <a:off x="927923" y="2178188"/>
              <a:ext cx="245977" cy="377163"/>
            </a:xfrm>
            <a:custGeom>
              <a:avLst/>
              <a:gdLst/>
              <a:ahLst/>
              <a:cxnLst/>
              <a:rect l="l" t="t" r="r" b="b"/>
              <a:pathLst>
                <a:path w="135" h="207" extrusionOk="0">
                  <a:moveTo>
                    <a:pt x="116" y="129"/>
                  </a:moveTo>
                  <a:lnTo>
                    <a:pt x="120" y="114"/>
                  </a:lnTo>
                  <a:cubicBezTo>
                    <a:pt x="122" y="104"/>
                    <a:pt x="122" y="93"/>
                    <a:pt x="119" y="83"/>
                  </a:cubicBezTo>
                  <a:lnTo>
                    <a:pt x="103" y="30"/>
                  </a:lnTo>
                  <a:cubicBezTo>
                    <a:pt x="102" y="25"/>
                    <a:pt x="98" y="21"/>
                    <a:pt x="94" y="18"/>
                  </a:cubicBezTo>
                  <a:cubicBezTo>
                    <a:pt x="82" y="11"/>
                    <a:pt x="58" y="-2"/>
                    <a:pt x="56" y="0"/>
                  </a:cubicBezTo>
                  <a:cubicBezTo>
                    <a:pt x="41" y="12"/>
                    <a:pt x="74" y="33"/>
                    <a:pt x="74" y="33"/>
                  </a:cubicBezTo>
                  <a:cubicBezTo>
                    <a:pt x="74" y="33"/>
                    <a:pt x="87" y="47"/>
                    <a:pt x="77" y="58"/>
                  </a:cubicBezTo>
                  <a:cubicBezTo>
                    <a:pt x="65" y="70"/>
                    <a:pt x="44" y="44"/>
                    <a:pt x="44" y="44"/>
                  </a:cubicBezTo>
                  <a:cubicBezTo>
                    <a:pt x="44" y="44"/>
                    <a:pt x="45" y="41"/>
                    <a:pt x="46" y="41"/>
                  </a:cubicBezTo>
                  <a:cubicBezTo>
                    <a:pt x="46" y="42"/>
                    <a:pt x="57" y="50"/>
                    <a:pt x="66" y="50"/>
                  </a:cubicBezTo>
                  <a:lnTo>
                    <a:pt x="66" y="33"/>
                  </a:lnTo>
                  <a:lnTo>
                    <a:pt x="47" y="21"/>
                  </a:lnTo>
                  <a:cubicBezTo>
                    <a:pt x="43" y="18"/>
                    <a:pt x="38" y="17"/>
                    <a:pt x="33" y="18"/>
                  </a:cubicBezTo>
                  <a:lnTo>
                    <a:pt x="26" y="20"/>
                  </a:lnTo>
                  <a:cubicBezTo>
                    <a:pt x="22" y="21"/>
                    <a:pt x="18" y="23"/>
                    <a:pt x="15" y="27"/>
                  </a:cubicBezTo>
                  <a:lnTo>
                    <a:pt x="9" y="37"/>
                  </a:lnTo>
                  <a:lnTo>
                    <a:pt x="6" y="40"/>
                  </a:lnTo>
                  <a:cubicBezTo>
                    <a:pt x="4" y="44"/>
                    <a:pt x="3" y="48"/>
                    <a:pt x="5" y="52"/>
                  </a:cubicBezTo>
                  <a:lnTo>
                    <a:pt x="8" y="59"/>
                  </a:lnTo>
                  <a:lnTo>
                    <a:pt x="4" y="65"/>
                  </a:lnTo>
                  <a:cubicBezTo>
                    <a:pt x="0" y="70"/>
                    <a:pt x="-1" y="77"/>
                    <a:pt x="2" y="82"/>
                  </a:cubicBezTo>
                  <a:lnTo>
                    <a:pt x="34" y="127"/>
                  </a:lnTo>
                  <a:lnTo>
                    <a:pt x="83" y="207"/>
                  </a:lnTo>
                  <a:lnTo>
                    <a:pt x="135" y="150"/>
                  </a:lnTo>
                  <a:lnTo>
                    <a:pt x="116" y="129"/>
                  </a:lnTo>
                  <a:close/>
                </a:path>
              </a:pathLst>
            </a:custGeom>
            <a:solidFill>
              <a:srgbClr val="B97E69"/>
            </a:solidFill>
            <a:ln>
              <a:noFill/>
            </a:ln>
          </p:spPr>
          <p:txBody>
            <a:bodyPr spcFirstLastPara="1" wrap="square" lIns="90000" tIns="29500" rIns="90000" bIns="29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26"/>
            <p:cNvSpPr/>
            <p:nvPr/>
          </p:nvSpPr>
          <p:spPr>
            <a:xfrm>
              <a:off x="940677" y="2280222"/>
              <a:ext cx="12754" cy="47373"/>
            </a:xfrm>
            <a:custGeom>
              <a:avLst/>
              <a:gdLst/>
              <a:ahLst/>
              <a:cxnLst/>
              <a:rect l="l" t="t" r="r" b="b"/>
              <a:pathLst>
                <a:path w="7" h="26" extrusionOk="0">
                  <a:moveTo>
                    <a:pt x="7" y="26"/>
                  </a:moveTo>
                  <a:cubicBezTo>
                    <a:pt x="7" y="26"/>
                    <a:pt x="6" y="25"/>
                    <a:pt x="5" y="23"/>
                  </a:cubicBezTo>
                  <a:cubicBezTo>
                    <a:pt x="5" y="21"/>
                    <a:pt x="5" y="17"/>
                    <a:pt x="7" y="14"/>
                  </a:cubicBezTo>
                  <a:lnTo>
                    <a:pt x="7" y="14"/>
                  </a:lnTo>
                  <a:lnTo>
                    <a:pt x="7" y="14"/>
                  </a:lnTo>
                  <a:lnTo>
                    <a:pt x="7" y="13"/>
                  </a:lnTo>
                  <a:cubicBezTo>
                    <a:pt x="3" y="5"/>
                    <a:pt x="0" y="0"/>
                    <a:pt x="0" y="0"/>
                  </a:cubicBezTo>
                  <a:cubicBezTo>
                    <a:pt x="-1" y="0"/>
                    <a:pt x="2" y="6"/>
                    <a:pt x="5" y="13"/>
                  </a:cubicBezTo>
                  <a:lnTo>
                    <a:pt x="6" y="14"/>
                  </a:lnTo>
                  <a:lnTo>
                    <a:pt x="6" y="14"/>
                  </a:lnTo>
                  <a:cubicBezTo>
                    <a:pt x="4" y="17"/>
                    <a:pt x="4" y="21"/>
                    <a:pt x="5" y="23"/>
                  </a:cubicBezTo>
                  <a:cubicBezTo>
                    <a:pt x="6" y="25"/>
                    <a:pt x="7" y="26"/>
                    <a:pt x="7" y="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26"/>
            <p:cNvSpPr/>
            <p:nvPr/>
          </p:nvSpPr>
          <p:spPr>
            <a:xfrm>
              <a:off x="957075" y="2220095"/>
              <a:ext cx="38263" cy="107501"/>
            </a:xfrm>
            <a:custGeom>
              <a:avLst/>
              <a:gdLst/>
              <a:ahLst/>
              <a:cxnLst/>
              <a:rect l="l" t="t" r="r" b="b"/>
              <a:pathLst>
                <a:path w="21" h="59" extrusionOk="0">
                  <a:moveTo>
                    <a:pt x="2" y="0"/>
                  </a:moveTo>
                  <a:cubicBezTo>
                    <a:pt x="2" y="0"/>
                    <a:pt x="0" y="4"/>
                    <a:pt x="1" y="9"/>
                  </a:cubicBezTo>
                  <a:cubicBezTo>
                    <a:pt x="2" y="15"/>
                    <a:pt x="5" y="23"/>
                    <a:pt x="10" y="30"/>
                  </a:cubicBezTo>
                  <a:cubicBezTo>
                    <a:pt x="11" y="32"/>
                    <a:pt x="12" y="34"/>
                    <a:pt x="13" y="36"/>
                  </a:cubicBezTo>
                  <a:cubicBezTo>
                    <a:pt x="14" y="39"/>
                    <a:pt x="14" y="41"/>
                    <a:pt x="13" y="43"/>
                  </a:cubicBezTo>
                  <a:cubicBezTo>
                    <a:pt x="13" y="47"/>
                    <a:pt x="13" y="50"/>
                    <a:pt x="15" y="53"/>
                  </a:cubicBezTo>
                  <a:cubicBezTo>
                    <a:pt x="17" y="58"/>
                    <a:pt x="21" y="59"/>
                    <a:pt x="21" y="59"/>
                  </a:cubicBezTo>
                  <a:cubicBezTo>
                    <a:pt x="21" y="59"/>
                    <a:pt x="17" y="59"/>
                    <a:pt x="13" y="53"/>
                  </a:cubicBezTo>
                  <a:cubicBezTo>
                    <a:pt x="12" y="51"/>
                    <a:pt x="11" y="46"/>
                    <a:pt x="12" y="43"/>
                  </a:cubicBezTo>
                  <a:cubicBezTo>
                    <a:pt x="12" y="41"/>
                    <a:pt x="11" y="39"/>
                    <a:pt x="11" y="37"/>
                  </a:cubicBezTo>
                  <a:cubicBezTo>
                    <a:pt x="10" y="35"/>
                    <a:pt x="9" y="33"/>
                    <a:pt x="8" y="31"/>
                  </a:cubicBezTo>
                  <a:cubicBezTo>
                    <a:pt x="4" y="23"/>
                    <a:pt x="1" y="16"/>
                    <a:pt x="0" y="10"/>
                  </a:cubicBezTo>
                  <a:cubicBezTo>
                    <a:pt x="-1" y="3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26"/>
            <p:cNvSpPr/>
            <p:nvPr/>
          </p:nvSpPr>
          <p:spPr>
            <a:xfrm>
              <a:off x="997160" y="2231027"/>
              <a:ext cx="12754" cy="25509"/>
            </a:xfrm>
            <a:custGeom>
              <a:avLst/>
              <a:gdLst/>
              <a:ahLst/>
              <a:cxnLst/>
              <a:rect l="l" t="t" r="r" b="b"/>
              <a:pathLst>
                <a:path w="7" h="14" extrusionOk="0">
                  <a:moveTo>
                    <a:pt x="6" y="14"/>
                  </a:moveTo>
                  <a:cubicBezTo>
                    <a:pt x="6" y="14"/>
                    <a:pt x="6" y="10"/>
                    <a:pt x="4" y="7"/>
                  </a:cubicBezTo>
                  <a:cubicBezTo>
                    <a:pt x="2" y="3"/>
                    <a:pt x="-1" y="0"/>
                    <a:pt x="0" y="0"/>
                  </a:cubicBezTo>
                  <a:cubicBezTo>
                    <a:pt x="0" y="-1"/>
                    <a:pt x="3" y="2"/>
                    <a:pt x="5" y="6"/>
                  </a:cubicBezTo>
                  <a:cubicBezTo>
                    <a:pt x="8" y="10"/>
                    <a:pt x="7" y="14"/>
                    <a:pt x="6" y="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26"/>
            <p:cNvSpPr/>
            <p:nvPr/>
          </p:nvSpPr>
          <p:spPr>
            <a:xfrm>
              <a:off x="1026313" y="2398656"/>
              <a:ext cx="371699" cy="553902"/>
            </a:xfrm>
            <a:custGeom>
              <a:avLst/>
              <a:gdLst/>
              <a:ahLst/>
              <a:cxnLst/>
              <a:rect l="l" t="t" r="r" b="b"/>
              <a:pathLst>
                <a:path w="204" h="304" extrusionOk="0">
                  <a:moveTo>
                    <a:pt x="80" y="279"/>
                  </a:moveTo>
                  <a:lnTo>
                    <a:pt x="100" y="304"/>
                  </a:lnTo>
                  <a:lnTo>
                    <a:pt x="204" y="179"/>
                  </a:lnTo>
                  <a:lnTo>
                    <a:pt x="68" y="0"/>
                  </a:lnTo>
                  <a:lnTo>
                    <a:pt x="0" y="53"/>
                  </a:lnTo>
                  <a:lnTo>
                    <a:pt x="80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26"/>
            <p:cNvSpPr/>
            <p:nvPr/>
          </p:nvSpPr>
          <p:spPr>
            <a:xfrm>
              <a:off x="2013865" y="5100752"/>
              <a:ext cx="215002" cy="375341"/>
            </a:xfrm>
            <a:custGeom>
              <a:avLst/>
              <a:gdLst/>
              <a:ahLst/>
              <a:cxnLst/>
              <a:rect l="l" t="t" r="r" b="b"/>
              <a:pathLst>
                <a:path w="118" h="206" extrusionOk="0">
                  <a:moveTo>
                    <a:pt x="0" y="3"/>
                  </a:moveTo>
                  <a:lnTo>
                    <a:pt x="8" y="206"/>
                  </a:lnTo>
                  <a:lnTo>
                    <a:pt x="118" y="203"/>
                  </a:lnTo>
                  <a:lnTo>
                    <a:pt x="11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9150" rIns="90000" bIns="291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26"/>
            <p:cNvSpPr/>
            <p:nvPr/>
          </p:nvSpPr>
          <p:spPr>
            <a:xfrm>
              <a:off x="2104968" y="5098930"/>
              <a:ext cx="21865" cy="360765"/>
            </a:xfrm>
            <a:custGeom>
              <a:avLst/>
              <a:gdLst/>
              <a:ahLst/>
              <a:cxnLst/>
              <a:rect l="l" t="t" r="r" b="b"/>
              <a:pathLst>
                <a:path w="12" h="198" extrusionOk="0">
                  <a:moveTo>
                    <a:pt x="12" y="198"/>
                  </a:moveTo>
                  <a:cubicBezTo>
                    <a:pt x="13" y="198"/>
                    <a:pt x="11" y="153"/>
                    <a:pt x="8" y="99"/>
                  </a:cubicBezTo>
                  <a:cubicBezTo>
                    <a:pt x="5" y="44"/>
                    <a:pt x="2" y="0"/>
                    <a:pt x="1" y="0"/>
                  </a:cubicBezTo>
                  <a:cubicBezTo>
                    <a:pt x="0" y="0"/>
                    <a:pt x="2" y="44"/>
                    <a:pt x="5" y="99"/>
                  </a:cubicBezTo>
                  <a:cubicBezTo>
                    <a:pt x="8" y="154"/>
                    <a:pt x="11" y="198"/>
                    <a:pt x="12" y="1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6275" rIns="90000" bIns="262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26"/>
            <p:cNvSpPr/>
            <p:nvPr/>
          </p:nvSpPr>
          <p:spPr>
            <a:xfrm>
              <a:off x="2028441" y="5445119"/>
              <a:ext cx="200426" cy="30975"/>
            </a:xfrm>
            <a:custGeom>
              <a:avLst/>
              <a:gdLst/>
              <a:ahLst/>
              <a:cxnLst/>
              <a:rect l="l" t="t" r="r" b="b"/>
              <a:pathLst>
                <a:path w="110" h="17" extrusionOk="0">
                  <a:moveTo>
                    <a:pt x="0" y="3"/>
                  </a:moveTo>
                  <a:lnTo>
                    <a:pt x="109" y="0"/>
                  </a:lnTo>
                  <a:lnTo>
                    <a:pt x="110" y="14"/>
                  </a:lnTo>
                  <a:lnTo>
                    <a:pt x="0" y="17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26"/>
            <p:cNvSpPr/>
            <p:nvPr/>
          </p:nvSpPr>
          <p:spPr>
            <a:xfrm>
              <a:off x="2026619" y="5297533"/>
              <a:ext cx="196782" cy="69238"/>
            </a:xfrm>
            <a:custGeom>
              <a:avLst/>
              <a:gdLst/>
              <a:ahLst/>
              <a:cxnLst/>
              <a:rect l="l" t="t" r="r" b="b"/>
              <a:pathLst>
                <a:path w="108" h="38" extrusionOk="0">
                  <a:moveTo>
                    <a:pt x="108" y="30"/>
                  </a:moveTo>
                  <a:cubicBezTo>
                    <a:pt x="108" y="30"/>
                    <a:pt x="107" y="29"/>
                    <a:pt x="105" y="26"/>
                  </a:cubicBezTo>
                  <a:cubicBezTo>
                    <a:pt x="103" y="23"/>
                    <a:pt x="100" y="20"/>
                    <a:pt x="95" y="16"/>
                  </a:cubicBezTo>
                  <a:cubicBezTo>
                    <a:pt x="90" y="12"/>
                    <a:pt x="84" y="8"/>
                    <a:pt x="77" y="5"/>
                  </a:cubicBezTo>
                  <a:cubicBezTo>
                    <a:pt x="69" y="2"/>
                    <a:pt x="60" y="0"/>
                    <a:pt x="51" y="0"/>
                  </a:cubicBezTo>
                  <a:cubicBezTo>
                    <a:pt x="32" y="1"/>
                    <a:pt x="17" y="11"/>
                    <a:pt x="9" y="21"/>
                  </a:cubicBezTo>
                  <a:cubicBezTo>
                    <a:pt x="5" y="25"/>
                    <a:pt x="3" y="30"/>
                    <a:pt x="2" y="33"/>
                  </a:cubicBezTo>
                  <a:cubicBezTo>
                    <a:pt x="0" y="36"/>
                    <a:pt x="0" y="38"/>
                    <a:pt x="0" y="38"/>
                  </a:cubicBezTo>
                  <a:cubicBezTo>
                    <a:pt x="1" y="38"/>
                    <a:pt x="3" y="31"/>
                    <a:pt x="11" y="22"/>
                  </a:cubicBezTo>
                  <a:cubicBezTo>
                    <a:pt x="19" y="13"/>
                    <a:pt x="33" y="4"/>
                    <a:pt x="51" y="4"/>
                  </a:cubicBezTo>
                  <a:cubicBezTo>
                    <a:pt x="69" y="3"/>
                    <a:pt x="84" y="11"/>
                    <a:pt x="94" y="18"/>
                  </a:cubicBezTo>
                  <a:cubicBezTo>
                    <a:pt x="103" y="25"/>
                    <a:pt x="108" y="31"/>
                    <a:pt x="108" y="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26"/>
            <p:cNvSpPr/>
            <p:nvPr/>
          </p:nvSpPr>
          <p:spPr>
            <a:xfrm>
              <a:off x="2017509" y="5206430"/>
              <a:ext cx="202248" cy="43729"/>
            </a:xfrm>
            <a:custGeom>
              <a:avLst/>
              <a:gdLst/>
              <a:ahLst/>
              <a:cxnLst/>
              <a:rect l="l" t="t" r="r" b="b"/>
              <a:pathLst>
                <a:path w="111" h="24" extrusionOk="0">
                  <a:moveTo>
                    <a:pt x="110" y="0"/>
                  </a:moveTo>
                  <a:lnTo>
                    <a:pt x="111" y="22"/>
                  </a:lnTo>
                  <a:lnTo>
                    <a:pt x="1" y="24"/>
                  </a:lnTo>
                  <a:lnTo>
                    <a:pt x="0" y="7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000000">
                <a:alpha val="29800"/>
              </a:srgbClr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26"/>
            <p:cNvSpPr/>
            <p:nvPr/>
          </p:nvSpPr>
          <p:spPr>
            <a:xfrm>
              <a:off x="1326952" y="5126260"/>
              <a:ext cx="435471" cy="353477"/>
            </a:xfrm>
            <a:custGeom>
              <a:avLst/>
              <a:gdLst/>
              <a:ahLst/>
              <a:cxnLst/>
              <a:rect l="l" t="t" r="r" b="b"/>
              <a:pathLst>
                <a:path w="239" h="194" extrusionOk="0">
                  <a:moveTo>
                    <a:pt x="119" y="1"/>
                  </a:moveTo>
                  <a:lnTo>
                    <a:pt x="124" y="124"/>
                  </a:lnTo>
                  <a:cubicBezTo>
                    <a:pt x="124" y="124"/>
                    <a:pt x="1" y="171"/>
                    <a:pt x="0" y="194"/>
                  </a:cubicBezTo>
                  <a:lnTo>
                    <a:pt x="239" y="192"/>
                  </a:lnTo>
                  <a:lnTo>
                    <a:pt x="239" y="0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4825" rIns="90000" bIns="24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26"/>
            <p:cNvSpPr/>
            <p:nvPr/>
          </p:nvSpPr>
          <p:spPr>
            <a:xfrm>
              <a:off x="1662209" y="5332152"/>
              <a:ext cx="36441" cy="34619"/>
            </a:xfrm>
            <a:custGeom>
              <a:avLst/>
              <a:gdLst/>
              <a:ahLst/>
              <a:cxnLst/>
              <a:rect l="l" t="t" r="r" b="b"/>
              <a:pathLst>
                <a:path w="20" h="19" extrusionOk="0">
                  <a:moveTo>
                    <a:pt x="13" y="1"/>
                  </a:moveTo>
                  <a:cubicBezTo>
                    <a:pt x="18" y="2"/>
                    <a:pt x="21" y="7"/>
                    <a:pt x="20" y="12"/>
                  </a:cubicBezTo>
                  <a:cubicBezTo>
                    <a:pt x="19" y="17"/>
                    <a:pt x="13" y="20"/>
                    <a:pt x="9" y="19"/>
                  </a:cubicBezTo>
                  <a:cubicBezTo>
                    <a:pt x="4" y="18"/>
                    <a:pt x="-1" y="11"/>
                    <a:pt x="1" y="7"/>
                  </a:cubicBezTo>
                  <a:cubicBezTo>
                    <a:pt x="2" y="2"/>
                    <a:pt x="10" y="-1"/>
                    <a:pt x="14" y="1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26"/>
            <p:cNvSpPr/>
            <p:nvPr/>
          </p:nvSpPr>
          <p:spPr>
            <a:xfrm>
              <a:off x="1323308" y="5441475"/>
              <a:ext cx="439115" cy="38263"/>
            </a:xfrm>
            <a:custGeom>
              <a:avLst/>
              <a:gdLst/>
              <a:ahLst/>
              <a:cxnLst/>
              <a:rect l="l" t="t" r="r" b="b"/>
              <a:pathLst>
                <a:path w="241" h="21" extrusionOk="0">
                  <a:moveTo>
                    <a:pt x="241" y="19"/>
                  </a:moveTo>
                  <a:lnTo>
                    <a:pt x="241" y="0"/>
                  </a:lnTo>
                  <a:lnTo>
                    <a:pt x="9" y="9"/>
                  </a:lnTo>
                  <a:cubicBezTo>
                    <a:pt x="9" y="9"/>
                    <a:pt x="-1" y="14"/>
                    <a:pt x="0" y="21"/>
                  </a:cubicBezTo>
                  <a:lnTo>
                    <a:pt x="241" y="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26"/>
            <p:cNvSpPr/>
            <p:nvPr/>
          </p:nvSpPr>
          <p:spPr>
            <a:xfrm>
              <a:off x="1549242" y="5352194"/>
              <a:ext cx="40085" cy="27331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0" y="1"/>
                  </a:moveTo>
                  <a:cubicBezTo>
                    <a:pt x="0" y="2"/>
                    <a:pt x="6" y="3"/>
                    <a:pt x="12" y="7"/>
                  </a:cubicBezTo>
                  <a:cubicBezTo>
                    <a:pt x="18" y="10"/>
                    <a:pt x="21" y="15"/>
                    <a:pt x="22" y="15"/>
                  </a:cubicBezTo>
                  <a:cubicBezTo>
                    <a:pt x="23" y="15"/>
                    <a:pt x="21" y="8"/>
                    <a:pt x="14" y="3"/>
                  </a:cubicBezTo>
                  <a:cubicBezTo>
                    <a:pt x="7" y="-1"/>
                    <a:pt x="0" y="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26"/>
            <p:cNvSpPr/>
            <p:nvPr/>
          </p:nvSpPr>
          <p:spPr>
            <a:xfrm>
              <a:off x="1503691" y="5372237"/>
              <a:ext cx="29153" cy="34619"/>
            </a:xfrm>
            <a:custGeom>
              <a:avLst/>
              <a:gdLst/>
              <a:ahLst/>
              <a:cxnLst/>
              <a:rect l="l" t="t" r="r" b="b"/>
              <a:pathLst>
                <a:path w="16" h="19" extrusionOk="0">
                  <a:moveTo>
                    <a:pt x="0" y="1"/>
                  </a:moveTo>
                  <a:cubicBezTo>
                    <a:pt x="0" y="2"/>
                    <a:pt x="5" y="4"/>
                    <a:pt x="9" y="9"/>
                  </a:cubicBezTo>
                  <a:cubicBezTo>
                    <a:pt x="13" y="14"/>
                    <a:pt x="14" y="19"/>
                    <a:pt x="15" y="19"/>
                  </a:cubicBezTo>
                  <a:cubicBezTo>
                    <a:pt x="16" y="19"/>
                    <a:pt x="17" y="12"/>
                    <a:pt x="12" y="6"/>
                  </a:cubicBezTo>
                  <a:cubicBezTo>
                    <a:pt x="7" y="0"/>
                    <a:pt x="0" y="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26"/>
            <p:cNvSpPr/>
            <p:nvPr/>
          </p:nvSpPr>
          <p:spPr>
            <a:xfrm>
              <a:off x="1459961" y="5392279"/>
              <a:ext cx="20043" cy="36441"/>
            </a:xfrm>
            <a:custGeom>
              <a:avLst/>
              <a:gdLst/>
              <a:ahLst/>
              <a:cxnLst/>
              <a:rect l="l" t="t" r="r" b="b"/>
              <a:pathLst>
                <a:path w="11" h="20" extrusionOk="0">
                  <a:moveTo>
                    <a:pt x="10" y="20"/>
                  </a:moveTo>
                  <a:cubicBezTo>
                    <a:pt x="11" y="21"/>
                    <a:pt x="12" y="14"/>
                    <a:pt x="9" y="8"/>
                  </a:cubicBezTo>
                  <a:cubicBezTo>
                    <a:pt x="5" y="1"/>
                    <a:pt x="1" y="-1"/>
                    <a:pt x="0" y="0"/>
                  </a:cubicBezTo>
                  <a:cubicBezTo>
                    <a:pt x="0" y="1"/>
                    <a:pt x="3" y="5"/>
                    <a:pt x="6" y="10"/>
                  </a:cubicBezTo>
                  <a:cubicBezTo>
                    <a:pt x="8" y="15"/>
                    <a:pt x="9" y="20"/>
                    <a:pt x="10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26"/>
            <p:cNvSpPr/>
            <p:nvPr/>
          </p:nvSpPr>
          <p:spPr>
            <a:xfrm>
              <a:off x="1552886" y="5293889"/>
              <a:ext cx="45551" cy="10932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0" y="5"/>
                  </a:moveTo>
                  <a:cubicBezTo>
                    <a:pt x="1" y="6"/>
                    <a:pt x="6" y="4"/>
                    <a:pt x="13" y="5"/>
                  </a:cubicBezTo>
                  <a:cubicBezTo>
                    <a:pt x="19" y="5"/>
                    <a:pt x="25" y="7"/>
                    <a:pt x="25" y="6"/>
                  </a:cubicBezTo>
                  <a:cubicBezTo>
                    <a:pt x="26" y="5"/>
                    <a:pt x="21" y="1"/>
                    <a:pt x="13" y="0"/>
                  </a:cubicBezTo>
                  <a:cubicBezTo>
                    <a:pt x="5" y="0"/>
                    <a:pt x="0" y="4"/>
                    <a:pt x="0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26"/>
            <p:cNvSpPr/>
            <p:nvPr/>
          </p:nvSpPr>
          <p:spPr>
            <a:xfrm>
              <a:off x="1545598" y="5219185"/>
              <a:ext cx="65594" cy="36441"/>
            </a:xfrm>
            <a:custGeom>
              <a:avLst/>
              <a:gdLst/>
              <a:ahLst/>
              <a:cxnLst/>
              <a:rect l="l" t="t" r="r" b="b"/>
              <a:pathLst>
                <a:path w="36" h="20" extrusionOk="0">
                  <a:moveTo>
                    <a:pt x="0" y="19"/>
                  </a:moveTo>
                  <a:cubicBezTo>
                    <a:pt x="0" y="20"/>
                    <a:pt x="4" y="20"/>
                    <a:pt x="12" y="19"/>
                  </a:cubicBezTo>
                  <a:cubicBezTo>
                    <a:pt x="15" y="18"/>
                    <a:pt x="20" y="17"/>
                    <a:pt x="24" y="15"/>
                  </a:cubicBezTo>
                  <a:cubicBezTo>
                    <a:pt x="27" y="14"/>
                    <a:pt x="29" y="13"/>
                    <a:pt x="31" y="11"/>
                  </a:cubicBezTo>
                  <a:cubicBezTo>
                    <a:pt x="32" y="11"/>
                    <a:pt x="34" y="10"/>
                    <a:pt x="35" y="9"/>
                  </a:cubicBezTo>
                  <a:cubicBezTo>
                    <a:pt x="36" y="7"/>
                    <a:pt x="37" y="4"/>
                    <a:pt x="35" y="2"/>
                  </a:cubicBezTo>
                  <a:cubicBezTo>
                    <a:pt x="34" y="0"/>
                    <a:pt x="32" y="0"/>
                    <a:pt x="30" y="0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3" y="1"/>
                    <a:pt x="21" y="2"/>
                    <a:pt x="18" y="3"/>
                  </a:cubicBezTo>
                  <a:cubicBezTo>
                    <a:pt x="14" y="5"/>
                    <a:pt x="10" y="8"/>
                    <a:pt x="7" y="10"/>
                  </a:cubicBezTo>
                  <a:cubicBezTo>
                    <a:pt x="2" y="16"/>
                    <a:pt x="0" y="20"/>
                    <a:pt x="0" y="20"/>
                  </a:cubicBezTo>
                  <a:cubicBezTo>
                    <a:pt x="1" y="21"/>
                    <a:pt x="3" y="17"/>
                    <a:pt x="9" y="13"/>
                  </a:cubicBezTo>
                  <a:cubicBezTo>
                    <a:pt x="12" y="10"/>
                    <a:pt x="16" y="8"/>
                    <a:pt x="20" y="6"/>
                  </a:cubicBezTo>
                  <a:cubicBezTo>
                    <a:pt x="22" y="6"/>
                    <a:pt x="24" y="5"/>
                    <a:pt x="27" y="4"/>
                  </a:cubicBezTo>
                  <a:cubicBezTo>
                    <a:pt x="29" y="4"/>
                    <a:pt x="31" y="4"/>
                    <a:pt x="32" y="5"/>
                  </a:cubicBezTo>
                  <a:lnTo>
                    <a:pt x="32" y="6"/>
                  </a:lnTo>
                  <a:cubicBezTo>
                    <a:pt x="31" y="7"/>
                    <a:pt x="30" y="7"/>
                    <a:pt x="29" y="8"/>
                  </a:cubicBezTo>
                  <a:cubicBezTo>
                    <a:pt x="27" y="9"/>
                    <a:pt x="25" y="11"/>
                    <a:pt x="23" y="12"/>
                  </a:cubicBezTo>
                  <a:cubicBezTo>
                    <a:pt x="19" y="14"/>
                    <a:pt x="15" y="15"/>
                    <a:pt x="11" y="16"/>
                  </a:cubicBezTo>
                  <a:cubicBezTo>
                    <a:pt x="4" y="18"/>
                    <a:pt x="0" y="19"/>
                    <a:pt x="0" y="1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26"/>
            <p:cNvSpPr/>
            <p:nvPr/>
          </p:nvSpPr>
          <p:spPr>
            <a:xfrm>
              <a:off x="1518267" y="5188210"/>
              <a:ext cx="34619" cy="69238"/>
            </a:xfrm>
            <a:custGeom>
              <a:avLst/>
              <a:gdLst/>
              <a:ahLst/>
              <a:cxnLst/>
              <a:rect l="l" t="t" r="r" b="b"/>
              <a:pathLst>
                <a:path w="19" h="38" extrusionOk="0">
                  <a:moveTo>
                    <a:pt x="16" y="38"/>
                  </a:moveTo>
                  <a:cubicBezTo>
                    <a:pt x="17" y="38"/>
                    <a:pt x="19" y="34"/>
                    <a:pt x="19" y="26"/>
                  </a:cubicBezTo>
                  <a:cubicBezTo>
                    <a:pt x="20" y="22"/>
                    <a:pt x="19" y="18"/>
                    <a:pt x="18" y="13"/>
                  </a:cubicBezTo>
                  <a:cubicBezTo>
                    <a:pt x="17" y="11"/>
                    <a:pt x="16" y="8"/>
                    <a:pt x="14" y="6"/>
                  </a:cubicBezTo>
                  <a:cubicBezTo>
                    <a:pt x="13" y="3"/>
                    <a:pt x="11" y="0"/>
                    <a:pt x="7" y="0"/>
                  </a:cubicBezTo>
                  <a:cubicBezTo>
                    <a:pt x="4" y="0"/>
                    <a:pt x="2" y="1"/>
                    <a:pt x="2" y="3"/>
                  </a:cubicBezTo>
                  <a:cubicBezTo>
                    <a:pt x="1" y="5"/>
                    <a:pt x="1" y="6"/>
                    <a:pt x="0" y="8"/>
                  </a:cubicBezTo>
                  <a:cubicBezTo>
                    <a:pt x="0" y="10"/>
                    <a:pt x="0" y="13"/>
                    <a:pt x="0" y="16"/>
                  </a:cubicBezTo>
                  <a:cubicBezTo>
                    <a:pt x="1" y="21"/>
                    <a:pt x="3" y="25"/>
                    <a:pt x="6" y="28"/>
                  </a:cubicBezTo>
                  <a:cubicBezTo>
                    <a:pt x="10" y="34"/>
                    <a:pt x="15" y="36"/>
                    <a:pt x="15" y="35"/>
                  </a:cubicBezTo>
                  <a:cubicBezTo>
                    <a:pt x="16" y="35"/>
                    <a:pt x="12" y="32"/>
                    <a:pt x="8" y="27"/>
                  </a:cubicBezTo>
                  <a:cubicBezTo>
                    <a:pt x="6" y="24"/>
                    <a:pt x="5" y="20"/>
                    <a:pt x="4" y="15"/>
                  </a:cubicBezTo>
                  <a:cubicBezTo>
                    <a:pt x="4" y="13"/>
                    <a:pt x="4" y="11"/>
                    <a:pt x="4" y="8"/>
                  </a:cubicBezTo>
                  <a:cubicBezTo>
                    <a:pt x="5" y="6"/>
                    <a:pt x="6" y="4"/>
                    <a:pt x="7" y="4"/>
                  </a:cubicBezTo>
                  <a:cubicBezTo>
                    <a:pt x="8" y="4"/>
                    <a:pt x="10" y="6"/>
                    <a:pt x="11" y="8"/>
                  </a:cubicBezTo>
                  <a:cubicBezTo>
                    <a:pt x="12" y="10"/>
                    <a:pt x="13" y="12"/>
                    <a:pt x="14" y="14"/>
                  </a:cubicBezTo>
                  <a:cubicBezTo>
                    <a:pt x="16" y="19"/>
                    <a:pt x="16" y="23"/>
                    <a:pt x="16" y="26"/>
                  </a:cubicBezTo>
                  <a:cubicBezTo>
                    <a:pt x="17" y="33"/>
                    <a:pt x="16" y="38"/>
                    <a:pt x="16" y="3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26"/>
            <p:cNvSpPr/>
            <p:nvPr/>
          </p:nvSpPr>
          <p:spPr>
            <a:xfrm>
              <a:off x="1551064" y="5261092"/>
              <a:ext cx="211358" cy="49195"/>
            </a:xfrm>
            <a:custGeom>
              <a:avLst/>
              <a:gdLst/>
              <a:ahLst/>
              <a:cxnLst/>
              <a:rect l="l" t="t" r="r" b="b"/>
              <a:pathLst>
                <a:path w="116" h="27" extrusionOk="0">
                  <a:moveTo>
                    <a:pt x="116" y="0"/>
                  </a:moveTo>
                  <a:lnTo>
                    <a:pt x="116" y="27"/>
                  </a:lnTo>
                  <a:lnTo>
                    <a:pt x="0" y="27"/>
                  </a:lnTo>
                  <a:lnTo>
                    <a:pt x="0" y="2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000000">
                <a:alpha val="29800"/>
              </a:srgbClr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26"/>
            <p:cNvSpPr/>
            <p:nvPr/>
          </p:nvSpPr>
          <p:spPr>
            <a:xfrm>
              <a:off x="2401962" y="1483988"/>
              <a:ext cx="273308" cy="428181"/>
            </a:xfrm>
            <a:custGeom>
              <a:avLst/>
              <a:gdLst/>
              <a:ahLst/>
              <a:cxnLst/>
              <a:rect l="l" t="t" r="r" b="b"/>
              <a:pathLst>
                <a:path w="150" h="235" extrusionOk="0">
                  <a:moveTo>
                    <a:pt x="36" y="20"/>
                  </a:moveTo>
                  <a:lnTo>
                    <a:pt x="54" y="86"/>
                  </a:lnTo>
                  <a:cubicBezTo>
                    <a:pt x="54" y="86"/>
                    <a:pt x="60" y="123"/>
                    <a:pt x="43" y="123"/>
                  </a:cubicBezTo>
                  <a:cubicBezTo>
                    <a:pt x="28" y="123"/>
                    <a:pt x="26" y="103"/>
                    <a:pt x="26" y="103"/>
                  </a:cubicBezTo>
                  <a:cubicBezTo>
                    <a:pt x="26" y="103"/>
                    <a:pt x="34" y="63"/>
                    <a:pt x="14" y="65"/>
                  </a:cubicBezTo>
                  <a:cubicBezTo>
                    <a:pt x="11" y="65"/>
                    <a:pt x="4" y="93"/>
                    <a:pt x="1" y="107"/>
                  </a:cubicBezTo>
                  <a:cubicBezTo>
                    <a:pt x="-1" y="112"/>
                    <a:pt x="0" y="118"/>
                    <a:pt x="3" y="122"/>
                  </a:cubicBezTo>
                  <a:lnTo>
                    <a:pt x="31" y="173"/>
                  </a:lnTo>
                  <a:cubicBezTo>
                    <a:pt x="36" y="182"/>
                    <a:pt x="44" y="190"/>
                    <a:pt x="54" y="195"/>
                  </a:cubicBezTo>
                  <a:lnTo>
                    <a:pt x="68" y="204"/>
                  </a:lnTo>
                  <a:lnTo>
                    <a:pt x="70" y="234"/>
                  </a:lnTo>
                  <a:lnTo>
                    <a:pt x="150" y="235"/>
                  </a:lnTo>
                  <a:lnTo>
                    <a:pt x="125" y="141"/>
                  </a:lnTo>
                  <a:lnTo>
                    <a:pt x="115" y="84"/>
                  </a:lnTo>
                  <a:cubicBezTo>
                    <a:pt x="112" y="78"/>
                    <a:pt x="107" y="74"/>
                    <a:pt x="101" y="73"/>
                  </a:cubicBezTo>
                  <a:lnTo>
                    <a:pt x="93" y="72"/>
                  </a:lnTo>
                  <a:lnTo>
                    <a:pt x="91" y="65"/>
                  </a:lnTo>
                  <a:cubicBezTo>
                    <a:pt x="89" y="61"/>
                    <a:pt x="85" y="58"/>
                    <a:pt x="80" y="57"/>
                  </a:cubicBezTo>
                  <a:lnTo>
                    <a:pt x="76" y="57"/>
                  </a:lnTo>
                  <a:lnTo>
                    <a:pt x="69" y="40"/>
                  </a:lnTo>
                  <a:cubicBezTo>
                    <a:pt x="67" y="35"/>
                    <a:pt x="51" y="0"/>
                    <a:pt x="45" y="0"/>
                  </a:cubicBezTo>
                  <a:cubicBezTo>
                    <a:pt x="45" y="0"/>
                    <a:pt x="32" y="3"/>
                    <a:pt x="37" y="20"/>
                  </a:cubicBezTo>
                  <a:lnTo>
                    <a:pt x="36" y="20"/>
                  </a:lnTo>
                  <a:close/>
                </a:path>
              </a:pathLst>
            </a:custGeom>
            <a:solidFill>
              <a:srgbClr val="B97E69"/>
            </a:solidFill>
            <a:ln>
              <a:noFill/>
            </a:ln>
          </p:spPr>
          <p:txBody>
            <a:bodyPr spcFirstLastPara="1" wrap="square" lIns="90000" tIns="39600" rIns="90000" bIns="39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26"/>
            <p:cNvSpPr/>
            <p:nvPr/>
          </p:nvSpPr>
          <p:spPr>
            <a:xfrm>
              <a:off x="2536794" y="1582378"/>
              <a:ext cx="36441" cy="83814"/>
            </a:xfrm>
            <a:custGeom>
              <a:avLst/>
              <a:gdLst/>
              <a:ahLst/>
              <a:cxnLst/>
              <a:rect l="l" t="t" r="r" b="b"/>
              <a:pathLst>
                <a:path w="20" h="46" extrusionOk="0">
                  <a:moveTo>
                    <a:pt x="20" y="46"/>
                  </a:moveTo>
                  <a:cubicBezTo>
                    <a:pt x="20" y="46"/>
                    <a:pt x="20" y="43"/>
                    <a:pt x="18" y="39"/>
                  </a:cubicBezTo>
                  <a:cubicBezTo>
                    <a:pt x="17" y="34"/>
                    <a:pt x="13" y="29"/>
                    <a:pt x="7" y="25"/>
                  </a:cubicBezTo>
                  <a:cubicBezTo>
                    <a:pt x="4" y="18"/>
                    <a:pt x="2" y="12"/>
                    <a:pt x="1" y="7"/>
                  </a:cubicBezTo>
                  <a:cubicBezTo>
                    <a:pt x="0" y="3"/>
                    <a:pt x="0" y="0"/>
                    <a:pt x="0" y="0"/>
                  </a:cubicBezTo>
                  <a:cubicBezTo>
                    <a:pt x="1" y="0"/>
                    <a:pt x="1" y="3"/>
                    <a:pt x="2" y="7"/>
                  </a:cubicBezTo>
                  <a:cubicBezTo>
                    <a:pt x="3" y="12"/>
                    <a:pt x="5" y="18"/>
                    <a:pt x="8" y="24"/>
                  </a:cubicBezTo>
                  <a:cubicBezTo>
                    <a:pt x="10" y="25"/>
                    <a:pt x="11" y="26"/>
                    <a:pt x="12" y="27"/>
                  </a:cubicBezTo>
                  <a:cubicBezTo>
                    <a:pt x="14" y="28"/>
                    <a:pt x="15" y="30"/>
                    <a:pt x="16" y="31"/>
                  </a:cubicBezTo>
                  <a:cubicBezTo>
                    <a:pt x="17" y="34"/>
                    <a:pt x="18" y="35"/>
                    <a:pt x="19" y="38"/>
                  </a:cubicBezTo>
                  <a:cubicBezTo>
                    <a:pt x="19" y="40"/>
                    <a:pt x="20" y="43"/>
                    <a:pt x="20" y="44"/>
                  </a:cubicBezTo>
                  <a:cubicBezTo>
                    <a:pt x="20" y="45"/>
                    <a:pt x="20" y="46"/>
                    <a:pt x="20" y="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26"/>
            <p:cNvSpPr/>
            <p:nvPr/>
          </p:nvSpPr>
          <p:spPr>
            <a:xfrm>
              <a:off x="2567768" y="1609709"/>
              <a:ext cx="27331" cy="43729"/>
            </a:xfrm>
            <a:custGeom>
              <a:avLst/>
              <a:gdLst/>
              <a:ahLst/>
              <a:cxnLst/>
              <a:rect l="l" t="t" r="r" b="b"/>
              <a:pathLst>
                <a:path w="15" h="24" extrusionOk="0">
                  <a:moveTo>
                    <a:pt x="15" y="24"/>
                  </a:moveTo>
                  <a:cubicBezTo>
                    <a:pt x="15" y="24"/>
                    <a:pt x="15" y="23"/>
                    <a:pt x="14" y="21"/>
                  </a:cubicBezTo>
                  <a:cubicBezTo>
                    <a:pt x="13" y="19"/>
                    <a:pt x="10" y="16"/>
                    <a:pt x="6" y="16"/>
                  </a:cubicBezTo>
                  <a:lnTo>
                    <a:pt x="6" y="16"/>
                  </a:lnTo>
                  <a:lnTo>
                    <a:pt x="6" y="15"/>
                  </a:lnTo>
                  <a:lnTo>
                    <a:pt x="5" y="14"/>
                  </a:lnTo>
                  <a:cubicBezTo>
                    <a:pt x="3" y="6"/>
                    <a:pt x="0" y="0"/>
                    <a:pt x="1" y="0"/>
                  </a:cubicBezTo>
                  <a:cubicBezTo>
                    <a:pt x="1" y="-1"/>
                    <a:pt x="4" y="6"/>
                    <a:pt x="7" y="14"/>
                  </a:cubicBezTo>
                  <a:lnTo>
                    <a:pt x="7" y="15"/>
                  </a:lnTo>
                  <a:lnTo>
                    <a:pt x="6" y="14"/>
                  </a:lnTo>
                  <a:cubicBezTo>
                    <a:pt x="11" y="15"/>
                    <a:pt x="14" y="18"/>
                    <a:pt x="15" y="20"/>
                  </a:cubicBezTo>
                  <a:cubicBezTo>
                    <a:pt x="16" y="23"/>
                    <a:pt x="15" y="24"/>
                    <a:pt x="15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26"/>
            <p:cNvSpPr/>
            <p:nvPr/>
          </p:nvSpPr>
          <p:spPr>
            <a:xfrm>
              <a:off x="1636700" y="1616997"/>
              <a:ext cx="362588" cy="623139"/>
            </a:xfrm>
            <a:custGeom>
              <a:avLst/>
              <a:gdLst/>
              <a:ahLst/>
              <a:cxnLst/>
              <a:rect l="l" t="t" r="r" b="b"/>
              <a:pathLst>
                <a:path w="199" h="342" extrusionOk="0">
                  <a:moveTo>
                    <a:pt x="54" y="342"/>
                  </a:moveTo>
                  <a:lnTo>
                    <a:pt x="199" y="340"/>
                  </a:lnTo>
                  <a:lnTo>
                    <a:pt x="183" y="216"/>
                  </a:lnTo>
                  <a:cubicBezTo>
                    <a:pt x="183" y="216"/>
                    <a:pt x="192" y="214"/>
                    <a:pt x="193" y="160"/>
                  </a:cubicBezTo>
                  <a:cubicBezTo>
                    <a:pt x="193" y="106"/>
                    <a:pt x="197" y="15"/>
                    <a:pt x="197" y="15"/>
                  </a:cubicBezTo>
                  <a:lnTo>
                    <a:pt x="197" y="15"/>
                  </a:lnTo>
                  <a:cubicBezTo>
                    <a:pt x="134" y="-12"/>
                    <a:pt x="62" y="-3"/>
                    <a:pt x="8" y="38"/>
                  </a:cubicBezTo>
                  <a:lnTo>
                    <a:pt x="0" y="44"/>
                  </a:lnTo>
                  <a:lnTo>
                    <a:pt x="54" y="342"/>
                  </a:lnTo>
                  <a:close/>
                </a:path>
              </a:pathLst>
            </a:custGeom>
            <a:solidFill>
              <a:srgbClr val="B97E69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26"/>
            <p:cNvSpPr/>
            <p:nvPr/>
          </p:nvSpPr>
          <p:spPr>
            <a:xfrm>
              <a:off x="1602081" y="1815600"/>
              <a:ext cx="69238" cy="102035"/>
            </a:xfrm>
            <a:custGeom>
              <a:avLst/>
              <a:gdLst/>
              <a:ahLst/>
              <a:cxnLst/>
              <a:rect l="l" t="t" r="r" b="b"/>
              <a:pathLst>
                <a:path w="38" h="56" extrusionOk="0">
                  <a:moveTo>
                    <a:pt x="36" y="2"/>
                  </a:moveTo>
                  <a:cubicBezTo>
                    <a:pt x="35" y="1"/>
                    <a:pt x="-2" y="-9"/>
                    <a:pt x="0" y="28"/>
                  </a:cubicBezTo>
                  <a:cubicBezTo>
                    <a:pt x="1" y="64"/>
                    <a:pt x="38" y="56"/>
                    <a:pt x="38" y="55"/>
                  </a:cubicBezTo>
                  <a:cubicBezTo>
                    <a:pt x="38" y="54"/>
                    <a:pt x="36" y="2"/>
                    <a:pt x="36" y="2"/>
                  </a:cubicBezTo>
                  <a:close/>
                </a:path>
              </a:pathLst>
            </a:custGeom>
            <a:solidFill>
              <a:srgbClr val="B97E6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26"/>
            <p:cNvSpPr/>
            <p:nvPr/>
          </p:nvSpPr>
          <p:spPr>
            <a:xfrm>
              <a:off x="1973780" y="1802846"/>
              <a:ext cx="69238" cy="103857"/>
            </a:xfrm>
            <a:custGeom>
              <a:avLst/>
              <a:gdLst/>
              <a:ahLst/>
              <a:cxnLst/>
              <a:rect l="l" t="t" r="r" b="b"/>
              <a:pathLst>
                <a:path w="38" h="57" extrusionOk="0">
                  <a:moveTo>
                    <a:pt x="5" y="1"/>
                  </a:moveTo>
                  <a:cubicBezTo>
                    <a:pt x="6" y="1"/>
                    <a:pt x="39" y="-8"/>
                    <a:pt x="38" y="29"/>
                  </a:cubicBezTo>
                  <a:cubicBezTo>
                    <a:pt x="37" y="65"/>
                    <a:pt x="0" y="57"/>
                    <a:pt x="0" y="56"/>
                  </a:cubicBezTo>
                  <a:cubicBezTo>
                    <a:pt x="0" y="55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B97E6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26"/>
            <p:cNvSpPr/>
            <p:nvPr/>
          </p:nvSpPr>
          <p:spPr>
            <a:xfrm>
              <a:off x="1645811" y="1607887"/>
              <a:ext cx="362588" cy="481020"/>
            </a:xfrm>
            <a:custGeom>
              <a:avLst/>
              <a:gdLst/>
              <a:ahLst/>
              <a:cxnLst/>
              <a:rect l="l" t="t" r="r" b="b"/>
              <a:pathLst>
                <a:path w="199" h="264" extrusionOk="0">
                  <a:moveTo>
                    <a:pt x="0" y="112"/>
                  </a:moveTo>
                  <a:cubicBezTo>
                    <a:pt x="6" y="143"/>
                    <a:pt x="5" y="159"/>
                    <a:pt x="10" y="179"/>
                  </a:cubicBezTo>
                  <a:cubicBezTo>
                    <a:pt x="18" y="212"/>
                    <a:pt x="34" y="236"/>
                    <a:pt x="64" y="253"/>
                  </a:cubicBezTo>
                  <a:cubicBezTo>
                    <a:pt x="93" y="269"/>
                    <a:pt x="133" y="269"/>
                    <a:pt x="158" y="247"/>
                  </a:cubicBezTo>
                  <a:cubicBezTo>
                    <a:pt x="175" y="232"/>
                    <a:pt x="187" y="214"/>
                    <a:pt x="190" y="191"/>
                  </a:cubicBezTo>
                  <a:cubicBezTo>
                    <a:pt x="192" y="168"/>
                    <a:pt x="196" y="127"/>
                    <a:pt x="196" y="104"/>
                  </a:cubicBezTo>
                  <a:cubicBezTo>
                    <a:pt x="196" y="61"/>
                    <a:pt x="199" y="21"/>
                    <a:pt x="199" y="21"/>
                  </a:cubicBezTo>
                  <a:lnTo>
                    <a:pt x="79" y="0"/>
                  </a:lnTo>
                  <a:lnTo>
                    <a:pt x="10" y="40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26"/>
            <p:cNvSpPr/>
            <p:nvPr/>
          </p:nvSpPr>
          <p:spPr>
            <a:xfrm>
              <a:off x="1797041" y="2094374"/>
              <a:ext cx="74704" cy="12754"/>
            </a:xfrm>
            <a:custGeom>
              <a:avLst/>
              <a:gdLst/>
              <a:ahLst/>
              <a:cxnLst/>
              <a:rect l="l" t="t" r="r" b="b"/>
              <a:pathLst>
                <a:path w="41" h="7" extrusionOk="0">
                  <a:moveTo>
                    <a:pt x="41" y="5"/>
                  </a:moveTo>
                  <a:cubicBezTo>
                    <a:pt x="42" y="6"/>
                    <a:pt x="32" y="8"/>
                    <a:pt x="20" y="7"/>
                  </a:cubicBezTo>
                  <a:cubicBezTo>
                    <a:pt x="8" y="5"/>
                    <a:pt x="0" y="1"/>
                    <a:pt x="0" y="0"/>
                  </a:cubicBezTo>
                  <a:cubicBezTo>
                    <a:pt x="0" y="-1"/>
                    <a:pt x="9" y="2"/>
                    <a:pt x="21" y="3"/>
                  </a:cubicBezTo>
                  <a:cubicBezTo>
                    <a:pt x="32" y="5"/>
                    <a:pt x="41" y="4"/>
                    <a:pt x="41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26"/>
            <p:cNvSpPr/>
            <p:nvPr/>
          </p:nvSpPr>
          <p:spPr>
            <a:xfrm>
              <a:off x="1627590" y="1514963"/>
              <a:ext cx="413606" cy="391740"/>
            </a:xfrm>
            <a:custGeom>
              <a:avLst/>
              <a:gdLst/>
              <a:ahLst/>
              <a:cxnLst/>
              <a:rect l="l" t="t" r="r" b="b"/>
              <a:pathLst>
                <a:path w="227" h="215" extrusionOk="0">
                  <a:moveTo>
                    <a:pt x="16" y="215"/>
                  </a:moveTo>
                  <a:cubicBezTo>
                    <a:pt x="13" y="183"/>
                    <a:pt x="10" y="147"/>
                    <a:pt x="5" y="114"/>
                  </a:cubicBezTo>
                  <a:cubicBezTo>
                    <a:pt x="4" y="101"/>
                    <a:pt x="-1" y="83"/>
                    <a:pt x="0" y="71"/>
                  </a:cubicBezTo>
                  <a:cubicBezTo>
                    <a:pt x="1" y="58"/>
                    <a:pt x="3" y="45"/>
                    <a:pt x="8" y="34"/>
                  </a:cubicBezTo>
                  <a:cubicBezTo>
                    <a:pt x="15" y="19"/>
                    <a:pt x="29" y="9"/>
                    <a:pt x="45" y="5"/>
                  </a:cubicBezTo>
                  <a:cubicBezTo>
                    <a:pt x="60" y="2"/>
                    <a:pt x="77" y="7"/>
                    <a:pt x="89" y="17"/>
                  </a:cubicBezTo>
                  <a:cubicBezTo>
                    <a:pt x="98" y="4"/>
                    <a:pt x="115" y="-3"/>
                    <a:pt x="131" y="1"/>
                  </a:cubicBezTo>
                  <a:cubicBezTo>
                    <a:pt x="146" y="5"/>
                    <a:pt x="158" y="18"/>
                    <a:pt x="160" y="34"/>
                  </a:cubicBezTo>
                  <a:cubicBezTo>
                    <a:pt x="169" y="26"/>
                    <a:pt x="183" y="24"/>
                    <a:pt x="193" y="30"/>
                  </a:cubicBezTo>
                  <a:cubicBezTo>
                    <a:pt x="203" y="36"/>
                    <a:pt x="208" y="50"/>
                    <a:pt x="205" y="61"/>
                  </a:cubicBezTo>
                  <a:cubicBezTo>
                    <a:pt x="214" y="62"/>
                    <a:pt x="222" y="68"/>
                    <a:pt x="225" y="76"/>
                  </a:cubicBezTo>
                  <a:cubicBezTo>
                    <a:pt x="229" y="84"/>
                    <a:pt x="228" y="94"/>
                    <a:pt x="223" y="101"/>
                  </a:cubicBezTo>
                  <a:cubicBezTo>
                    <a:pt x="217" y="110"/>
                    <a:pt x="207" y="115"/>
                    <a:pt x="201" y="123"/>
                  </a:cubicBezTo>
                  <a:cubicBezTo>
                    <a:pt x="194" y="132"/>
                    <a:pt x="194" y="146"/>
                    <a:pt x="199" y="156"/>
                  </a:cubicBezTo>
                  <a:lnTo>
                    <a:pt x="16" y="21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0000" tIns="32400" rIns="90000" bIns="32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26"/>
            <p:cNvSpPr/>
            <p:nvPr/>
          </p:nvSpPr>
          <p:spPr>
            <a:xfrm>
              <a:off x="1676786" y="1675303"/>
              <a:ext cx="284240" cy="72882"/>
            </a:xfrm>
            <a:custGeom>
              <a:avLst/>
              <a:gdLst/>
              <a:ahLst/>
              <a:cxnLst/>
              <a:rect l="l" t="t" r="r" b="b"/>
              <a:pathLst>
                <a:path w="156" h="40" extrusionOk="0">
                  <a:moveTo>
                    <a:pt x="156" y="13"/>
                  </a:moveTo>
                  <a:cubicBezTo>
                    <a:pt x="156" y="13"/>
                    <a:pt x="156" y="14"/>
                    <a:pt x="155" y="16"/>
                  </a:cubicBezTo>
                  <a:cubicBezTo>
                    <a:pt x="154" y="18"/>
                    <a:pt x="151" y="21"/>
                    <a:pt x="148" y="24"/>
                  </a:cubicBezTo>
                  <a:cubicBezTo>
                    <a:pt x="144" y="27"/>
                    <a:pt x="139" y="29"/>
                    <a:pt x="132" y="29"/>
                  </a:cubicBezTo>
                  <a:cubicBezTo>
                    <a:pt x="126" y="29"/>
                    <a:pt x="118" y="26"/>
                    <a:pt x="113" y="20"/>
                  </a:cubicBezTo>
                  <a:lnTo>
                    <a:pt x="115" y="19"/>
                  </a:lnTo>
                  <a:cubicBezTo>
                    <a:pt x="114" y="27"/>
                    <a:pt x="108" y="34"/>
                    <a:pt x="99" y="38"/>
                  </a:cubicBezTo>
                  <a:cubicBezTo>
                    <a:pt x="91" y="41"/>
                    <a:pt x="80" y="40"/>
                    <a:pt x="72" y="34"/>
                  </a:cubicBezTo>
                  <a:cubicBezTo>
                    <a:pt x="65" y="29"/>
                    <a:pt x="60" y="22"/>
                    <a:pt x="57" y="14"/>
                  </a:cubicBezTo>
                  <a:lnTo>
                    <a:pt x="60" y="15"/>
                  </a:lnTo>
                  <a:cubicBezTo>
                    <a:pt x="53" y="24"/>
                    <a:pt x="42" y="29"/>
                    <a:pt x="33" y="30"/>
                  </a:cubicBezTo>
                  <a:cubicBezTo>
                    <a:pt x="23" y="30"/>
                    <a:pt x="15" y="25"/>
                    <a:pt x="10" y="20"/>
                  </a:cubicBezTo>
                  <a:cubicBezTo>
                    <a:pt x="5" y="15"/>
                    <a:pt x="2" y="10"/>
                    <a:pt x="1" y="6"/>
                  </a:cubicBezTo>
                  <a:cubicBezTo>
                    <a:pt x="0" y="2"/>
                    <a:pt x="1" y="0"/>
                    <a:pt x="1" y="0"/>
                  </a:cubicBezTo>
                  <a:cubicBezTo>
                    <a:pt x="1" y="0"/>
                    <a:pt x="1" y="2"/>
                    <a:pt x="2" y="6"/>
                  </a:cubicBezTo>
                  <a:cubicBezTo>
                    <a:pt x="4" y="9"/>
                    <a:pt x="6" y="14"/>
                    <a:pt x="11" y="19"/>
                  </a:cubicBezTo>
                  <a:cubicBezTo>
                    <a:pt x="16" y="23"/>
                    <a:pt x="23" y="27"/>
                    <a:pt x="32" y="27"/>
                  </a:cubicBezTo>
                  <a:cubicBezTo>
                    <a:pt x="41" y="26"/>
                    <a:pt x="51" y="22"/>
                    <a:pt x="57" y="13"/>
                  </a:cubicBezTo>
                  <a:lnTo>
                    <a:pt x="59" y="10"/>
                  </a:lnTo>
                  <a:lnTo>
                    <a:pt x="60" y="13"/>
                  </a:lnTo>
                  <a:cubicBezTo>
                    <a:pt x="63" y="20"/>
                    <a:pt x="67" y="27"/>
                    <a:pt x="74" y="31"/>
                  </a:cubicBezTo>
                  <a:cubicBezTo>
                    <a:pt x="81" y="37"/>
                    <a:pt x="91" y="38"/>
                    <a:pt x="98" y="35"/>
                  </a:cubicBezTo>
                  <a:cubicBezTo>
                    <a:pt x="106" y="32"/>
                    <a:pt x="111" y="26"/>
                    <a:pt x="113" y="19"/>
                  </a:cubicBezTo>
                  <a:lnTo>
                    <a:pt x="113" y="16"/>
                  </a:lnTo>
                  <a:lnTo>
                    <a:pt x="115" y="18"/>
                  </a:lnTo>
                  <a:cubicBezTo>
                    <a:pt x="120" y="24"/>
                    <a:pt x="126" y="26"/>
                    <a:pt x="132" y="27"/>
                  </a:cubicBezTo>
                  <a:cubicBezTo>
                    <a:pt x="138" y="27"/>
                    <a:pt x="143" y="25"/>
                    <a:pt x="147" y="23"/>
                  </a:cubicBezTo>
                  <a:cubicBezTo>
                    <a:pt x="154" y="18"/>
                    <a:pt x="156" y="12"/>
                    <a:pt x="156" y="13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26"/>
            <p:cNvSpPr/>
            <p:nvPr/>
          </p:nvSpPr>
          <p:spPr>
            <a:xfrm>
              <a:off x="1798863" y="1575090"/>
              <a:ext cx="162163" cy="96568"/>
            </a:xfrm>
            <a:custGeom>
              <a:avLst/>
              <a:gdLst/>
              <a:ahLst/>
              <a:cxnLst/>
              <a:rect l="l" t="t" r="r" b="b"/>
              <a:pathLst>
                <a:path w="89" h="53" extrusionOk="0">
                  <a:moveTo>
                    <a:pt x="89" y="53"/>
                  </a:moveTo>
                  <a:cubicBezTo>
                    <a:pt x="88" y="53"/>
                    <a:pt x="89" y="47"/>
                    <a:pt x="84" y="40"/>
                  </a:cubicBezTo>
                  <a:cubicBezTo>
                    <a:pt x="81" y="36"/>
                    <a:pt x="77" y="33"/>
                    <a:pt x="71" y="31"/>
                  </a:cubicBezTo>
                  <a:cubicBezTo>
                    <a:pt x="65" y="30"/>
                    <a:pt x="58" y="31"/>
                    <a:pt x="53" y="35"/>
                  </a:cubicBezTo>
                  <a:lnTo>
                    <a:pt x="50" y="37"/>
                  </a:lnTo>
                  <a:lnTo>
                    <a:pt x="50" y="33"/>
                  </a:lnTo>
                  <a:cubicBezTo>
                    <a:pt x="50" y="30"/>
                    <a:pt x="50" y="26"/>
                    <a:pt x="49" y="23"/>
                  </a:cubicBezTo>
                  <a:cubicBezTo>
                    <a:pt x="46" y="15"/>
                    <a:pt x="41" y="8"/>
                    <a:pt x="34" y="5"/>
                  </a:cubicBezTo>
                  <a:cubicBezTo>
                    <a:pt x="28" y="2"/>
                    <a:pt x="21" y="2"/>
                    <a:pt x="15" y="4"/>
                  </a:cubicBezTo>
                  <a:cubicBezTo>
                    <a:pt x="4" y="7"/>
                    <a:pt x="0" y="13"/>
                    <a:pt x="0" y="13"/>
                  </a:cubicBezTo>
                  <a:cubicBezTo>
                    <a:pt x="0" y="12"/>
                    <a:pt x="0" y="11"/>
                    <a:pt x="3" y="8"/>
                  </a:cubicBezTo>
                  <a:cubicBezTo>
                    <a:pt x="5" y="6"/>
                    <a:pt x="9" y="3"/>
                    <a:pt x="15" y="1"/>
                  </a:cubicBezTo>
                  <a:cubicBezTo>
                    <a:pt x="20" y="0"/>
                    <a:pt x="28" y="-1"/>
                    <a:pt x="35" y="3"/>
                  </a:cubicBezTo>
                  <a:cubicBezTo>
                    <a:pt x="43" y="6"/>
                    <a:pt x="49" y="13"/>
                    <a:pt x="52" y="22"/>
                  </a:cubicBezTo>
                  <a:cubicBezTo>
                    <a:pt x="53" y="26"/>
                    <a:pt x="54" y="30"/>
                    <a:pt x="53" y="34"/>
                  </a:cubicBezTo>
                  <a:lnTo>
                    <a:pt x="51" y="32"/>
                  </a:lnTo>
                  <a:cubicBezTo>
                    <a:pt x="57" y="27"/>
                    <a:pt x="65" y="27"/>
                    <a:pt x="72" y="28"/>
                  </a:cubicBezTo>
                  <a:cubicBezTo>
                    <a:pt x="78" y="30"/>
                    <a:pt x="83" y="34"/>
                    <a:pt x="85" y="39"/>
                  </a:cubicBezTo>
                  <a:cubicBezTo>
                    <a:pt x="88" y="43"/>
                    <a:pt x="89" y="47"/>
                    <a:pt x="89" y="49"/>
                  </a:cubicBezTo>
                  <a:cubicBezTo>
                    <a:pt x="89" y="52"/>
                    <a:pt x="89" y="53"/>
                    <a:pt x="89" y="53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26"/>
            <p:cNvSpPr/>
            <p:nvPr/>
          </p:nvSpPr>
          <p:spPr>
            <a:xfrm>
              <a:off x="1793397" y="1622463"/>
              <a:ext cx="30975" cy="51017"/>
            </a:xfrm>
            <a:custGeom>
              <a:avLst/>
              <a:gdLst/>
              <a:ahLst/>
              <a:cxnLst/>
              <a:rect l="l" t="t" r="r" b="b"/>
              <a:pathLst>
                <a:path w="17" h="28" extrusionOk="0">
                  <a:moveTo>
                    <a:pt x="15" y="28"/>
                  </a:moveTo>
                  <a:cubicBezTo>
                    <a:pt x="15" y="28"/>
                    <a:pt x="15" y="26"/>
                    <a:pt x="15" y="23"/>
                  </a:cubicBezTo>
                  <a:cubicBezTo>
                    <a:pt x="15" y="20"/>
                    <a:pt x="14" y="16"/>
                    <a:pt x="11" y="12"/>
                  </a:cubicBezTo>
                  <a:cubicBezTo>
                    <a:pt x="9" y="8"/>
                    <a:pt x="6" y="5"/>
                    <a:pt x="4" y="3"/>
                  </a:cubicBezTo>
                  <a:cubicBezTo>
                    <a:pt x="3" y="1"/>
                    <a:pt x="1" y="2"/>
                    <a:pt x="1" y="2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4" y="-1"/>
                    <a:pt x="6" y="1"/>
                  </a:cubicBezTo>
                  <a:cubicBezTo>
                    <a:pt x="8" y="2"/>
                    <a:pt x="9" y="3"/>
                    <a:pt x="10" y="5"/>
                  </a:cubicBezTo>
                  <a:cubicBezTo>
                    <a:pt x="11" y="6"/>
                    <a:pt x="13" y="8"/>
                    <a:pt x="14" y="11"/>
                  </a:cubicBezTo>
                  <a:cubicBezTo>
                    <a:pt x="17" y="15"/>
                    <a:pt x="18" y="20"/>
                    <a:pt x="17" y="23"/>
                  </a:cubicBezTo>
                  <a:cubicBezTo>
                    <a:pt x="17" y="27"/>
                    <a:pt x="16" y="28"/>
                    <a:pt x="15" y="28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26"/>
            <p:cNvSpPr/>
            <p:nvPr/>
          </p:nvSpPr>
          <p:spPr>
            <a:xfrm>
              <a:off x="1691362" y="1562336"/>
              <a:ext cx="65594" cy="27331"/>
            </a:xfrm>
            <a:custGeom>
              <a:avLst/>
              <a:gdLst/>
              <a:ahLst/>
              <a:cxnLst/>
              <a:rect l="l" t="t" r="r" b="b"/>
              <a:pathLst>
                <a:path w="36" h="15" extrusionOk="0">
                  <a:moveTo>
                    <a:pt x="0" y="15"/>
                  </a:moveTo>
                  <a:cubicBezTo>
                    <a:pt x="0" y="15"/>
                    <a:pt x="0" y="12"/>
                    <a:pt x="2" y="8"/>
                  </a:cubicBezTo>
                  <a:cubicBezTo>
                    <a:pt x="3" y="6"/>
                    <a:pt x="5" y="4"/>
                    <a:pt x="8" y="2"/>
                  </a:cubicBezTo>
                  <a:cubicBezTo>
                    <a:pt x="10" y="1"/>
                    <a:pt x="14" y="0"/>
                    <a:pt x="17" y="0"/>
                  </a:cubicBezTo>
                  <a:cubicBezTo>
                    <a:pt x="25" y="1"/>
                    <a:pt x="29" y="6"/>
                    <a:pt x="32" y="9"/>
                  </a:cubicBezTo>
                  <a:cubicBezTo>
                    <a:pt x="35" y="13"/>
                    <a:pt x="36" y="15"/>
                    <a:pt x="36" y="15"/>
                  </a:cubicBezTo>
                  <a:cubicBezTo>
                    <a:pt x="35" y="16"/>
                    <a:pt x="33" y="14"/>
                    <a:pt x="30" y="11"/>
                  </a:cubicBezTo>
                  <a:cubicBezTo>
                    <a:pt x="27" y="8"/>
                    <a:pt x="23" y="4"/>
                    <a:pt x="17" y="4"/>
                  </a:cubicBezTo>
                  <a:cubicBezTo>
                    <a:pt x="11" y="3"/>
                    <a:pt x="7" y="6"/>
                    <a:pt x="4" y="9"/>
                  </a:cubicBezTo>
                  <a:cubicBezTo>
                    <a:pt x="2" y="13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26"/>
            <p:cNvSpPr/>
            <p:nvPr/>
          </p:nvSpPr>
          <p:spPr>
            <a:xfrm>
              <a:off x="1693184" y="1782804"/>
              <a:ext cx="32797" cy="91102"/>
            </a:xfrm>
            <a:custGeom>
              <a:avLst/>
              <a:gdLst/>
              <a:ahLst/>
              <a:cxnLst/>
              <a:rect l="l" t="t" r="r" b="b"/>
              <a:pathLst>
                <a:path w="18" h="50" extrusionOk="0">
                  <a:moveTo>
                    <a:pt x="18" y="50"/>
                  </a:moveTo>
                  <a:cubicBezTo>
                    <a:pt x="17" y="51"/>
                    <a:pt x="10" y="41"/>
                    <a:pt x="5" y="27"/>
                  </a:cubicBezTo>
                  <a:cubicBezTo>
                    <a:pt x="0" y="12"/>
                    <a:pt x="0" y="0"/>
                    <a:pt x="0" y="0"/>
                  </a:cubicBezTo>
                  <a:cubicBezTo>
                    <a:pt x="1" y="0"/>
                    <a:pt x="3" y="12"/>
                    <a:pt x="8" y="25"/>
                  </a:cubicBezTo>
                  <a:cubicBezTo>
                    <a:pt x="13" y="39"/>
                    <a:pt x="18" y="50"/>
                    <a:pt x="18" y="5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26"/>
            <p:cNvSpPr/>
            <p:nvPr/>
          </p:nvSpPr>
          <p:spPr>
            <a:xfrm>
              <a:off x="1729625" y="1826533"/>
              <a:ext cx="25509" cy="63772"/>
            </a:xfrm>
            <a:custGeom>
              <a:avLst/>
              <a:gdLst/>
              <a:ahLst/>
              <a:cxnLst/>
              <a:rect l="l" t="t" r="r" b="b"/>
              <a:pathLst>
                <a:path w="14" h="35" extrusionOk="0">
                  <a:moveTo>
                    <a:pt x="14" y="35"/>
                  </a:moveTo>
                  <a:cubicBezTo>
                    <a:pt x="13" y="35"/>
                    <a:pt x="9" y="28"/>
                    <a:pt x="5" y="18"/>
                  </a:cubicBezTo>
                  <a:cubicBezTo>
                    <a:pt x="1" y="8"/>
                    <a:pt x="0" y="0"/>
                    <a:pt x="0" y="0"/>
                  </a:cubicBezTo>
                  <a:cubicBezTo>
                    <a:pt x="1" y="-1"/>
                    <a:pt x="4" y="7"/>
                    <a:pt x="8" y="17"/>
                  </a:cubicBezTo>
                  <a:cubicBezTo>
                    <a:pt x="12" y="27"/>
                    <a:pt x="15" y="35"/>
                    <a:pt x="14" y="3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26"/>
            <p:cNvSpPr/>
            <p:nvPr/>
          </p:nvSpPr>
          <p:spPr>
            <a:xfrm>
              <a:off x="1899076" y="1893948"/>
              <a:ext cx="40085" cy="109323"/>
            </a:xfrm>
            <a:custGeom>
              <a:avLst/>
              <a:gdLst/>
              <a:ahLst/>
              <a:cxnLst/>
              <a:rect l="l" t="t" r="r" b="b"/>
              <a:pathLst>
                <a:path w="22" h="60" extrusionOk="0">
                  <a:moveTo>
                    <a:pt x="22" y="1"/>
                  </a:moveTo>
                  <a:cubicBezTo>
                    <a:pt x="23" y="0"/>
                    <a:pt x="24" y="16"/>
                    <a:pt x="18" y="33"/>
                  </a:cubicBezTo>
                  <a:cubicBezTo>
                    <a:pt x="11" y="50"/>
                    <a:pt x="0" y="61"/>
                    <a:pt x="0" y="60"/>
                  </a:cubicBezTo>
                  <a:cubicBezTo>
                    <a:pt x="-1" y="59"/>
                    <a:pt x="9" y="48"/>
                    <a:pt x="15" y="32"/>
                  </a:cubicBezTo>
                  <a:cubicBezTo>
                    <a:pt x="21" y="15"/>
                    <a:pt x="21" y="0"/>
                    <a:pt x="22" y="0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26"/>
            <p:cNvSpPr/>
            <p:nvPr/>
          </p:nvSpPr>
          <p:spPr>
            <a:xfrm>
              <a:off x="1950093" y="1846575"/>
              <a:ext cx="25509" cy="100212"/>
            </a:xfrm>
            <a:custGeom>
              <a:avLst/>
              <a:gdLst/>
              <a:ahLst/>
              <a:cxnLst/>
              <a:rect l="l" t="t" r="r" b="b"/>
              <a:pathLst>
                <a:path w="14" h="55" extrusionOk="0">
                  <a:moveTo>
                    <a:pt x="10" y="0"/>
                  </a:moveTo>
                  <a:cubicBezTo>
                    <a:pt x="11" y="-1"/>
                    <a:pt x="16" y="12"/>
                    <a:pt x="13" y="29"/>
                  </a:cubicBezTo>
                  <a:cubicBezTo>
                    <a:pt x="10" y="45"/>
                    <a:pt x="1" y="56"/>
                    <a:pt x="0" y="55"/>
                  </a:cubicBezTo>
                  <a:cubicBezTo>
                    <a:pt x="-1" y="55"/>
                    <a:pt x="6" y="44"/>
                    <a:pt x="9" y="28"/>
                  </a:cubicBezTo>
                  <a:cubicBezTo>
                    <a:pt x="12" y="13"/>
                    <a:pt x="9" y="0"/>
                    <a:pt x="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26"/>
            <p:cNvSpPr/>
            <p:nvPr/>
          </p:nvSpPr>
          <p:spPr>
            <a:xfrm>
              <a:off x="1394368" y="3262306"/>
              <a:ext cx="854543" cy="2011538"/>
            </a:xfrm>
            <a:custGeom>
              <a:avLst/>
              <a:gdLst/>
              <a:ahLst/>
              <a:cxnLst/>
              <a:rect l="l" t="t" r="r" b="b"/>
              <a:pathLst>
                <a:path w="469" h="1104" extrusionOk="0">
                  <a:moveTo>
                    <a:pt x="269" y="239"/>
                  </a:moveTo>
                  <a:lnTo>
                    <a:pt x="304" y="580"/>
                  </a:lnTo>
                  <a:lnTo>
                    <a:pt x="329" y="1094"/>
                  </a:lnTo>
                  <a:lnTo>
                    <a:pt x="465" y="1094"/>
                  </a:lnTo>
                  <a:lnTo>
                    <a:pt x="469" y="0"/>
                  </a:lnTo>
                  <a:lnTo>
                    <a:pt x="80" y="28"/>
                  </a:lnTo>
                  <a:lnTo>
                    <a:pt x="0" y="602"/>
                  </a:lnTo>
                  <a:lnTo>
                    <a:pt x="70" y="1104"/>
                  </a:lnTo>
                  <a:lnTo>
                    <a:pt x="218" y="1104"/>
                  </a:lnTo>
                  <a:lnTo>
                    <a:pt x="184" y="626"/>
                  </a:lnTo>
                  <a:lnTo>
                    <a:pt x="269" y="23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26"/>
            <p:cNvSpPr/>
            <p:nvPr/>
          </p:nvSpPr>
          <p:spPr>
            <a:xfrm>
              <a:off x="1784287" y="3697775"/>
              <a:ext cx="100213" cy="89280"/>
            </a:xfrm>
            <a:custGeom>
              <a:avLst/>
              <a:gdLst/>
              <a:ahLst/>
              <a:cxnLst/>
              <a:rect l="l" t="t" r="r" b="b"/>
              <a:pathLst>
                <a:path w="55" h="49" extrusionOk="0">
                  <a:moveTo>
                    <a:pt x="55" y="0"/>
                  </a:moveTo>
                  <a:cubicBezTo>
                    <a:pt x="55" y="0"/>
                    <a:pt x="43" y="12"/>
                    <a:pt x="28" y="26"/>
                  </a:cubicBezTo>
                  <a:cubicBezTo>
                    <a:pt x="13" y="39"/>
                    <a:pt x="0" y="50"/>
                    <a:pt x="0" y="49"/>
                  </a:cubicBezTo>
                  <a:cubicBezTo>
                    <a:pt x="-1" y="49"/>
                    <a:pt x="10" y="37"/>
                    <a:pt x="26" y="23"/>
                  </a:cubicBezTo>
                  <a:cubicBezTo>
                    <a:pt x="40" y="10"/>
                    <a:pt x="54" y="-1"/>
                    <a:pt x="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26"/>
            <p:cNvSpPr/>
            <p:nvPr/>
          </p:nvSpPr>
          <p:spPr>
            <a:xfrm>
              <a:off x="1880855" y="3524681"/>
              <a:ext cx="9110" cy="160340"/>
            </a:xfrm>
            <a:custGeom>
              <a:avLst/>
              <a:gdLst/>
              <a:ahLst/>
              <a:cxnLst/>
              <a:rect l="l" t="t" r="r" b="b"/>
              <a:pathLst>
                <a:path w="5" h="88" extrusionOk="0">
                  <a:moveTo>
                    <a:pt x="1" y="88"/>
                  </a:moveTo>
                  <a:cubicBezTo>
                    <a:pt x="0" y="88"/>
                    <a:pt x="1" y="68"/>
                    <a:pt x="2" y="44"/>
                  </a:cubicBezTo>
                  <a:cubicBezTo>
                    <a:pt x="3" y="20"/>
                    <a:pt x="4" y="0"/>
                    <a:pt x="4" y="0"/>
                  </a:cubicBezTo>
                  <a:cubicBezTo>
                    <a:pt x="5" y="0"/>
                    <a:pt x="6" y="20"/>
                    <a:pt x="5" y="44"/>
                  </a:cubicBezTo>
                  <a:cubicBezTo>
                    <a:pt x="4" y="68"/>
                    <a:pt x="2" y="88"/>
                    <a:pt x="1" y="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26"/>
            <p:cNvSpPr/>
            <p:nvPr/>
          </p:nvSpPr>
          <p:spPr>
            <a:xfrm>
              <a:off x="1964670" y="3442689"/>
              <a:ext cx="233223" cy="225934"/>
            </a:xfrm>
            <a:custGeom>
              <a:avLst/>
              <a:gdLst/>
              <a:ahLst/>
              <a:cxnLst/>
              <a:rect l="l" t="t" r="r" b="b"/>
              <a:pathLst>
                <a:path w="128" h="124" extrusionOk="0">
                  <a:moveTo>
                    <a:pt x="0" y="6"/>
                  </a:moveTo>
                  <a:cubicBezTo>
                    <a:pt x="0" y="6"/>
                    <a:pt x="1" y="5"/>
                    <a:pt x="2" y="5"/>
                  </a:cubicBezTo>
                  <a:cubicBezTo>
                    <a:pt x="4" y="5"/>
                    <a:pt x="6" y="5"/>
                    <a:pt x="9" y="5"/>
                  </a:cubicBezTo>
                  <a:cubicBezTo>
                    <a:pt x="15" y="5"/>
                    <a:pt x="24" y="4"/>
                    <a:pt x="35" y="4"/>
                  </a:cubicBezTo>
                  <a:cubicBezTo>
                    <a:pt x="57" y="3"/>
                    <a:pt x="89" y="1"/>
                    <a:pt x="127" y="0"/>
                  </a:cubicBezTo>
                  <a:lnTo>
                    <a:pt x="128" y="0"/>
                  </a:lnTo>
                  <a:lnTo>
                    <a:pt x="128" y="1"/>
                  </a:lnTo>
                  <a:cubicBezTo>
                    <a:pt x="128" y="30"/>
                    <a:pt x="128" y="63"/>
                    <a:pt x="128" y="97"/>
                  </a:cubicBezTo>
                  <a:lnTo>
                    <a:pt x="128" y="100"/>
                  </a:lnTo>
                  <a:lnTo>
                    <a:pt x="127" y="100"/>
                  </a:lnTo>
                  <a:cubicBezTo>
                    <a:pt x="107" y="109"/>
                    <a:pt x="86" y="117"/>
                    <a:pt x="68" y="124"/>
                  </a:cubicBezTo>
                  <a:lnTo>
                    <a:pt x="67" y="124"/>
                  </a:lnTo>
                  <a:lnTo>
                    <a:pt x="66" y="124"/>
                  </a:lnTo>
                  <a:cubicBezTo>
                    <a:pt x="47" y="118"/>
                    <a:pt x="30" y="111"/>
                    <a:pt x="13" y="106"/>
                  </a:cubicBezTo>
                  <a:lnTo>
                    <a:pt x="13" y="106"/>
                  </a:lnTo>
                  <a:lnTo>
                    <a:pt x="13" y="105"/>
                  </a:lnTo>
                  <a:cubicBezTo>
                    <a:pt x="9" y="75"/>
                    <a:pt x="5" y="50"/>
                    <a:pt x="3" y="32"/>
                  </a:cubicBezTo>
                  <a:cubicBezTo>
                    <a:pt x="2" y="24"/>
                    <a:pt x="1" y="17"/>
                    <a:pt x="1" y="12"/>
                  </a:cubicBezTo>
                  <a:cubicBezTo>
                    <a:pt x="0" y="8"/>
                    <a:pt x="0" y="5"/>
                    <a:pt x="0" y="6"/>
                  </a:cubicBezTo>
                  <a:lnTo>
                    <a:pt x="0" y="8"/>
                  </a:lnTo>
                  <a:cubicBezTo>
                    <a:pt x="1" y="9"/>
                    <a:pt x="1" y="11"/>
                    <a:pt x="1" y="13"/>
                  </a:cubicBezTo>
                  <a:cubicBezTo>
                    <a:pt x="2" y="18"/>
                    <a:pt x="3" y="25"/>
                    <a:pt x="5" y="33"/>
                  </a:cubicBezTo>
                  <a:cubicBezTo>
                    <a:pt x="7" y="51"/>
                    <a:pt x="11" y="75"/>
                    <a:pt x="15" y="104"/>
                  </a:cubicBezTo>
                  <a:lnTo>
                    <a:pt x="14" y="103"/>
                  </a:lnTo>
                  <a:cubicBezTo>
                    <a:pt x="31" y="109"/>
                    <a:pt x="48" y="115"/>
                    <a:pt x="67" y="121"/>
                  </a:cubicBezTo>
                  <a:lnTo>
                    <a:pt x="66" y="121"/>
                  </a:lnTo>
                  <a:cubicBezTo>
                    <a:pt x="85" y="114"/>
                    <a:pt x="105" y="105"/>
                    <a:pt x="126" y="97"/>
                  </a:cubicBezTo>
                  <a:lnTo>
                    <a:pt x="125" y="99"/>
                  </a:lnTo>
                  <a:lnTo>
                    <a:pt x="125" y="97"/>
                  </a:lnTo>
                  <a:cubicBezTo>
                    <a:pt x="125" y="63"/>
                    <a:pt x="125" y="30"/>
                    <a:pt x="125" y="1"/>
                  </a:cubicBezTo>
                  <a:lnTo>
                    <a:pt x="127" y="3"/>
                  </a:lnTo>
                  <a:cubicBezTo>
                    <a:pt x="90" y="4"/>
                    <a:pt x="58" y="5"/>
                    <a:pt x="36" y="5"/>
                  </a:cubicBezTo>
                  <a:cubicBezTo>
                    <a:pt x="25" y="5"/>
                    <a:pt x="16" y="5"/>
                    <a:pt x="10" y="6"/>
                  </a:cubicBezTo>
                  <a:cubicBezTo>
                    <a:pt x="7" y="6"/>
                    <a:pt x="5" y="6"/>
                    <a:pt x="3" y="6"/>
                  </a:cubicBezTo>
                  <a:cubicBezTo>
                    <a:pt x="1" y="6"/>
                    <a:pt x="0" y="6"/>
                    <a:pt x="0" y="5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26"/>
            <p:cNvSpPr/>
            <p:nvPr/>
          </p:nvSpPr>
          <p:spPr>
            <a:xfrm>
              <a:off x="1602081" y="3449977"/>
              <a:ext cx="218646" cy="251442"/>
            </a:xfrm>
            <a:custGeom>
              <a:avLst/>
              <a:gdLst/>
              <a:ahLst/>
              <a:cxnLst/>
              <a:rect l="l" t="t" r="r" b="b"/>
              <a:pathLst>
                <a:path w="120" h="138" extrusionOk="0">
                  <a:moveTo>
                    <a:pt x="3" y="3"/>
                  </a:moveTo>
                  <a:cubicBezTo>
                    <a:pt x="3" y="3"/>
                    <a:pt x="4" y="3"/>
                    <a:pt x="5" y="3"/>
                  </a:cubicBezTo>
                  <a:cubicBezTo>
                    <a:pt x="7" y="3"/>
                    <a:pt x="9" y="3"/>
                    <a:pt x="11" y="3"/>
                  </a:cubicBezTo>
                  <a:cubicBezTo>
                    <a:pt x="17" y="3"/>
                    <a:pt x="25" y="2"/>
                    <a:pt x="35" y="2"/>
                  </a:cubicBezTo>
                  <a:cubicBezTo>
                    <a:pt x="55" y="2"/>
                    <a:pt x="84" y="1"/>
                    <a:pt x="118" y="0"/>
                  </a:cubicBezTo>
                  <a:lnTo>
                    <a:pt x="120" y="0"/>
                  </a:lnTo>
                  <a:lnTo>
                    <a:pt x="120" y="2"/>
                  </a:lnTo>
                  <a:cubicBezTo>
                    <a:pt x="119" y="30"/>
                    <a:pt x="118" y="63"/>
                    <a:pt x="117" y="97"/>
                  </a:cubicBezTo>
                  <a:lnTo>
                    <a:pt x="117" y="98"/>
                  </a:lnTo>
                  <a:lnTo>
                    <a:pt x="116" y="99"/>
                  </a:lnTo>
                  <a:cubicBezTo>
                    <a:pt x="113" y="101"/>
                    <a:pt x="110" y="103"/>
                    <a:pt x="106" y="105"/>
                  </a:cubicBezTo>
                  <a:cubicBezTo>
                    <a:pt x="89" y="116"/>
                    <a:pt x="73" y="127"/>
                    <a:pt x="57" y="137"/>
                  </a:cubicBezTo>
                  <a:lnTo>
                    <a:pt x="56" y="138"/>
                  </a:lnTo>
                  <a:lnTo>
                    <a:pt x="56" y="137"/>
                  </a:lnTo>
                  <a:cubicBezTo>
                    <a:pt x="36" y="125"/>
                    <a:pt x="17" y="114"/>
                    <a:pt x="0" y="103"/>
                  </a:cubicBezTo>
                  <a:lnTo>
                    <a:pt x="0" y="103"/>
                  </a:lnTo>
                  <a:lnTo>
                    <a:pt x="0" y="102"/>
                  </a:lnTo>
                  <a:cubicBezTo>
                    <a:pt x="1" y="72"/>
                    <a:pt x="1" y="48"/>
                    <a:pt x="2" y="30"/>
                  </a:cubicBezTo>
                  <a:cubicBezTo>
                    <a:pt x="2" y="22"/>
                    <a:pt x="3" y="15"/>
                    <a:pt x="3" y="10"/>
                  </a:cubicBezTo>
                  <a:cubicBezTo>
                    <a:pt x="3" y="6"/>
                    <a:pt x="3" y="3"/>
                    <a:pt x="3" y="3"/>
                  </a:cubicBezTo>
                  <a:cubicBezTo>
                    <a:pt x="3" y="3"/>
                    <a:pt x="4" y="4"/>
                    <a:pt x="4" y="5"/>
                  </a:cubicBezTo>
                  <a:cubicBezTo>
                    <a:pt x="4" y="7"/>
                    <a:pt x="4" y="8"/>
                    <a:pt x="4" y="11"/>
                  </a:cubicBezTo>
                  <a:cubicBezTo>
                    <a:pt x="4" y="16"/>
                    <a:pt x="4" y="22"/>
                    <a:pt x="3" y="31"/>
                  </a:cubicBezTo>
                  <a:cubicBezTo>
                    <a:pt x="3" y="48"/>
                    <a:pt x="3" y="73"/>
                    <a:pt x="2" y="102"/>
                  </a:cubicBezTo>
                  <a:lnTo>
                    <a:pt x="2" y="101"/>
                  </a:lnTo>
                  <a:cubicBezTo>
                    <a:pt x="19" y="111"/>
                    <a:pt x="37" y="122"/>
                    <a:pt x="57" y="134"/>
                  </a:cubicBezTo>
                  <a:lnTo>
                    <a:pt x="56" y="134"/>
                  </a:lnTo>
                  <a:cubicBezTo>
                    <a:pt x="71" y="124"/>
                    <a:pt x="88" y="113"/>
                    <a:pt x="105" y="102"/>
                  </a:cubicBezTo>
                  <a:lnTo>
                    <a:pt x="114" y="96"/>
                  </a:lnTo>
                  <a:lnTo>
                    <a:pt x="114" y="97"/>
                  </a:lnTo>
                  <a:cubicBezTo>
                    <a:pt x="115" y="62"/>
                    <a:pt x="116" y="30"/>
                    <a:pt x="117" y="1"/>
                  </a:cubicBezTo>
                  <a:lnTo>
                    <a:pt x="119" y="3"/>
                  </a:lnTo>
                  <a:cubicBezTo>
                    <a:pt x="85" y="3"/>
                    <a:pt x="56" y="3"/>
                    <a:pt x="36" y="4"/>
                  </a:cubicBezTo>
                  <a:cubicBezTo>
                    <a:pt x="26" y="4"/>
                    <a:pt x="18" y="4"/>
                    <a:pt x="12" y="4"/>
                  </a:cubicBezTo>
                  <a:cubicBezTo>
                    <a:pt x="9" y="4"/>
                    <a:pt x="7" y="4"/>
                    <a:pt x="6" y="3"/>
                  </a:cubicBezTo>
                  <a:cubicBezTo>
                    <a:pt x="4" y="3"/>
                    <a:pt x="3" y="3"/>
                    <a:pt x="3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675" rIns="90000" bIns="4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26"/>
            <p:cNvSpPr/>
            <p:nvPr/>
          </p:nvSpPr>
          <p:spPr>
            <a:xfrm>
              <a:off x="1946449" y="3706885"/>
              <a:ext cx="225935" cy="30975"/>
            </a:xfrm>
            <a:custGeom>
              <a:avLst/>
              <a:gdLst/>
              <a:ahLst/>
              <a:cxnLst/>
              <a:rect l="l" t="t" r="r" b="b"/>
              <a:pathLst>
                <a:path w="124" h="17" extrusionOk="0">
                  <a:moveTo>
                    <a:pt x="124" y="17"/>
                  </a:moveTo>
                  <a:cubicBezTo>
                    <a:pt x="124" y="17"/>
                    <a:pt x="116" y="17"/>
                    <a:pt x="105" y="16"/>
                  </a:cubicBezTo>
                  <a:cubicBezTo>
                    <a:pt x="93" y="15"/>
                    <a:pt x="79" y="14"/>
                    <a:pt x="61" y="12"/>
                  </a:cubicBezTo>
                  <a:cubicBezTo>
                    <a:pt x="44" y="9"/>
                    <a:pt x="29" y="7"/>
                    <a:pt x="18" y="5"/>
                  </a:cubicBezTo>
                  <a:cubicBezTo>
                    <a:pt x="6" y="3"/>
                    <a:pt x="0" y="1"/>
                    <a:pt x="0" y="1"/>
                  </a:cubicBezTo>
                  <a:cubicBezTo>
                    <a:pt x="0" y="0"/>
                    <a:pt x="7" y="1"/>
                    <a:pt x="18" y="2"/>
                  </a:cubicBezTo>
                  <a:cubicBezTo>
                    <a:pt x="30" y="4"/>
                    <a:pt x="45" y="6"/>
                    <a:pt x="62" y="8"/>
                  </a:cubicBezTo>
                  <a:cubicBezTo>
                    <a:pt x="78" y="10"/>
                    <a:pt x="93" y="12"/>
                    <a:pt x="106" y="14"/>
                  </a:cubicBezTo>
                  <a:cubicBezTo>
                    <a:pt x="117" y="15"/>
                    <a:pt x="124" y="16"/>
                    <a:pt x="124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26"/>
            <p:cNvSpPr/>
            <p:nvPr/>
          </p:nvSpPr>
          <p:spPr>
            <a:xfrm>
              <a:off x="1997466" y="4295407"/>
              <a:ext cx="169451" cy="151230"/>
            </a:xfrm>
            <a:custGeom>
              <a:avLst/>
              <a:gdLst/>
              <a:ahLst/>
              <a:cxnLst/>
              <a:rect l="l" t="t" r="r" b="b"/>
              <a:pathLst>
                <a:path w="93" h="83" extrusionOk="0">
                  <a:moveTo>
                    <a:pt x="93" y="74"/>
                  </a:moveTo>
                  <a:cubicBezTo>
                    <a:pt x="93" y="74"/>
                    <a:pt x="92" y="76"/>
                    <a:pt x="89" y="78"/>
                  </a:cubicBezTo>
                  <a:cubicBezTo>
                    <a:pt x="87" y="81"/>
                    <a:pt x="82" y="83"/>
                    <a:pt x="76" y="83"/>
                  </a:cubicBezTo>
                  <a:cubicBezTo>
                    <a:pt x="69" y="83"/>
                    <a:pt x="62" y="80"/>
                    <a:pt x="55" y="75"/>
                  </a:cubicBezTo>
                  <a:cubicBezTo>
                    <a:pt x="49" y="70"/>
                    <a:pt x="43" y="64"/>
                    <a:pt x="37" y="57"/>
                  </a:cubicBezTo>
                  <a:cubicBezTo>
                    <a:pt x="25" y="43"/>
                    <a:pt x="15" y="29"/>
                    <a:pt x="9" y="18"/>
                  </a:cubicBezTo>
                  <a:cubicBezTo>
                    <a:pt x="3" y="8"/>
                    <a:pt x="0" y="1"/>
                    <a:pt x="1" y="0"/>
                  </a:cubicBezTo>
                  <a:cubicBezTo>
                    <a:pt x="1" y="0"/>
                    <a:pt x="4" y="7"/>
                    <a:pt x="11" y="17"/>
                  </a:cubicBezTo>
                  <a:cubicBezTo>
                    <a:pt x="17" y="27"/>
                    <a:pt x="27" y="41"/>
                    <a:pt x="39" y="55"/>
                  </a:cubicBezTo>
                  <a:cubicBezTo>
                    <a:pt x="45" y="62"/>
                    <a:pt x="51" y="68"/>
                    <a:pt x="57" y="73"/>
                  </a:cubicBezTo>
                  <a:cubicBezTo>
                    <a:pt x="63" y="78"/>
                    <a:pt x="70" y="81"/>
                    <a:pt x="76" y="81"/>
                  </a:cubicBezTo>
                  <a:cubicBezTo>
                    <a:pt x="81" y="81"/>
                    <a:pt x="86" y="79"/>
                    <a:pt x="89" y="77"/>
                  </a:cubicBezTo>
                  <a:cubicBezTo>
                    <a:pt x="91" y="76"/>
                    <a:pt x="92" y="74"/>
                    <a:pt x="93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26"/>
            <p:cNvSpPr/>
            <p:nvPr/>
          </p:nvSpPr>
          <p:spPr>
            <a:xfrm>
              <a:off x="1521911" y="4384687"/>
              <a:ext cx="156697" cy="100212"/>
            </a:xfrm>
            <a:custGeom>
              <a:avLst/>
              <a:gdLst/>
              <a:ahLst/>
              <a:cxnLst/>
              <a:rect l="l" t="t" r="r" b="b"/>
              <a:pathLst>
                <a:path w="86" h="55" extrusionOk="0">
                  <a:moveTo>
                    <a:pt x="86" y="37"/>
                  </a:moveTo>
                  <a:cubicBezTo>
                    <a:pt x="86" y="37"/>
                    <a:pt x="86" y="39"/>
                    <a:pt x="84" y="41"/>
                  </a:cubicBezTo>
                  <a:cubicBezTo>
                    <a:pt x="82" y="44"/>
                    <a:pt x="79" y="47"/>
                    <a:pt x="75" y="50"/>
                  </a:cubicBezTo>
                  <a:cubicBezTo>
                    <a:pt x="70" y="53"/>
                    <a:pt x="63" y="55"/>
                    <a:pt x="56" y="55"/>
                  </a:cubicBezTo>
                  <a:cubicBezTo>
                    <a:pt x="49" y="55"/>
                    <a:pt x="41" y="53"/>
                    <a:pt x="34" y="48"/>
                  </a:cubicBezTo>
                  <a:cubicBezTo>
                    <a:pt x="19" y="39"/>
                    <a:pt x="12" y="25"/>
                    <a:pt x="7" y="16"/>
                  </a:cubicBezTo>
                  <a:cubicBezTo>
                    <a:pt x="2" y="6"/>
                    <a:pt x="0" y="0"/>
                    <a:pt x="0" y="0"/>
                  </a:cubicBezTo>
                  <a:cubicBezTo>
                    <a:pt x="0" y="0"/>
                    <a:pt x="3" y="6"/>
                    <a:pt x="9" y="15"/>
                  </a:cubicBezTo>
                  <a:cubicBezTo>
                    <a:pt x="14" y="24"/>
                    <a:pt x="22" y="37"/>
                    <a:pt x="35" y="45"/>
                  </a:cubicBezTo>
                  <a:cubicBezTo>
                    <a:pt x="42" y="50"/>
                    <a:pt x="49" y="52"/>
                    <a:pt x="56" y="52"/>
                  </a:cubicBezTo>
                  <a:cubicBezTo>
                    <a:pt x="63" y="52"/>
                    <a:pt x="69" y="51"/>
                    <a:pt x="73" y="48"/>
                  </a:cubicBezTo>
                  <a:cubicBezTo>
                    <a:pt x="83" y="43"/>
                    <a:pt x="85" y="37"/>
                    <a:pt x="86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26"/>
            <p:cNvSpPr/>
            <p:nvPr/>
          </p:nvSpPr>
          <p:spPr>
            <a:xfrm>
              <a:off x="1541954" y="4359178"/>
              <a:ext cx="153052" cy="23687"/>
            </a:xfrm>
            <a:custGeom>
              <a:avLst/>
              <a:gdLst/>
              <a:ahLst/>
              <a:cxnLst/>
              <a:rect l="l" t="t" r="r" b="b"/>
              <a:pathLst>
                <a:path w="84" h="13" extrusionOk="0">
                  <a:moveTo>
                    <a:pt x="84" y="0"/>
                  </a:moveTo>
                  <a:cubicBezTo>
                    <a:pt x="84" y="0"/>
                    <a:pt x="80" y="3"/>
                    <a:pt x="72" y="6"/>
                  </a:cubicBezTo>
                  <a:cubicBezTo>
                    <a:pt x="65" y="9"/>
                    <a:pt x="54" y="12"/>
                    <a:pt x="42" y="13"/>
                  </a:cubicBezTo>
                  <a:cubicBezTo>
                    <a:pt x="30" y="13"/>
                    <a:pt x="19" y="11"/>
                    <a:pt x="11" y="9"/>
                  </a:cubicBezTo>
                  <a:cubicBezTo>
                    <a:pt x="4" y="6"/>
                    <a:pt x="-1" y="3"/>
                    <a:pt x="0" y="3"/>
                  </a:cubicBezTo>
                  <a:cubicBezTo>
                    <a:pt x="0" y="2"/>
                    <a:pt x="18" y="11"/>
                    <a:pt x="42" y="9"/>
                  </a:cubicBezTo>
                  <a:cubicBezTo>
                    <a:pt x="66" y="9"/>
                    <a:pt x="83" y="-1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26"/>
            <p:cNvSpPr/>
            <p:nvPr/>
          </p:nvSpPr>
          <p:spPr>
            <a:xfrm>
              <a:off x="2021153" y="1855685"/>
              <a:ext cx="734287" cy="712420"/>
            </a:xfrm>
            <a:custGeom>
              <a:avLst/>
              <a:gdLst/>
              <a:ahLst/>
              <a:cxnLst/>
              <a:rect l="l" t="t" r="r" b="b"/>
              <a:pathLst>
                <a:path w="403" h="391" extrusionOk="0">
                  <a:moveTo>
                    <a:pt x="262" y="169"/>
                  </a:moveTo>
                  <a:lnTo>
                    <a:pt x="64" y="169"/>
                  </a:lnTo>
                  <a:cubicBezTo>
                    <a:pt x="64" y="169"/>
                    <a:pt x="37" y="154"/>
                    <a:pt x="24" y="157"/>
                  </a:cubicBezTo>
                  <a:cubicBezTo>
                    <a:pt x="11" y="159"/>
                    <a:pt x="0" y="173"/>
                    <a:pt x="0" y="173"/>
                  </a:cubicBezTo>
                  <a:lnTo>
                    <a:pt x="26" y="391"/>
                  </a:lnTo>
                  <a:lnTo>
                    <a:pt x="90" y="343"/>
                  </a:lnTo>
                  <a:lnTo>
                    <a:pt x="328" y="319"/>
                  </a:lnTo>
                  <a:cubicBezTo>
                    <a:pt x="349" y="318"/>
                    <a:pt x="369" y="310"/>
                    <a:pt x="383" y="295"/>
                  </a:cubicBezTo>
                  <a:lnTo>
                    <a:pt x="383" y="295"/>
                  </a:lnTo>
                  <a:cubicBezTo>
                    <a:pt x="398" y="278"/>
                    <a:pt x="406" y="256"/>
                    <a:pt x="403" y="234"/>
                  </a:cubicBezTo>
                  <a:lnTo>
                    <a:pt x="359" y="0"/>
                  </a:lnTo>
                  <a:lnTo>
                    <a:pt x="268" y="2"/>
                  </a:lnTo>
                  <a:lnTo>
                    <a:pt x="265" y="62"/>
                  </a:lnTo>
                  <a:lnTo>
                    <a:pt x="262" y="1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</a:t>
              </a: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26"/>
            <p:cNvSpPr/>
            <p:nvPr/>
          </p:nvSpPr>
          <p:spPr>
            <a:xfrm>
              <a:off x="1162967" y="2263824"/>
              <a:ext cx="368055" cy="714242"/>
            </a:xfrm>
            <a:custGeom>
              <a:avLst/>
              <a:gdLst/>
              <a:ahLst/>
              <a:cxnLst/>
              <a:rect l="l" t="t" r="r" b="b"/>
              <a:pathLst>
                <a:path w="202" h="392" extrusionOk="0">
                  <a:moveTo>
                    <a:pt x="189" y="0"/>
                  </a:moveTo>
                  <a:cubicBezTo>
                    <a:pt x="189" y="0"/>
                    <a:pt x="157" y="18"/>
                    <a:pt x="141" y="56"/>
                  </a:cubicBezTo>
                  <a:cubicBezTo>
                    <a:pt x="129" y="83"/>
                    <a:pt x="51" y="222"/>
                    <a:pt x="9" y="294"/>
                  </a:cubicBezTo>
                  <a:cubicBezTo>
                    <a:pt x="-6" y="320"/>
                    <a:pt x="-2" y="353"/>
                    <a:pt x="19" y="375"/>
                  </a:cubicBezTo>
                  <a:lnTo>
                    <a:pt x="19" y="375"/>
                  </a:lnTo>
                  <a:cubicBezTo>
                    <a:pt x="44" y="402"/>
                    <a:pt x="74" y="391"/>
                    <a:pt x="111" y="379"/>
                  </a:cubicBezTo>
                  <a:cubicBezTo>
                    <a:pt x="128" y="374"/>
                    <a:pt x="202" y="260"/>
                    <a:pt x="202" y="260"/>
                  </a:cubicBezTo>
                  <a:lnTo>
                    <a:pt x="1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26"/>
            <p:cNvSpPr/>
            <p:nvPr/>
          </p:nvSpPr>
          <p:spPr>
            <a:xfrm>
              <a:off x="1487292" y="2156323"/>
              <a:ext cx="767084" cy="1202550"/>
            </a:xfrm>
            <a:custGeom>
              <a:avLst/>
              <a:gdLst/>
              <a:ahLst/>
              <a:cxnLst/>
              <a:rect l="l" t="t" r="r" b="b"/>
              <a:pathLst>
                <a:path w="421" h="660" extrusionOk="0">
                  <a:moveTo>
                    <a:pt x="45" y="553"/>
                  </a:moveTo>
                  <a:lnTo>
                    <a:pt x="0" y="163"/>
                  </a:lnTo>
                  <a:lnTo>
                    <a:pt x="11" y="59"/>
                  </a:lnTo>
                  <a:lnTo>
                    <a:pt x="126" y="10"/>
                  </a:lnTo>
                  <a:lnTo>
                    <a:pt x="275" y="0"/>
                  </a:lnTo>
                  <a:lnTo>
                    <a:pt x="418" y="16"/>
                  </a:lnTo>
                  <a:lnTo>
                    <a:pt x="384" y="416"/>
                  </a:lnTo>
                  <a:lnTo>
                    <a:pt x="421" y="642"/>
                  </a:lnTo>
                  <a:lnTo>
                    <a:pt x="22" y="660"/>
                  </a:lnTo>
                  <a:lnTo>
                    <a:pt x="45" y="5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26"/>
            <p:cNvSpPr/>
            <p:nvPr/>
          </p:nvSpPr>
          <p:spPr>
            <a:xfrm>
              <a:off x="1487292" y="2453317"/>
              <a:ext cx="81992" cy="708776"/>
            </a:xfrm>
            <a:custGeom>
              <a:avLst/>
              <a:gdLst/>
              <a:ahLst/>
              <a:cxnLst/>
              <a:rect l="l" t="t" r="r" b="b"/>
              <a:pathLst>
                <a:path w="45" h="389" extrusionOk="0">
                  <a:moveTo>
                    <a:pt x="45" y="389"/>
                  </a:moveTo>
                  <a:cubicBezTo>
                    <a:pt x="44" y="389"/>
                    <a:pt x="33" y="302"/>
                    <a:pt x="21" y="195"/>
                  </a:cubicBezTo>
                  <a:cubicBezTo>
                    <a:pt x="8" y="87"/>
                    <a:pt x="-1" y="0"/>
                    <a:pt x="0" y="0"/>
                  </a:cubicBezTo>
                  <a:cubicBezTo>
                    <a:pt x="1" y="0"/>
                    <a:pt x="11" y="87"/>
                    <a:pt x="24" y="194"/>
                  </a:cubicBezTo>
                  <a:cubicBezTo>
                    <a:pt x="36" y="301"/>
                    <a:pt x="46" y="389"/>
                    <a:pt x="45" y="3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26"/>
            <p:cNvSpPr/>
            <p:nvPr/>
          </p:nvSpPr>
          <p:spPr>
            <a:xfrm>
              <a:off x="2185138" y="2345816"/>
              <a:ext cx="58306" cy="624961"/>
            </a:xfrm>
            <a:custGeom>
              <a:avLst/>
              <a:gdLst/>
              <a:ahLst/>
              <a:cxnLst/>
              <a:rect l="l" t="t" r="r" b="b"/>
              <a:pathLst>
                <a:path w="32" h="343" extrusionOk="0">
                  <a:moveTo>
                    <a:pt x="32" y="0"/>
                  </a:moveTo>
                  <a:cubicBezTo>
                    <a:pt x="32" y="0"/>
                    <a:pt x="32" y="1"/>
                    <a:pt x="32" y="3"/>
                  </a:cubicBezTo>
                  <a:cubicBezTo>
                    <a:pt x="31" y="6"/>
                    <a:pt x="31" y="9"/>
                    <a:pt x="31" y="13"/>
                  </a:cubicBezTo>
                  <a:cubicBezTo>
                    <a:pt x="30" y="22"/>
                    <a:pt x="29" y="35"/>
                    <a:pt x="27" y="50"/>
                  </a:cubicBezTo>
                  <a:cubicBezTo>
                    <a:pt x="24" y="81"/>
                    <a:pt x="20" y="124"/>
                    <a:pt x="15" y="171"/>
                  </a:cubicBezTo>
                  <a:cubicBezTo>
                    <a:pt x="10" y="219"/>
                    <a:pt x="7" y="262"/>
                    <a:pt x="4" y="293"/>
                  </a:cubicBezTo>
                  <a:cubicBezTo>
                    <a:pt x="3" y="308"/>
                    <a:pt x="2" y="320"/>
                    <a:pt x="2" y="330"/>
                  </a:cubicBezTo>
                  <a:cubicBezTo>
                    <a:pt x="1" y="334"/>
                    <a:pt x="1" y="337"/>
                    <a:pt x="1" y="340"/>
                  </a:cubicBezTo>
                  <a:cubicBezTo>
                    <a:pt x="1" y="342"/>
                    <a:pt x="1" y="343"/>
                    <a:pt x="0" y="343"/>
                  </a:cubicBezTo>
                  <a:cubicBezTo>
                    <a:pt x="0" y="343"/>
                    <a:pt x="0" y="342"/>
                    <a:pt x="0" y="340"/>
                  </a:cubicBezTo>
                  <a:cubicBezTo>
                    <a:pt x="0" y="337"/>
                    <a:pt x="0" y="334"/>
                    <a:pt x="0" y="329"/>
                  </a:cubicBezTo>
                  <a:cubicBezTo>
                    <a:pt x="1" y="321"/>
                    <a:pt x="1" y="308"/>
                    <a:pt x="2" y="293"/>
                  </a:cubicBezTo>
                  <a:cubicBezTo>
                    <a:pt x="4" y="261"/>
                    <a:pt x="7" y="218"/>
                    <a:pt x="12" y="171"/>
                  </a:cubicBezTo>
                  <a:cubicBezTo>
                    <a:pt x="16" y="124"/>
                    <a:pt x="21" y="81"/>
                    <a:pt x="25" y="50"/>
                  </a:cubicBezTo>
                  <a:cubicBezTo>
                    <a:pt x="27" y="34"/>
                    <a:pt x="28" y="22"/>
                    <a:pt x="29" y="13"/>
                  </a:cubicBezTo>
                  <a:cubicBezTo>
                    <a:pt x="30" y="9"/>
                    <a:pt x="31" y="6"/>
                    <a:pt x="31" y="3"/>
                  </a:cubicBezTo>
                  <a:cubicBezTo>
                    <a:pt x="31" y="1"/>
                    <a:pt x="32" y="0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26"/>
            <p:cNvSpPr/>
            <p:nvPr/>
          </p:nvSpPr>
          <p:spPr>
            <a:xfrm>
              <a:off x="1698650" y="3052771"/>
              <a:ext cx="419072" cy="142120"/>
            </a:xfrm>
            <a:custGeom>
              <a:avLst/>
              <a:gdLst/>
              <a:ahLst/>
              <a:cxnLst/>
              <a:rect l="l" t="t" r="r" b="b"/>
              <a:pathLst>
                <a:path w="230" h="78" extrusionOk="0">
                  <a:moveTo>
                    <a:pt x="230" y="0"/>
                  </a:moveTo>
                  <a:cubicBezTo>
                    <a:pt x="230" y="0"/>
                    <a:pt x="228" y="3"/>
                    <a:pt x="224" y="8"/>
                  </a:cubicBezTo>
                  <a:cubicBezTo>
                    <a:pt x="222" y="10"/>
                    <a:pt x="219" y="13"/>
                    <a:pt x="216" y="16"/>
                  </a:cubicBezTo>
                  <a:cubicBezTo>
                    <a:pt x="212" y="19"/>
                    <a:pt x="209" y="23"/>
                    <a:pt x="204" y="26"/>
                  </a:cubicBezTo>
                  <a:cubicBezTo>
                    <a:pt x="200" y="30"/>
                    <a:pt x="195" y="34"/>
                    <a:pt x="189" y="38"/>
                  </a:cubicBezTo>
                  <a:cubicBezTo>
                    <a:pt x="184" y="42"/>
                    <a:pt x="177" y="45"/>
                    <a:pt x="171" y="49"/>
                  </a:cubicBezTo>
                  <a:cubicBezTo>
                    <a:pt x="158" y="56"/>
                    <a:pt x="142" y="63"/>
                    <a:pt x="125" y="68"/>
                  </a:cubicBezTo>
                  <a:cubicBezTo>
                    <a:pt x="108" y="73"/>
                    <a:pt x="92" y="76"/>
                    <a:pt x="77" y="77"/>
                  </a:cubicBezTo>
                  <a:cubicBezTo>
                    <a:pt x="69" y="78"/>
                    <a:pt x="62" y="78"/>
                    <a:pt x="55" y="78"/>
                  </a:cubicBezTo>
                  <a:cubicBezTo>
                    <a:pt x="48" y="78"/>
                    <a:pt x="42" y="77"/>
                    <a:pt x="36" y="77"/>
                  </a:cubicBezTo>
                  <a:cubicBezTo>
                    <a:pt x="31" y="76"/>
                    <a:pt x="25" y="75"/>
                    <a:pt x="21" y="74"/>
                  </a:cubicBezTo>
                  <a:cubicBezTo>
                    <a:pt x="16" y="73"/>
                    <a:pt x="13" y="72"/>
                    <a:pt x="10" y="71"/>
                  </a:cubicBezTo>
                  <a:cubicBezTo>
                    <a:pt x="3" y="70"/>
                    <a:pt x="0" y="69"/>
                    <a:pt x="0" y="68"/>
                  </a:cubicBezTo>
                  <a:cubicBezTo>
                    <a:pt x="0" y="68"/>
                    <a:pt x="14" y="72"/>
                    <a:pt x="37" y="74"/>
                  </a:cubicBezTo>
                  <a:cubicBezTo>
                    <a:pt x="42" y="75"/>
                    <a:pt x="48" y="75"/>
                    <a:pt x="55" y="75"/>
                  </a:cubicBezTo>
                  <a:cubicBezTo>
                    <a:pt x="62" y="75"/>
                    <a:pt x="69" y="75"/>
                    <a:pt x="76" y="74"/>
                  </a:cubicBezTo>
                  <a:cubicBezTo>
                    <a:pt x="91" y="73"/>
                    <a:pt x="108" y="70"/>
                    <a:pt x="124" y="65"/>
                  </a:cubicBezTo>
                  <a:cubicBezTo>
                    <a:pt x="141" y="60"/>
                    <a:pt x="156" y="54"/>
                    <a:pt x="170" y="47"/>
                  </a:cubicBezTo>
                  <a:cubicBezTo>
                    <a:pt x="176" y="43"/>
                    <a:pt x="182" y="39"/>
                    <a:pt x="188" y="36"/>
                  </a:cubicBezTo>
                  <a:cubicBezTo>
                    <a:pt x="193" y="32"/>
                    <a:pt x="198" y="28"/>
                    <a:pt x="203" y="25"/>
                  </a:cubicBezTo>
                  <a:cubicBezTo>
                    <a:pt x="221" y="10"/>
                    <a:pt x="230" y="-1"/>
                    <a:pt x="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26"/>
            <p:cNvSpPr/>
            <p:nvPr/>
          </p:nvSpPr>
          <p:spPr>
            <a:xfrm>
              <a:off x="2163273" y="2178188"/>
              <a:ext cx="67416" cy="94746"/>
            </a:xfrm>
            <a:custGeom>
              <a:avLst/>
              <a:gdLst/>
              <a:ahLst/>
              <a:cxnLst/>
              <a:rect l="l" t="t" r="r" b="b"/>
              <a:pathLst>
                <a:path w="37" h="52" extrusionOk="0">
                  <a:moveTo>
                    <a:pt x="0" y="0"/>
                  </a:moveTo>
                  <a:cubicBezTo>
                    <a:pt x="0" y="0"/>
                    <a:pt x="15" y="6"/>
                    <a:pt x="26" y="21"/>
                  </a:cubicBezTo>
                  <a:cubicBezTo>
                    <a:pt x="37" y="36"/>
                    <a:pt x="38" y="52"/>
                    <a:pt x="37" y="52"/>
                  </a:cubicBezTo>
                  <a:cubicBezTo>
                    <a:pt x="36" y="52"/>
                    <a:pt x="34" y="37"/>
                    <a:pt x="23" y="23"/>
                  </a:cubicBezTo>
                  <a:cubicBezTo>
                    <a:pt x="13" y="8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26"/>
            <p:cNvSpPr/>
            <p:nvPr/>
          </p:nvSpPr>
          <p:spPr>
            <a:xfrm>
              <a:off x="1483648" y="2163611"/>
              <a:ext cx="654117" cy="160340"/>
            </a:xfrm>
            <a:custGeom>
              <a:avLst/>
              <a:gdLst/>
              <a:ahLst/>
              <a:cxnLst/>
              <a:rect l="l" t="t" r="r" b="b"/>
              <a:pathLst>
                <a:path w="359" h="88" extrusionOk="0">
                  <a:moveTo>
                    <a:pt x="359" y="4"/>
                  </a:moveTo>
                  <a:cubicBezTo>
                    <a:pt x="359" y="4"/>
                    <a:pt x="358" y="3"/>
                    <a:pt x="356" y="2"/>
                  </a:cubicBezTo>
                  <a:cubicBezTo>
                    <a:pt x="354" y="1"/>
                    <a:pt x="350" y="0"/>
                    <a:pt x="345" y="1"/>
                  </a:cubicBezTo>
                  <a:cubicBezTo>
                    <a:pt x="341" y="2"/>
                    <a:pt x="335" y="5"/>
                    <a:pt x="331" y="10"/>
                  </a:cubicBezTo>
                  <a:cubicBezTo>
                    <a:pt x="326" y="15"/>
                    <a:pt x="321" y="21"/>
                    <a:pt x="314" y="27"/>
                  </a:cubicBezTo>
                  <a:cubicBezTo>
                    <a:pt x="307" y="32"/>
                    <a:pt x="298" y="34"/>
                    <a:pt x="288" y="35"/>
                  </a:cubicBezTo>
                  <a:cubicBezTo>
                    <a:pt x="277" y="35"/>
                    <a:pt x="267" y="34"/>
                    <a:pt x="255" y="34"/>
                  </a:cubicBezTo>
                  <a:cubicBezTo>
                    <a:pt x="233" y="33"/>
                    <a:pt x="208" y="34"/>
                    <a:pt x="181" y="36"/>
                  </a:cubicBezTo>
                  <a:cubicBezTo>
                    <a:pt x="129" y="40"/>
                    <a:pt x="83" y="52"/>
                    <a:pt x="51" y="64"/>
                  </a:cubicBezTo>
                  <a:cubicBezTo>
                    <a:pt x="35" y="71"/>
                    <a:pt x="22" y="77"/>
                    <a:pt x="14" y="81"/>
                  </a:cubicBezTo>
                  <a:cubicBezTo>
                    <a:pt x="10" y="83"/>
                    <a:pt x="6" y="85"/>
                    <a:pt x="4" y="86"/>
                  </a:cubicBezTo>
                  <a:cubicBezTo>
                    <a:pt x="2" y="87"/>
                    <a:pt x="0" y="88"/>
                    <a:pt x="0" y="88"/>
                  </a:cubicBezTo>
                  <a:cubicBezTo>
                    <a:pt x="0" y="88"/>
                    <a:pt x="1" y="87"/>
                    <a:pt x="4" y="86"/>
                  </a:cubicBezTo>
                  <a:cubicBezTo>
                    <a:pt x="6" y="85"/>
                    <a:pt x="9" y="83"/>
                    <a:pt x="13" y="81"/>
                  </a:cubicBezTo>
                  <a:cubicBezTo>
                    <a:pt x="22" y="76"/>
                    <a:pt x="34" y="70"/>
                    <a:pt x="50" y="64"/>
                  </a:cubicBezTo>
                  <a:cubicBezTo>
                    <a:pt x="82" y="51"/>
                    <a:pt x="129" y="39"/>
                    <a:pt x="181" y="34"/>
                  </a:cubicBezTo>
                  <a:cubicBezTo>
                    <a:pt x="207" y="32"/>
                    <a:pt x="233" y="32"/>
                    <a:pt x="255" y="33"/>
                  </a:cubicBezTo>
                  <a:cubicBezTo>
                    <a:pt x="267" y="33"/>
                    <a:pt x="277" y="34"/>
                    <a:pt x="287" y="34"/>
                  </a:cubicBezTo>
                  <a:cubicBezTo>
                    <a:pt x="297" y="33"/>
                    <a:pt x="307" y="31"/>
                    <a:pt x="314" y="26"/>
                  </a:cubicBezTo>
                  <a:cubicBezTo>
                    <a:pt x="321" y="21"/>
                    <a:pt x="325" y="14"/>
                    <a:pt x="330" y="10"/>
                  </a:cubicBezTo>
                  <a:cubicBezTo>
                    <a:pt x="335" y="5"/>
                    <a:pt x="340" y="2"/>
                    <a:pt x="345" y="1"/>
                  </a:cubicBezTo>
                  <a:cubicBezTo>
                    <a:pt x="350" y="0"/>
                    <a:pt x="354" y="1"/>
                    <a:pt x="356" y="2"/>
                  </a:cubicBezTo>
                  <a:cubicBezTo>
                    <a:pt x="358" y="3"/>
                    <a:pt x="359" y="4"/>
                    <a:pt x="359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26"/>
            <p:cNvSpPr/>
            <p:nvPr/>
          </p:nvSpPr>
          <p:spPr>
            <a:xfrm>
              <a:off x="1498225" y="2313019"/>
              <a:ext cx="721533" cy="118433"/>
            </a:xfrm>
            <a:custGeom>
              <a:avLst/>
              <a:gdLst/>
              <a:ahLst/>
              <a:cxnLst/>
              <a:rect l="l" t="t" r="r" b="b"/>
              <a:pathLst>
                <a:path w="396" h="65" extrusionOk="0">
                  <a:moveTo>
                    <a:pt x="396" y="2"/>
                  </a:moveTo>
                  <a:cubicBezTo>
                    <a:pt x="396" y="2"/>
                    <a:pt x="395" y="1"/>
                    <a:pt x="392" y="1"/>
                  </a:cubicBezTo>
                  <a:cubicBezTo>
                    <a:pt x="389" y="1"/>
                    <a:pt x="386" y="0"/>
                    <a:pt x="380" y="1"/>
                  </a:cubicBezTo>
                  <a:cubicBezTo>
                    <a:pt x="375" y="1"/>
                    <a:pt x="369" y="3"/>
                    <a:pt x="363" y="5"/>
                  </a:cubicBezTo>
                  <a:cubicBezTo>
                    <a:pt x="356" y="8"/>
                    <a:pt x="349" y="12"/>
                    <a:pt x="341" y="17"/>
                  </a:cubicBezTo>
                  <a:cubicBezTo>
                    <a:pt x="333" y="21"/>
                    <a:pt x="324" y="26"/>
                    <a:pt x="313" y="28"/>
                  </a:cubicBezTo>
                  <a:cubicBezTo>
                    <a:pt x="303" y="31"/>
                    <a:pt x="291" y="33"/>
                    <a:pt x="279" y="34"/>
                  </a:cubicBezTo>
                  <a:cubicBezTo>
                    <a:pt x="255" y="35"/>
                    <a:pt x="228" y="36"/>
                    <a:pt x="201" y="38"/>
                  </a:cubicBezTo>
                  <a:cubicBezTo>
                    <a:pt x="145" y="42"/>
                    <a:pt x="95" y="49"/>
                    <a:pt x="59" y="54"/>
                  </a:cubicBezTo>
                  <a:cubicBezTo>
                    <a:pt x="41" y="57"/>
                    <a:pt x="26" y="60"/>
                    <a:pt x="16" y="62"/>
                  </a:cubicBezTo>
                  <a:cubicBezTo>
                    <a:pt x="11" y="63"/>
                    <a:pt x="7" y="63"/>
                    <a:pt x="4" y="64"/>
                  </a:cubicBezTo>
                  <a:cubicBezTo>
                    <a:pt x="2" y="65"/>
                    <a:pt x="0" y="65"/>
                    <a:pt x="0" y="65"/>
                  </a:cubicBezTo>
                  <a:cubicBezTo>
                    <a:pt x="0" y="65"/>
                    <a:pt x="2" y="64"/>
                    <a:pt x="4" y="64"/>
                  </a:cubicBezTo>
                  <a:cubicBezTo>
                    <a:pt x="7" y="63"/>
                    <a:pt x="11" y="62"/>
                    <a:pt x="16" y="61"/>
                  </a:cubicBezTo>
                  <a:cubicBezTo>
                    <a:pt x="26" y="59"/>
                    <a:pt x="40" y="56"/>
                    <a:pt x="58" y="53"/>
                  </a:cubicBezTo>
                  <a:cubicBezTo>
                    <a:pt x="95" y="47"/>
                    <a:pt x="145" y="40"/>
                    <a:pt x="200" y="36"/>
                  </a:cubicBezTo>
                  <a:cubicBezTo>
                    <a:pt x="228" y="34"/>
                    <a:pt x="255" y="34"/>
                    <a:pt x="279" y="33"/>
                  </a:cubicBezTo>
                  <a:cubicBezTo>
                    <a:pt x="291" y="32"/>
                    <a:pt x="302" y="30"/>
                    <a:pt x="313" y="27"/>
                  </a:cubicBezTo>
                  <a:cubicBezTo>
                    <a:pt x="323" y="24"/>
                    <a:pt x="332" y="20"/>
                    <a:pt x="340" y="16"/>
                  </a:cubicBezTo>
                  <a:cubicBezTo>
                    <a:pt x="348" y="11"/>
                    <a:pt x="355" y="7"/>
                    <a:pt x="362" y="5"/>
                  </a:cubicBezTo>
                  <a:cubicBezTo>
                    <a:pt x="369" y="2"/>
                    <a:pt x="375" y="0"/>
                    <a:pt x="380" y="0"/>
                  </a:cubicBezTo>
                  <a:cubicBezTo>
                    <a:pt x="385" y="0"/>
                    <a:pt x="389" y="0"/>
                    <a:pt x="392" y="1"/>
                  </a:cubicBezTo>
                  <a:cubicBezTo>
                    <a:pt x="395" y="1"/>
                    <a:pt x="396" y="2"/>
                    <a:pt x="396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26"/>
            <p:cNvSpPr/>
            <p:nvPr/>
          </p:nvSpPr>
          <p:spPr>
            <a:xfrm>
              <a:off x="1510979" y="2517089"/>
              <a:ext cx="710600" cy="74704"/>
            </a:xfrm>
            <a:custGeom>
              <a:avLst/>
              <a:gdLst/>
              <a:ahLst/>
              <a:cxnLst/>
              <a:rect l="l" t="t" r="r" b="b"/>
              <a:pathLst>
                <a:path w="390" h="41" extrusionOk="0">
                  <a:moveTo>
                    <a:pt x="390" y="0"/>
                  </a:moveTo>
                  <a:cubicBezTo>
                    <a:pt x="390" y="0"/>
                    <a:pt x="385" y="2"/>
                    <a:pt x="376" y="6"/>
                  </a:cubicBezTo>
                  <a:cubicBezTo>
                    <a:pt x="366" y="10"/>
                    <a:pt x="353" y="14"/>
                    <a:pt x="336" y="19"/>
                  </a:cubicBezTo>
                  <a:cubicBezTo>
                    <a:pt x="301" y="29"/>
                    <a:pt x="252" y="38"/>
                    <a:pt x="198" y="40"/>
                  </a:cubicBezTo>
                  <a:cubicBezTo>
                    <a:pt x="143" y="42"/>
                    <a:pt x="93" y="39"/>
                    <a:pt x="58" y="37"/>
                  </a:cubicBezTo>
                  <a:cubicBezTo>
                    <a:pt x="40" y="35"/>
                    <a:pt x="26" y="34"/>
                    <a:pt x="16" y="33"/>
                  </a:cubicBezTo>
                  <a:cubicBezTo>
                    <a:pt x="11" y="33"/>
                    <a:pt x="7" y="32"/>
                    <a:pt x="4" y="32"/>
                  </a:cubicBezTo>
                  <a:cubicBezTo>
                    <a:pt x="1" y="32"/>
                    <a:pt x="0" y="32"/>
                    <a:pt x="0" y="32"/>
                  </a:cubicBezTo>
                  <a:cubicBezTo>
                    <a:pt x="0" y="32"/>
                    <a:pt x="1" y="32"/>
                    <a:pt x="4" y="32"/>
                  </a:cubicBezTo>
                  <a:cubicBezTo>
                    <a:pt x="7" y="32"/>
                    <a:pt x="11" y="32"/>
                    <a:pt x="16" y="33"/>
                  </a:cubicBezTo>
                  <a:cubicBezTo>
                    <a:pt x="26" y="33"/>
                    <a:pt x="40" y="34"/>
                    <a:pt x="58" y="36"/>
                  </a:cubicBezTo>
                  <a:cubicBezTo>
                    <a:pt x="94" y="38"/>
                    <a:pt x="143" y="41"/>
                    <a:pt x="197" y="39"/>
                  </a:cubicBezTo>
                  <a:cubicBezTo>
                    <a:pt x="252" y="36"/>
                    <a:pt x="301" y="28"/>
                    <a:pt x="335" y="18"/>
                  </a:cubicBezTo>
                  <a:cubicBezTo>
                    <a:pt x="352" y="14"/>
                    <a:pt x="366" y="9"/>
                    <a:pt x="376" y="5"/>
                  </a:cubicBezTo>
                  <a:cubicBezTo>
                    <a:pt x="380" y="4"/>
                    <a:pt x="384" y="2"/>
                    <a:pt x="386" y="1"/>
                  </a:cubicBezTo>
                  <a:cubicBezTo>
                    <a:pt x="389" y="0"/>
                    <a:pt x="390" y="0"/>
                    <a:pt x="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26"/>
            <p:cNvSpPr/>
            <p:nvPr/>
          </p:nvSpPr>
          <p:spPr>
            <a:xfrm>
              <a:off x="1534666" y="2748489"/>
              <a:ext cx="659583" cy="36441"/>
            </a:xfrm>
            <a:custGeom>
              <a:avLst/>
              <a:gdLst/>
              <a:ahLst/>
              <a:cxnLst/>
              <a:rect l="l" t="t" r="r" b="b"/>
              <a:pathLst>
                <a:path w="362" h="20" extrusionOk="0">
                  <a:moveTo>
                    <a:pt x="362" y="0"/>
                  </a:moveTo>
                  <a:cubicBezTo>
                    <a:pt x="362" y="0"/>
                    <a:pt x="357" y="2"/>
                    <a:pt x="349" y="5"/>
                  </a:cubicBezTo>
                  <a:cubicBezTo>
                    <a:pt x="340" y="8"/>
                    <a:pt x="327" y="11"/>
                    <a:pt x="311" y="15"/>
                  </a:cubicBezTo>
                  <a:cubicBezTo>
                    <a:pt x="294" y="18"/>
                    <a:pt x="275" y="20"/>
                    <a:pt x="253" y="20"/>
                  </a:cubicBezTo>
                  <a:cubicBezTo>
                    <a:pt x="231" y="21"/>
                    <a:pt x="207" y="20"/>
                    <a:pt x="182" y="19"/>
                  </a:cubicBezTo>
                  <a:cubicBezTo>
                    <a:pt x="132" y="16"/>
                    <a:pt x="86" y="12"/>
                    <a:pt x="53" y="13"/>
                  </a:cubicBezTo>
                  <a:cubicBezTo>
                    <a:pt x="37" y="14"/>
                    <a:pt x="23" y="15"/>
                    <a:pt x="14" y="16"/>
                  </a:cubicBezTo>
                  <a:cubicBezTo>
                    <a:pt x="9" y="16"/>
                    <a:pt x="6" y="17"/>
                    <a:pt x="4" y="17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0" y="17"/>
                    <a:pt x="20" y="13"/>
                    <a:pt x="53" y="12"/>
                  </a:cubicBezTo>
                  <a:cubicBezTo>
                    <a:pt x="86" y="11"/>
                    <a:pt x="132" y="14"/>
                    <a:pt x="182" y="18"/>
                  </a:cubicBezTo>
                  <a:cubicBezTo>
                    <a:pt x="207" y="19"/>
                    <a:pt x="231" y="20"/>
                    <a:pt x="253" y="19"/>
                  </a:cubicBezTo>
                  <a:cubicBezTo>
                    <a:pt x="275" y="18"/>
                    <a:pt x="294" y="16"/>
                    <a:pt x="311" y="13"/>
                  </a:cubicBezTo>
                  <a:cubicBezTo>
                    <a:pt x="327" y="11"/>
                    <a:pt x="340" y="7"/>
                    <a:pt x="348" y="4"/>
                  </a:cubicBezTo>
                  <a:cubicBezTo>
                    <a:pt x="353" y="3"/>
                    <a:pt x="356" y="2"/>
                    <a:pt x="359" y="1"/>
                  </a:cubicBezTo>
                  <a:cubicBezTo>
                    <a:pt x="361" y="0"/>
                    <a:pt x="362" y="0"/>
                    <a:pt x="3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26"/>
            <p:cNvSpPr/>
            <p:nvPr/>
          </p:nvSpPr>
          <p:spPr>
            <a:xfrm>
              <a:off x="1554708" y="2927049"/>
              <a:ext cx="617676" cy="56483"/>
            </a:xfrm>
            <a:custGeom>
              <a:avLst/>
              <a:gdLst/>
              <a:ahLst/>
              <a:cxnLst/>
              <a:rect l="l" t="t" r="r" b="b"/>
              <a:pathLst>
                <a:path w="339" h="31" extrusionOk="0">
                  <a:moveTo>
                    <a:pt x="339" y="0"/>
                  </a:moveTo>
                  <a:cubicBezTo>
                    <a:pt x="339" y="0"/>
                    <a:pt x="320" y="6"/>
                    <a:pt x="290" y="13"/>
                  </a:cubicBezTo>
                  <a:cubicBezTo>
                    <a:pt x="275" y="16"/>
                    <a:pt x="257" y="20"/>
                    <a:pt x="237" y="23"/>
                  </a:cubicBezTo>
                  <a:cubicBezTo>
                    <a:pt x="216" y="26"/>
                    <a:pt x="194" y="29"/>
                    <a:pt x="170" y="30"/>
                  </a:cubicBezTo>
                  <a:cubicBezTo>
                    <a:pt x="147" y="31"/>
                    <a:pt x="124" y="32"/>
                    <a:pt x="104" y="31"/>
                  </a:cubicBezTo>
                  <a:cubicBezTo>
                    <a:pt x="83" y="30"/>
                    <a:pt x="65" y="29"/>
                    <a:pt x="49" y="27"/>
                  </a:cubicBezTo>
                  <a:cubicBezTo>
                    <a:pt x="18" y="24"/>
                    <a:pt x="0" y="20"/>
                    <a:pt x="0" y="20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6" y="21"/>
                    <a:pt x="9" y="22"/>
                    <a:pt x="13" y="22"/>
                  </a:cubicBezTo>
                  <a:cubicBezTo>
                    <a:pt x="21" y="23"/>
                    <a:pt x="34" y="25"/>
                    <a:pt x="49" y="26"/>
                  </a:cubicBezTo>
                  <a:cubicBezTo>
                    <a:pt x="65" y="28"/>
                    <a:pt x="83" y="29"/>
                    <a:pt x="104" y="30"/>
                  </a:cubicBezTo>
                  <a:cubicBezTo>
                    <a:pt x="124" y="30"/>
                    <a:pt x="147" y="30"/>
                    <a:pt x="170" y="29"/>
                  </a:cubicBezTo>
                  <a:cubicBezTo>
                    <a:pt x="194" y="27"/>
                    <a:pt x="216" y="25"/>
                    <a:pt x="237" y="22"/>
                  </a:cubicBezTo>
                  <a:cubicBezTo>
                    <a:pt x="257" y="19"/>
                    <a:pt x="275" y="15"/>
                    <a:pt x="290" y="12"/>
                  </a:cubicBezTo>
                  <a:cubicBezTo>
                    <a:pt x="305" y="8"/>
                    <a:pt x="317" y="6"/>
                    <a:pt x="326" y="3"/>
                  </a:cubicBezTo>
                  <a:cubicBezTo>
                    <a:pt x="330" y="2"/>
                    <a:pt x="333" y="1"/>
                    <a:pt x="335" y="1"/>
                  </a:cubicBezTo>
                  <a:cubicBezTo>
                    <a:pt x="338" y="0"/>
                    <a:pt x="339" y="0"/>
                    <a:pt x="3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26"/>
            <p:cNvSpPr/>
            <p:nvPr/>
          </p:nvSpPr>
          <p:spPr>
            <a:xfrm>
              <a:off x="1571107" y="2992643"/>
              <a:ext cx="624964" cy="127543"/>
            </a:xfrm>
            <a:custGeom>
              <a:avLst/>
              <a:gdLst/>
              <a:ahLst/>
              <a:cxnLst/>
              <a:rect l="l" t="t" r="r" b="b"/>
              <a:pathLst>
                <a:path w="343" h="70" extrusionOk="0">
                  <a:moveTo>
                    <a:pt x="343" y="0"/>
                  </a:moveTo>
                  <a:cubicBezTo>
                    <a:pt x="343" y="0"/>
                    <a:pt x="342" y="0"/>
                    <a:pt x="340" y="1"/>
                  </a:cubicBezTo>
                  <a:cubicBezTo>
                    <a:pt x="337" y="2"/>
                    <a:pt x="334" y="3"/>
                    <a:pt x="330" y="5"/>
                  </a:cubicBezTo>
                  <a:cubicBezTo>
                    <a:pt x="322" y="8"/>
                    <a:pt x="310" y="13"/>
                    <a:pt x="295" y="19"/>
                  </a:cubicBezTo>
                  <a:cubicBezTo>
                    <a:pt x="280" y="26"/>
                    <a:pt x="263" y="34"/>
                    <a:pt x="243" y="42"/>
                  </a:cubicBezTo>
                  <a:cubicBezTo>
                    <a:pt x="224" y="50"/>
                    <a:pt x="201" y="58"/>
                    <a:pt x="177" y="62"/>
                  </a:cubicBezTo>
                  <a:cubicBezTo>
                    <a:pt x="129" y="71"/>
                    <a:pt x="84" y="70"/>
                    <a:pt x="52" y="69"/>
                  </a:cubicBezTo>
                  <a:cubicBezTo>
                    <a:pt x="36" y="68"/>
                    <a:pt x="23" y="67"/>
                    <a:pt x="14" y="67"/>
                  </a:cubicBezTo>
                  <a:cubicBezTo>
                    <a:pt x="10" y="67"/>
                    <a:pt x="6" y="66"/>
                    <a:pt x="4" y="66"/>
                  </a:cubicBezTo>
                  <a:cubicBezTo>
                    <a:pt x="1" y="66"/>
                    <a:pt x="0" y="66"/>
                    <a:pt x="0" y="66"/>
                  </a:cubicBezTo>
                  <a:cubicBezTo>
                    <a:pt x="0" y="66"/>
                    <a:pt x="1" y="66"/>
                    <a:pt x="4" y="66"/>
                  </a:cubicBezTo>
                  <a:cubicBezTo>
                    <a:pt x="6" y="66"/>
                    <a:pt x="10" y="66"/>
                    <a:pt x="14" y="66"/>
                  </a:cubicBezTo>
                  <a:cubicBezTo>
                    <a:pt x="23" y="67"/>
                    <a:pt x="36" y="67"/>
                    <a:pt x="52" y="68"/>
                  </a:cubicBezTo>
                  <a:cubicBezTo>
                    <a:pt x="84" y="69"/>
                    <a:pt x="129" y="70"/>
                    <a:pt x="177" y="61"/>
                  </a:cubicBezTo>
                  <a:cubicBezTo>
                    <a:pt x="201" y="56"/>
                    <a:pt x="223" y="49"/>
                    <a:pt x="243" y="41"/>
                  </a:cubicBezTo>
                  <a:cubicBezTo>
                    <a:pt x="263" y="33"/>
                    <a:pt x="280" y="25"/>
                    <a:pt x="295" y="18"/>
                  </a:cubicBezTo>
                  <a:cubicBezTo>
                    <a:pt x="309" y="12"/>
                    <a:pt x="322" y="7"/>
                    <a:pt x="330" y="4"/>
                  </a:cubicBezTo>
                  <a:cubicBezTo>
                    <a:pt x="339" y="1"/>
                    <a:pt x="343" y="0"/>
                    <a:pt x="3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26"/>
            <p:cNvSpPr/>
            <p:nvPr/>
          </p:nvSpPr>
          <p:spPr>
            <a:xfrm>
              <a:off x="1551064" y="3187602"/>
              <a:ext cx="683270" cy="85636"/>
            </a:xfrm>
            <a:custGeom>
              <a:avLst/>
              <a:gdLst/>
              <a:ahLst/>
              <a:cxnLst/>
              <a:rect l="l" t="t" r="r" b="b"/>
              <a:pathLst>
                <a:path w="375" h="47" extrusionOk="0">
                  <a:moveTo>
                    <a:pt x="375" y="0"/>
                  </a:moveTo>
                  <a:cubicBezTo>
                    <a:pt x="375" y="0"/>
                    <a:pt x="370" y="3"/>
                    <a:pt x="362" y="8"/>
                  </a:cubicBezTo>
                  <a:cubicBezTo>
                    <a:pt x="353" y="13"/>
                    <a:pt x="341" y="19"/>
                    <a:pt x="324" y="25"/>
                  </a:cubicBezTo>
                  <a:cubicBezTo>
                    <a:pt x="292" y="37"/>
                    <a:pt x="244" y="46"/>
                    <a:pt x="191" y="47"/>
                  </a:cubicBezTo>
                  <a:cubicBezTo>
                    <a:pt x="138" y="48"/>
                    <a:pt x="90" y="44"/>
                    <a:pt x="56" y="43"/>
                  </a:cubicBezTo>
                  <a:cubicBezTo>
                    <a:pt x="39" y="42"/>
                    <a:pt x="25" y="41"/>
                    <a:pt x="15" y="41"/>
                  </a:cubicBezTo>
                  <a:cubicBezTo>
                    <a:pt x="10" y="41"/>
                    <a:pt x="7" y="41"/>
                    <a:pt x="4" y="41"/>
                  </a:cubicBezTo>
                  <a:cubicBezTo>
                    <a:pt x="1" y="41"/>
                    <a:pt x="0" y="41"/>
                    <a:pt x="0" y="41"/>
                  </a:cubicBezTo>
                  <a:cubicBezTo>
                    <a:pt x="0" y="41"/>
                    <a:pt x="1" y="41"/>
                    <a:pt x="4" y="41"/>
                  </a:cubicBezTo>
                  <a:cubicBezTo>
                    <a:pt x="7" y="41"/>
                    <a:pt x="10" y="41"/>
                    <a:pt x="15" y="41"/>
                  </a:cubicBezTo>
                  <a:cubicBezTo>
                    <a:pt x="25" y="41"/>
                    <a:pt x="39" y="41"/>
                    <a:pt x="56" y="42"/>
                  </a:cubicBezTo>
                  <a:cubicBezTo>
                    <a:pt x="91" y="43"/>
                    <a:pt x="138" y="47"/>
                    <a:pt x="191" y="46"/>
                  </a:cubicBezTo>
                  <a:cubicBezTo>
                    <a:pt x="244" y="45"/>
                    <a:pt x="292" y="36"/>
                    <a:pt x="324" y="24"/>
                  </a:cubicBezTo>
                  <a:cubicBezTo>
                    <a:pt x="340" y="18"/>
                    <a:pt x="353" y="12"/>
                    <a:pt x="362" y="7"/>
                  </a:cubicBezTo>
                  <a:cubicBezTo>
                    <a:pt x="366" y="5"/>
                    <a:pt x="369" y="3"/>
                    <a:pt x="371" y="2"/>
                  </a:cubicBezTo>
                  <a:cubicBezTo>
                    <a:pt x="373" y="1"/>
                    <a:pt x="375" y="0"/>
                    <a:pt x="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26"/>
            <p:cNvSpPr/>
            <p:nvPr/>
          </p:nvSpPr>
          <p:spPr>
            <a:xfrm>
              <a:off x="2338190" y="2176366"/>
              <a:ext cx="27331" cy="291527"/>
            </a:xfrm>
            <a:custGeom>
              <a:avLst/>
              <a:gdLst/>
              <a:ahLst/>
              <a:cxnLst/>
              <a:rect l="l" t="t" r="r" b="b"/>
              <a:pathLst>
                <a:path w="15" h="160" extrusionOk="0">
                  <a:moveTo>
                    <a:pt x="3" y="160"/>
                  </a:moveTo>
                  <a:cubicBezTo>
                    <a:pt x="3" y="160"/>
                    <a:pt x="3" y="159"/>
                    <a:pt x="3" y="158"/>
                  </a:cubicBezTo>
                  <a:cubicBezTo>
                    <a:pt x="4" y="157"/>
                    <a:pt x="4" y="156"/>
                    <a:pt x="4" y="154"/>
                  </a:cubicBezTo>
                  <a:cubicBezTo>
                    <a:pt x="6" y="150"/>
                    <a:pt x="7" y="144"/>
                    <a:pt x="8" y="137"/>
                  </a:cubicBezTo>
                  <a:cubicBezTo>
                    <a:pt x="12" y="122"/>
                    <a:pt x="14" y="102"/>
                    <a:pt x="14" y="80"/>
                  </a:cubicBezTo>
                  <a:cubicBezTo>
                    <a:pt x="14" y="57"/>
                    <a:pt x="10" y="37"/>
                    <a:pt x="7" y="23"/>
                  </a:cubicBezTo>
                  <a:cubicBezTo>
                    <a:pt x="5" y="16"/>
                    <a:pt x="3" y="10"/>
                    <a:pt x="2" y="6"/>
                  </a:cubicBezTo>
                  <a:cubicBezTo>
                    <a:pt x="2" y="4"/>
                    <a:pt x="1" y="3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ubicBezTo>
                    <a:pt x="2" y="3"/>
                    <a:pt x="2" y="4"/>
                    <a:pt x="3" y="6"/>
                  </a:cubicBezTo>
                  <a:cubicBezTo>
                    <a:pt x="4" y="10"/>
                    <a:pt x="6" y="15"/>
                    <a:pt x="8" y="23"/>
                  </a:cubicBezTo>
                  <a:cubicBezTo>
                    <a:pt x="11" y="37"/>
                    <a:pt x="14" y="57"/>
                    <a:pt x="15" y="80"/>
                  </a:cubicBezTo>
                  <a:cubicBezTo>
                    <a:pt x="15" y="102"/>
                    <a:pt x="13" y="123"/>
                    <a:pt x="9" y="137"/>
                  </a:cubicBezTo>
                  <a:cubicBezTo>
                    <a:pt x="8" y="144"/>
                    <a:pt x="6" y="150"/>
                    <a:pt x="5" y="154"/>
                  </a:cubicBezTo>
                  <a:cubicBezTo>
                    <a:pt x="4" y="156"/>
                    <a:pt x="4" y="157"/>
                    <a:pt x="3" y="159"/>
                  </a:cubicBezTo>
                  <a:cubicBezTo>
                    <a:pt x="3" y="160"/>
                    <a:pt x="3" y="160"/>
                    <a:pt x="3" y="1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12600" rIns="90000" bIns="12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26"/>
            <p:cNvSpPr/>
            <p:nvPr/>
          </p:nvSpPr>
          <p:spPr>
            <a:xfrm>
              <a:off x="2460267" y="2172722"/>
              <a:ext cx="60128" cy="253264"/>
            </a:xfrm>
            <a:custGeom>
              <a:avLst/>
              <a:gdLst/>
              <a:ahLst/>
              <a:cxnLst/>
              <a:rect l="l" t="t" r="r" b="b"/>
              <a:pathLst>
                <a:path w="33" h="139" extrusionOk="0">
                  <a:moveTo>
                    <a:pt x="32" y="139"/>
                  </a:moveTo>
                  <a:cubicBezTo>
                    <a:pt x="32" y="139"/>
                    <a:pt x="32" y="138"/>
                    <a:pt x="32" y="137"/>
                  </a:cubicBezTo>
                  <a:cubicBezTo>
                    <a:pt x="32" y="136"/>
                    <a:pt x="32" y="135"/>
                    <a:pt x="32" y="133"/>
                  </a:cubicBezTo>
                  <a:cubicBezTo>
                    <a:pt x="32" y="129"/>
                    <a:pt x="32" y="124"/>
                    <a:pt x="32" y="118"/>
                  </a:cubicBezTo>
                  <a:cubicBezTo>
                    <a:pt x="32" y="104"/>
                    <a:pt x="30" y="86"/>
                    <a:pt x="26" y="67"/>
                  </a:cubicBezTo>
                  <a:cubicBezTo>
                    <a:pt x="21" y="47"/>
                    <a:pt x="15" y="30"/>
                    <a:pt x="9" y="18"/>
                  </a:cubicBezTo>
                  <a:cubicBezTo>
                    <a:pt x="7" y="13"/>
                    <a:pt x="4" y="8"/>
                    <a:pt x="3" y="5"/>
                  </a:cubicBezTo>
                  <a:cubicBezTo>
                    <a:pt x="2" y="3"/>
                    <a:pt x="1" y="2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1"/>
                  </a:lnTo>
                  <a:lnTo>
                    <a:pt x="3" y="4"/>
                  </a:lnTo>
                  <a:cubicBezTo>
                    <a:pt x="5" y="8"/>
                    <a:pt x="7" y="12"/>
                    <a:pt x="10" y="18"/>
                  </a:cubicBezTo>
                  <a:cubicBezTo>
                    <a:pt x="16" y="30"/>
                    <a:pt x="22" y="46"/>
                    <a:pt x="27" y="66"/>
                  </a:cubicBezTo>
                  <a:cubicBezTo>
                    <a:pt x="31" y="85"/>
                    <a:pt x="33" y="104"/>
                    <a:pt x="33" y="118"/>
                  </a:cubicBezTo>
                  <a:cubicBezTo>
                    <a:pt x="33" y="124"/>
                    <a:pt x="33" y="129"/>
                    <a:pt x="32" y="133"/>
                  </a:cubicBezTo>
                  <a:lnTo>
                    <a:pt x="32" y="137"/>
                  </a:lnTo>
                  <a:cubicBezTo>
                    <a:pt x="32" y="138"/>
                    <a:pt x="32" y="139"/>
                    <a:pt x="32" y="1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5025" rIns="90000" bIns="50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26"/>
            <p:cNvSpPr/>
            <p:nvPr/>
          </p:nvSpPr>
          <p:spPr>
            <a:xfrm>
              <a:off x="2498531" y="2161789"/>
              <a:ext cx="255087" cy="182204"/>
            </a:xfrm>
            <a:custGeom>
              <a:avLst/>
              <a:gdLst/>
              <a:ahLst/>
              <a:cxnLst/>
              <a:rect l="l" t="t" r="r" b="b"/>
              <a:pathLst>
                <a:path w="140" h="100" extrusionOk="0">
                  <a:moveTo>
                    <a:pt x="140" y="100"/>
                  </a:moveTo>
                  <a:cubicBezTo>
                    <a:pt x="140" y="100"/>
                    <a:pt x="140" y="99"/>
                    <a:pt x="139" y="98"/>
                  </a:cubicBezTo>
                  <a:cubicBezTo>
                    <a:pt x="138" y="97"/>
                    <a:pt x="137" y="96"/>
                    <a:pt x="135" y="95"/>
                  </a:cubicBezTo>
                  <a:cubicBezTo>
                    <a:pt x="133" y="91"/>
                    <a:pt x="128" y="86"/>
                    <a:pt x="123" y="81"/>
                  </a:cubicBezTo>
                  <a:cubicBezTo>
                    <a:pt x="112" y="69"/>
                    <a:pt x="97" y="54"/>
                    <a:pt x="77" y="40"/>
                  </a:cubicBezTo>
                  <a:cubicBezTo>
                    <a:pt x="57" y="26"/>
                    <a:pt x="38" y="16"/>
                    <a:pt x="24" y="10"/>
                  </a:cubicBezTo>
                  <a:cubicBezTo>
                    <a:pt x="17" y="6"/>
                    <a:pt x="11" y="4"/>
                    <a:pt x="7" y="2"/>
                  </a:cubicBezTo>
                  <a:cubicBezTo>
                    <a:pt x="5" y="2"/>
                    <a:pt x="3" y="1"/>
                    <a:pt x="2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4" y="1"/>
                    <a:pt x="5" y="1"/>
                    <a:pt x="7" y="2"/>
                  </a:cubicBezTo>
                  <a:cubicBezTo>
                    <a:pt x="11" y="3"/>
                    <a:pt x="17" y="6"/>
                    <a:pt x="24" y="9"/>
                  </a:cubicBezTo>
                  <a:cubicBezTo>
                    <a:pt x="39" y="15"/>
                    <a:pt x="58" y="25"/>
                    <a:pt x="78" y="39"/>
                  </a:cubicBezTo>
                  <a:cubicBezTo>
                    <a:pt x="97" y="53"/>
                    <a:pt x="113" y="68"/>
                    <a:pt x="124" y="80"/>
                  </a:cubicBezTo>
                  <a:cubicBezTo>
                    <a:pt x="129" y="86"/>
                    <a:pt x="133" y="91"/>
                    <a:pt x="136" y="94"/>
                  </a:cubicBezTo>
                  <a:cubicBezTo>
                    <a:pt x="137" y="96"/>
                    <a:pt x="138" y="97"/>
                    <a:pt x="139" y="98"/>
                  </a:cubicBezTo>
                  <a:cubicBezTo>
                    <a:pt x="140" y="99"/>
                    <a:pt x="140" y="100"/>
                    <a:pt x="140" y="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26"/>
            <p:cNvSpPr/>
            <p:nvPr/>
          </p:nvSpPr>
          <p:spPr>
            <a:xfrm>
              <a:off x="2509463" y="2006915"/>
              <a:ext cx="191316" cy="5466"/>
            </a:xfrm>
            <a:custGeom>
              <a:avLst/>
              <a:gdLst/>
              <a:ahLst/>
              <a:cxnLst/>
              <a:rect l="l" t="t" r="r" b="b"/>
              <a:pathLst>
                <a:path w="105" h="3" extrusionOk="0">
                  <a:moveTo>
                    <a:pt x="105" y="2"/>
                  </a:moveTo>
                  <a:cubicBezTo>
                    <a:pt x="105" y="2"/>
                    <a:pt x="103" y="2"/>
                    <a:pt x="100" y="2"/>
                  </a:cubicBezTo>
                  <a:cubicBezTo>
                    <a:pt x="97" y="2"/>
                    <a:pt x="93" y="1"/>
                    <a:pt x="89" y="1"/>
                  </a:cubicBezTo>
                  <a:cubicBezTo>
                    <a:pt x="80" y="1"/>
                    <a:pt x="67" y="1"/>
                    <a:pt x="52" y="1"/>
                  </a:cubicBezTo>
                  <a:cubicBezTo>
                    <a:pt x="38" y="2"/>
                    <a:pt x="25" y="2"/>
                    <a:pt x="15" y="3"/>
                  </a:cubicBezTo>
                  <a:cubicBezTo>
                    <a:pt x="11" y="3"/>
                    <a:pt x="8" y="3"/>
                    <a:pt x="4" y="3"/>
                  </a:cubicBezTo>
                  <a:cubicBezTo>
                    <a:pt x="2" y="3"/>
                    <a:pt x="0" y="3"/>
                    <a:pt x="0" y="3"/>
                  </a:cubicBezTo>
                  <a:cubicBezTo>
                    <a:pt x="0" y="3"/>
                    <a:pt x="2" y="3"/>
                    <a:pt x="4" y="3"/>
                  </a:cubicBezTo>
                  <a:cubicBezTo>
                    <a:pt x="7" y="2"/>
                    <a:pt x="11" y="2"/>
                    <a:pt x="15" y="2"/>
                  </a:cubicBezTo>
                  <a:cubicBezTo>
                    <a:pt x="25" y="1"/>
                    <a:pt x="38" y="0"/>
                    <a:pt x="52" y="0"/>
                  </a:cubicBezTo>
                  <a:cubicBezTo>
                    <a:pt x="67" y="0"/>
                    <a:pt x="80" y="0"/>
                    <a:pt x="89" y="1"/>
                  </a:cubicBezTo>
                  <a:cubicBezTo>
                    <a:pt x="94" y="1"/>
                    <a:pt x="98" y="1"/>
                    <a:pt x="100" y="1"/>
                  </a:cubicBezTo>
                  <a:cubicBezTo>
                    <a:pt x="103" y="1"/>
                    <a:pt x="105" y="1"/>
                    <a:pt x="105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26"/>
            <p:cNvSpPr/>
            <p:nvPr/>
          </p:nvSpPr>
          <p:spPr>
            <a:xfrm>
              <a:off x="1365215" y="2477004"/>
              <a:ext cx="131188" cy="96568"/>
            </a:xfrm>
            <a:custGeom>
              <a:avLst/>
              <a:gdLst/>
              <a:ahLst/>
              <a:cxnLst/>
              <a:rect l="l" t="t" r="r" b="b"/>
              <a:pathLst>
                <a:path w="72" h="53" extrusionOk="0">
                  <a:moveTo>
                    <a:pt x="0" y="0"/>
                  </a:moveTo>
                  <a:cubicBezTo>
                    <a:pt x="0" y="0"/>
                    <a:pt x="1" y="1"/>
                    <a:pt x="3" y="3"/>
                  </a:cubicBezTo>
                  <a:cubicBezTo>
                    <a:pt x="4" y="5"/>
                    <a:pt x="6" y="7"/>
                    <a:pt x="9" y="10"/>
                  </a:cubicBezTo>
                  <a:cubicBezTo>
                    <a:pt x="15" y="15"/>
                    <a:pt x="23" y="23"/>
                    <a:pt x="33" y="30"/>
                  </a:cubicBezTo>
                  <a:cubicBezTo>
                    <a:pt x="44" y="37"/>
                    <a:pt x="53" y="42"/>
                    <a:pt x="60" y="46"/>
                  </a:cubicBezTo>
                  <a:cubicBezTo>
                    <a:pt x="63" y="48"/>
                    <a:pt x="66" y="49"/>
                    <a:pt x="69" y="51"/>
                  </a:cubicBezTo>
                  <a:cubicBezTo>
                    <a:pt x="71" y="52"/>
                    <a:pt x="72" y="53"/>
                    <a:pt x="72" y="53"/>
                  </a:cubicBezTo>
                  <a:cubicBezTo>
                    <a:pt x="72" y="53"/>
                    <a:pt x="71" y="52"/>
                    <a:pt x="69" y="51"/>
                  </a:cubicBezTo>
                  <a:cubicBezTo>
                    <a:pt x="67" y="50"/>
                    <a:pt x="64" y="49"/>
                    <a:pt x="60" y="47"/>
                  </a:cubicBezTo>
                  <a:cubicBezTo>
                    <a:pt x="53" y="43"/>
                    <a:pt x="43" y="38"/>
                    <a:pt x="33" y="31"/>
                  </a:cubicBezTo>
                  <a:cubicBezTo>
                    <a:pt x="22" y="24"/>
                    <a:pt x="14" y="16"/>
                    <a:pt x="8" y="10"/>
                  </a:cubicBezTo>
                  <a:cubicBezTo>
                    <a:pt x="6" y="7"/>
                    <a:pt x="4" y="5"/>
                    <a:pt x="2" y="3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26"/>
            <p:cNvSpPr/>
            <p:nvPr/>
          </p:nvSpPr>
          <p:spPr>
            <a:xfrm>
              <a:off x="1414410" y="2382257"/>
              <a:ext cx="69238" cy="51017"/>
            </a:xfrm>
            <a:custGeom>
              <a:avLst/>
              <a:gdLst/>
              <a:ahLst/>
              <a:cxnLst/>
              <a:rect l="l" t="t" r="r" b="b"/>
              <a:pathLst>
                <a:path w="38" h="28" extrusionOk="0">
                  <a:moveTo>
                    <a:pt x="0" y="0"/>
                  </a:moveTo>
                  <a:cubicBezTo>
                    <a:pt x="0" y="0"/>
                    <a:pt x="2" y="3"/>
                    <a:pt x="5" y="6"/>
                  </a:cubicBezTo>
                  <a:cubicBezTo>
                    <a:pt x="8" y="9"/>
                    <a:pt x="13" y="12"/>
                    <a:pt x="18" y="16"/>
                  </a:cubicBezTo>
                  <a:cubicBezTo>
                    <a:pt x="23" y="20"/>
                    <a:pt x="29" y="23"/>
                    <a:pt x="32" y="25"/>
                  </a:cubicBezTo>
                  <a:cubicBezTo>
                    <a:pt x="36" y="27"/>
                    <a:pt x="39" y="28"/>
                    <a:pt x="38" y="28"/>
                  </a:cubicBezTo>
                  <a:cubicBezTo>
                    <a:pt x="38" y="28"/>
                    <a:pt x="28" y="25"/>
                    <a:pt x="17" y="17"/>
                  </a:cubicBezTo>
                  <a:cubicBezTo>
                    <a:pt x="12" y="13"/>
                    <a:pt x="7" y="9"/>
                    <a:pt x="4" y="6"/>
                  </a:cubicBezTo>
                  <a:cubicBezTo>
                    <a:pt x="1" y="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26"/>
            <p:cNvSpPr/>
            <p:nvPr/>
          </p:nvSpPr>
          <p:spPr>
            <a:xfrm>
              <a:off x="1301443" y="2595437"/>
              <a:ext cx="196782" cy="189493"/>
            </a:xfrm>
            <a:custGeom>
              <a:avLst/>
              <a:gdLst/>
              <a:ahLst/>
              <a:cxnLst/>
              <a:rect l="l" t="t" r="r" b="b"/>
              <a:pathLst>
                <a:path w="108" h="104" extrusionOk="0">
                  <a:moveTo>
                    <a:pt x="108" y="104"/>
                  </a:moveTo>
                  <a:lnTo>
                    <a:pt x="107" y="103"/>
                  </a:lnTo>
                  <a:cubicBezTo>
                    <a:pt x="106" y="103"/>
                    <a:pt x="104" y="102"/>
                    <a:pt x="103" y="101"/>
                  </a:cubicBezTo>
                  <a:cubicBezTo>
                    <a:pt x="100" y="100"/>
                    <a:pt x="95" y="97"/>
                    <a:pt x="89" y="93"/>
                  </a:cubicBezTo>
                  <a:cubicBezTo>
                    <a:pt x="77" y="86"/>
                    <a:pt x="62" y="74"/>
                    <a:pt x="47" y="60"/>
                  </a:cubicBezTo>
                  <a:cubicBezTo>
                    <a:pt x="32" y="45"/>
                    <a:pt x="20" y="30"/>
                    <a:pt x="12" y="19"/>
                  </a:cubicBezTo>
                  <a:cubicBezTo>
                    <a:pt x="8" y="13"/>
                    <a:pt x="5" y="8"/>
                    <a:pt x="3" y="5"/>
                  </a:cubicBezTo>
                  <a:cubicBezTo>
                    <a:pt x="2" y="4"/>
                    <a:pt x="2" y="2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ubicBezTo>
                    <a:pt x="2" y="2"/>
                    <a:pt x="3" y="3"/>
                    <a:pt x="4" y="5"/>
                  </a:cubicBezTo>
                  <a:cubicBezTo>
                    <a:pt x="6" y="8"/>
                    <a:pt x="9" y="13"/>
                    <a:pt x="13" y="18"/>
                  </a:cubicBezTo>
                  <a:cubicBezTo>
                    <a:pt x="21" y="30"/>
                    <a:pt x="33" y="44"/>
                    <a:pt x="48" y="59"/>
                  </a:cubicBezTo>
                  <a:cubicBezTo>
                    <a:pt x="63" y="73"/>
                    <a:pt x="78" y="85"/>
                    <a:pt x="90" y="92"/>
                  </a:cubicBezTo>
                  <a:cubicBezTo>
                    <a:pt x="95" y="96"/>
                    <a:pt x="100" y="99"/>
                    <a:pt x="103" y="101"/>
                  </a:cubicBezTo>
                  <a:cubicBezTo>
                    <a:pt x="105" y="102"/>
                    <a:pt x="106" y="102"/>
                    <a:pt x="107" y="103"/>
                  </a:cubicBezTo>
                  <a:cubicBezTo>
                    <a:pt x="108" y="104"/>
                    <a:pt x="108" y="104"/>
                    <a:pt x="108" y="1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26"/>
            <p:cNvSpPr/>
            <p:nvPr/>
          </p:nvSpPr>
          <p:spPr>
            <a:xfrm>
              <a:off x="1168433" y="2595437"/>
              <a:ext cx="133010" cy="311570"/>
            </a:xfrm>
            <a:custGeom>
              <a:avLst/>
              <a:gdLst/>
              <a:ahLst/>
              <a:cxnLst/>
              <a:rect l="l" t="t" r="r" b="b"/>
              <a:pathLst>
                <a:path w="73" h="171" extrusionOk="0">
                  <a:moveTo>
                    <a:pt x="2" y="171"/>
                  </a:moveTo>
                  <a:cubicBezTo>
                    <a:pt x="2" y="171"/>
                    <a:pt x="1" y="168"/>
                    <a:pt x="1" y="164"/>
                  </a:cubicBezTo>
                  <a:cubicBezTo>
                    <a:pt x="0" y="159"/>
                    <a:pt x="0" y="152"/>
                    <a:pt x="0" y="143"/>
                  </a:cubicBezTo>
                  <a:cubicBezTo>
                    <a:pt x="1" y="126"/>
                    <a:pt x="7" y="102"/>
                    <a:pt x="22" y="79"/>
                  </a:cubicBezTo>
                  <a:cubicBezTo>
                    <a:pt x="36" y="57"/>
                    <a:pt x="48" y="37"/>
                    <a:pt x="58" y="23"/>
                  </a:cubicBezTo>
                  <a:cubicBezTo>
                    <a:pt x="62" y="16"/>
                    <a:pt x="66" y="10"/>
                    <a:pt x="69" y="6"/>
                  </a:cubicBezTo>
                  <a:cubicBezTo>
                    <a:pt x="72" y="2"/>
                    <a:pt x="73" y="0"/>
                    <a:pt x="73" y="0"/>
                  </a:cubicBezTo>
                  <a:cubicBezTo>
                    <a:pt x="74" y="0"/>
                    <a:pt x="72" y="2"/>
                    <a:pt x="70" y="6"/>
                  </a:cubicBezTo>
                  <a:cubicBezTo>
                    <a:pt x="67" y="11"/>
                    <a:pt x="64" y="17"/>
                    <a:pt x="60" y="24"/>
                  </a:cubicBezTo>
                  <a:cubicBezTo>
                    <a:pt x="51" y="39"/>
                    <a:pt x="38" y="59"/>
                    <a:pt x="24" y="81"/>
                  </a:cubicBezTo>
                  <a:cubicBezTo>
                    <a:pt x="10" y="103"/>
                    <a:pt x="4" y="126"/>
                    <a:pt x="2" y="143"/>
                  </a:cubicBezTo>
                  <a:cubicBezTo>
                    <a:pt x="1" y="160"/>
                    <a:pt x="2" y="171"/>
                    <a:pt x="2" y="1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6550" rIns="90000" bIns="16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26"/>
            <p:cNvSpPr/>
            <p:nvPr/>
          </p:nvSpPr>
          <p:spPr>
            <a:xfrm>
              <a:off x="1195764" y="2772175"/>
              <a:ext cx="182205" cy="182205"/>
            </a:xfrm>
            <a:custGeom>
              <a:avLst/>
              <a:gdLst/>
              <a:ahLst/>
              <a:cxnLst/>
              <a:rect l="l" t="t" r="r" b="b"/>
              <a:pathLst>
                <a:path w="100" h="100" extrusionOk="0">
                  <a:moveTo>
                    <a:pt x="100" y="100"/>
                  </a:moveTo>
                  <a:cubicBezTo>
                    <a:pt x="100" y="100"/>
                    <a:pt x="91" y="100"/>
                    <a:pt x="78" y="97"/>
                  </a:cubicBezTo>
                  <a:cubicBezTo>
                    <a:pt x="64" y="93"/>
                    <a:pt x="46" y="85"/>
                    <a:pt x="31" y="70"/>
                  </a:cubicBezTo>
                  <a:cubicBezTo>
                    <a:pt x="15" y="54"/>
                    <a:pt x="7" y="36"/>
                    <a:pt x="4" y="23"/>
                  </a:cubicBezTo>
                  <a:cubicBezTo>
                    <a:pt x="0" y="9"/>
                    <a:pt x="0" y="0"/>
                    <a:pt x="0" y="0"/>
                  </a:cubicBezTo>
                  <a:cubicBezTo>
                    <a:pt x="0" y="0"/>
                    <a:pt x="0" y="1"/>
                    <a:pt x="1" y="2"/>
                  </a:cubicBezTo>
                  <a:cubicBezTo>
                    <a:pt x="1" y="3"/>
                    <a:pt x="1" y="4"/>
                    <a:pt x="1" y="6"/>
                  </a:cubicBezTo>
                  <a:cubicBezTo>
                    <a:pt x="2" y="10"/>
                    <a:pt x="3" y="16"/>
                    <a:pt x="5" y="22"/>
                  </a:cubicBezTo>
                  <a:cubicBezTo>
                    <a:pt x="8" y="36"/>
                    <a:pt x="17" y="54"/>
                    <a:pt x="32" y="69"/>
                  </a:cubicBezTo>
                  <a:cubicBezTo>
                    <a:pt x="47" y="84"/>
                    <a:pt x="65" y="92"/>
                    <a:pt x="78" y="96"/>
                  </a:cubicBezTo>
                  <a:cubicBezTo>
                    <a:pt x="85" y="98"/>
                    <a:pt x="90" y="99"/>
                    <a:pt x="94" y="99"/>
                  </a:cubicBezTo>
                  <a:cubicBezTo>
                    <a:pt x="96" y="100"/>
                    <a:pt x="97" y="100"/>
                    <a:pt x="98" y="100"/>
                  </a:cubicBezTo>
                  <a:cubicBezTo>
                    <a:pt x="100" y="100"/>
                    <a:pt x="100" y="100"/>
                    <a:pt x="100" y="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26"/>
            <p:cNvSpPr/>
            <p:nvPr/>
          </p:nvSpPr>
          <p:spPr>
            <a:xfrm>
              <a:off x="1110128" y="2551707"/>
              <a:ext cx="149408" cy="187671"/>
            </a:xfrm>
            <a:custGeom>
              <a:avLst/>
              <a:gdLst/>
              <a:ahLst/>
              <a:cxnLst/>
              <a:rect l="l" t="t" r="r" b="b"/>
              <a:pathLst>
                <a:path w="82" h="103" extrusionOk="0">
                  <a:moveTo>
                    <a:pt x="82" y="0"/>
                  </a:moveTo>
                  <a:cubicBezTo>
                    <a:pt x="82" y="0"/>
                    <a:pt x="82" y="1"/>
                    <a:pt x="81" y="1"/>
                  </a:cubicBezTo>
                  <a:cubicBezTo>
                    <a:pt x="80" y="2"/>
                    <a:pt x="79" y="2"/>
                    <a:pt x="78" y="3"/>
                  </a:cubicBezTo>
                  <a:cubicBezTo>
                    <a:pt x="75" y="5"/>
                    <a:pt x="70" y="8"/>
                    <a:pt x="65" y="11"/>
                  </a:cubicBezTo>
                  <a:cubicBezTo>
                    <a:pt x="55" y="18"/>
                    <a:pt x="43" y="29"/>
                    <a:pt x="31" y="44"/>
                  </a:cubicBezTo>
                  <a:cubicBezTo>
                    <a:pt x="19" y="58"/>
                    <a:pt x="11" y="73"/>
                    <a:pt x="7" y="85"/>
                  </a:cubicBezTo>
                  <a:cubicBezTo>
                    <a:pt x="4" y="90"/>
                    <a:pt x="3" y="95"/>
                    <a:pt x="2" y="98"/>
                  </a:cubicBezTo>
                  <a:cubicBezTo>
                    <a:pt x="1" y="99"/>
                    <a:pt x="1" y="101"/>
                    <a:pt x="0" y="102"/>
                  </a:cubicBezTo>
                  <a:cubicBezTo>
                    <a:pt x="0" y="103"/>
                    <a:pt x="0" y="103"/>
                    <a:pt x="0" y="103"/>
                  </a:cubicBezTo>
                  <a:lnTo>
                    <a:pt x="0" y="102"/>
                  </a:lnTo>
                  <a:cubicBezTo>
                    <a:pt x="1" y="101"/>
                    <a:pt x="1" y="99"/>
                    <a:pt x="1" y="98"/>
                  </a:cubicBezTo>
                  <a:cubicBezTo>
                    <a:pt x="2" y="95"/>
                    <a:pt x="4" y="90"/>
                    <a:pt x="6" y="84"/>
                  </a:cubicBezTo>
                  <a:cubicBezTo>
                    <a:pt x="10" y="73"/>
                    <a:pt x="18" y="58"/>
                    <a:pt x="30" y="43"/>
                  </a:cubicBezTo>
                  <a:cubicBezTo>
                    <a:pt x="42" y="28"/>
                    <a:pt x="55" y="17"/>
                    <a:pt x="65" y="10"/>
                  </a:cubicBezTo>
                  <a:cubicBezTo>
                    <a:pt x="70" y="7"/>
                    <a:pt x="74" y="4"/>
                    <a:pt x="77" y="3"/>
                  </a:cubicBezTo>
                  <a:cubicBezTo>
                    <a:pt x="79" y="2"/>
                    <a:pt x="80" y="1"/>
                    <a:pt x="81" y="1"/>
                  </a:cubicBezTo>
                  <a:cubicBezTo>
                    <a:pt x="82" y="0"/>
                    <a:pt x="82" y="0"/>
                    <a:pt x="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26"/>
            <p:cNvSpPr/>
            <p:nvPr/>
          </p:nvSpPr>
          <p:spPr>
            <a:xfrm>
              <a:off x="1053644" y="2464249"/>
              <a:ext cx="140298" cy="109323"/>
            </a:xfrm>
            <a:custGeom>
              <a:avLst/>
              <a:gdLst/>
              <a:ahLst/>
              <a:cxnLst/>
              <a:rect l="l" t="t" r="r" b="b"/>
              <a:pathLst>
                <a:path w="77" h="60" extrusionOk="0">
                  <a:moveTo>
                    <a:pt x="77" y="0"/>
                  </a:moveTo>
                  <a:cubicBezTo>
                    <a:pt x="77" y="0"/>
                    <a:pt x="75" y="1"/>
                    <a:pt x="73" y="2"/>
                  </a:cubicBezTo>
                  <a:cubicBezTo>
                    <a:pt x="71" y="2"/>
                    <a:pt x="67" y="4"/>
                    <a:pt x="63" y="5"/>
                  </a:cubicBezTo>
                  <a:cubicBezTo>
                    <a:pt x="55" y="9"/>
                    <a:pt x="43" y="14"/>
                    <a:pt x="33" y="23"/>
                  </a:cubicBezTo>
                  <a:cubicBezTo>
                    <a:pt x="22" y="31"/>
                    <a:pt x="15" y="42"/>
                    <a:pt x="9" y="49"/>
                  </a:cubicBezTo>
                  <a:cubicBezTo>
                    <a:pt x="7" y="52"/>
                    <a:pt x="4" y="55"/>
                    <a:pt x="3" y="57"/>
                  </a:cubicBezTo>
                  <a:cubicBezTo>
                    <a:pt x="1" y="59"/>
                    <a:pt x="1" y="60"/>
                    <a:pt x="0" y="60"/>
                  </a:cubicBezTo>
                  <a:cubicBezTo>
                    <a:pt x="0" y="60"/>
                    <a:pt x="0" y="59"/>
                    <a:pt x="2" y="57"/>
                  </a:cubicBezTo>
                  <a:cubicBezTo>
                    <a:pt x="3" y="55"/>
                    <a:pt x="6" y="52"/>
                    <a:pt x="9" y="48"/>
                  </a:cubicBezTo>
                  <a:cubicBezTo>
                    <a:pt x="14" y="41"/>
                    <a:pt x="22" y="31"/>
                    <a:pt x="33" y="22"/>
                  </a:cubicBezTo>
                  <a:cubicBezTo>
                    <a:pt x="43" y="13"/>
                    <a:pt x="54" y="8"/>
                    <a:pt x="63" y="4"/>
                  </a:cubicBezTo>
                  <a:cubicBezTo>
                    <a:pt x="67" y="3"/>
                    <a:pt x="70" y="1"/>
                    <a:pt x="73" y="1"/>
                  </a:cubicBezTo>
                  <a:cubicBezTo>
                    <a:pt x="75" y="0"/>
                    <a:pt x="77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26"/>
            <p:cNvSpPr/>
            <p:nvPr/>
          </p:nvSpPr>
          <p:spPr>
            <a:xfrm>
              <a:off x="2369165" y="370717"/>
              <a:ext cx="535683" cy="533859"/>
            </a:xfrm>
            <a:custGeom>
              <a:avLst/>
              <a:gdLst/>
              <a:ahLst/>
              <a:cxnLst/>
              <a:rect l="l" t="t" r="r" b="b"/>
              <a:pathLst>
                <a:path w="294" h="293" extrusionOk="0">
                  <a:moveTo>
                    <a:pt x="166" y="268"/>
                  </a:moveTo>
                  <a:cubicBezTo>
                    <a:pt x="156" y="269"/>
                    <a:pt x="145" y="270"/>
                    <a:pt x="134" y="269"/>
                  </a:cubicBezTo>
                  <a:lnTo>
                    <a:pt x="117" y="293"/>
                  </a:lnTo>
                  <a:lnTo>
                    <a:pt x="71" y="276"/>
                  </a:lnTo>
                  <a:lnTo>
                    <a:pt x="75" y="246"/>
                  </a:lnTo>
                  <a:cubicBezTo>
                    <a:pt x="67" y="240"/>
                    <a:pt x="59" y="232"/>
                    <a:pt x="52" y="224"/>
                  </a:cubicBezTo>
                  <a:lnTo>
                    <a:pt x="22" y="229"/>
                  </a:lnTo>
                  <a:lnTo>
                    <a:pt x="2" y="184"/>
                  </a:lnTo>
                  <a:lnTo>
                    <a:pt x="26" y="166"/>
                  </a:lnTo>
                  <a:cubicBezTo>
                    <a:pt x="24" y="155"/>
                    <a:pt x="24" y="144"/>
                    <a:pt x="25" y="134"/>
                  </a:cubicBezTo>
                  <a:lnTo>
                    <a:pt x="0" y="117"/>
                  </a:lnTo>
                  <a:lnTo>
                    <a:pt x="18" y="71"/>
                  </a:lnTo>
                  <a:lnTo>
                    <a:pt x="48" y="75"/>
                  </a:lnTo>
                  <a:cubicBezTo>
                    <a:pt x="54" y="66"/>
                    <a:pt x="62" y="58"/>
                    <a:pt x="70" y="51"/>
                  </a:cubicBezTo>
                  <a:lnTo>
                    <a:pt x="64" y="22"/>
                  </a:lnTo>
                  <a:lnTo>
                    <a:pt x="110" y="2"/>
                  </a:lnTo>
                  <a:lnTo>
                    <a:pt x="128" y="26"/>
                  </a:lnTo>
                  <a:cubicBezTo>
                    <a:pt x="139" y="24"/>
                    <a:pt x="150" y="24"/>
                    <a:pt x="160" y="25"/>
                  </a:cubicBezTo>
                  <a:lnTo>
                    <a:pt x="177" y="0"/>
                  </a:lnTo>
                  <a:lnTo>
                    <a:pt x="223" y="18"/>
                  </a:lnTo>
                  <a:lnTo>
                    <a:pt x="219" y="48"/>
                  </a:lnTo>
                  <a:cubicBezTo>
                    <a:pt x="228" y="54"/>
                    <a:pt x="236" y="61"/>
                    <a:pt x="242" y="70"/>
                  </a:cubicBezTo>
                  <a:lnTo>
                    <a:pt x="272" y="64"/>
                  </a:lnTo>
                  <a:lnTo>
                    <a:pt x="292" y="110"/>
                  </a:lnTo>
                  <a:lnTo>
                    <a:pt x="268" y="127"/>
                  </a:lnTo>
                  <a:cubicBezTo>
                    <a:pt x="270" y="138"/>
                    <a:pt x="270" y="149"/>
                    <a:pt x="269" y="160"/>
                  </a:cubicBezTo>
                  <a:lnTo>
                    <a:pt x="294" y="177"/>
                  </a:lnTo>
                  <a:lnTo>
                    <a:pt x="276" y="223"/>
                  </a:lnTo>
                  <a:lnTo>
                    <a:pt x="246" y="219"/>
                  </a:lnTo>
                  <a:cubicBezTo>
                    <a:pt x="240" y="227"/>
                    <a:pt x="232" y="235"/>
                    <a:pt x="224" y="242"/>
                  </a:cubicBezTo>
                  <a:lnTo>
                    <a:pt x="230" y="272"/>
                  </a:lnTo>
                  <a:lnTo>
                    <a:pt x="184" y="292"/>
                  </a:lnTo>
                  <a:lnTo>
                    <a:pt x="166" y="268"/>
                  </a:lnTo>
                  <a:moveTo>
                    <a:pt x="167" y="196"/>
                  </a:moveTo>
                  <a:cubicBezTo>
                    <a:pt x="194" y="184"/>
                    <a:pt x="206" y="153"/>
                    <a:pt x="194" y="126"/>
                  </a:cubicBezTo>
                  <a:cubicBezTo>
                    <a:pt x="182" y="99"/>
                    <a:pt x="150" y="87"/>
                    <a:pt x="123" y="99"/>
                  </a:cubicBezTo>
                  <a:cubicBezTo>
                    <a:pt x="97" y="111"/>
                    <a:pt x="84" y="142"/>
                    <a:pt x="96" y="169"/>
                  </a:cubicBezTo>
                  <a:cubicBezTo>
                    <a:pt x="108" y="196"/>
                    <a:pt x="140" y="208"/>
                    <a:pt x="167" y="1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Google Shape;1449;p36"/>
          <p:cNvGrpSpPr/>
          <p:nvPr/>
        </p:nvGrpSpPr>
        <p:grpSpPr>
          <a:xfrm>
            <a:off x="6263955" y="626351"/>
            <a:ext cx="2247117" cy="2329445"/>
            <a:chOff x="6263955" y="626351"/>
            <a:chExt cx="2247117" cy="2329445"/>
          </a:xfrm>
        </p:grpSpPr>
        <p:grpSp>
          <p:nvGrpSpPr>
            <p:cNvPr id="1450" name="Google Shape;1450;p36"/>
            <p:cNvGrpSpPr/>
            <p:nvPr/>
          </p:nvGrpSpPr>
          <p:grpSpPr>
            <a:xfrm>
              <a:off x="6263955" y="1032289"/>
              <a:ext cx="1317496" cy="1923507"/>
              <a:chOff x="6263955" y="1032289"/>
              <a:chExt cx="1317496" cy="1923507"/>
            </a:xfrm>
          </p:grpSpPr>
          <p:sp>
            <p:nvSpPr>
              <p:cNvPr id="1451" name="Google Shape;1451;p36"/>
              <p:cNvSpPr/>
              <p:nvPr/>
            </p:nvSpPr>
            <p:spPr>
              <a:xfrm>
                <a:off x="6437173" y="1032289"/>
                <a:ext cx="571635" cy="571635"/>
              </a:xfrm>
              <a:custGeom>
                <a:avLst/>
                <a:gdLst/>
                <a:ahLst/>
                <a:cxnLst/>
                <a:rect l="l" t="t" r="r" b="b"/>
                <a:pathLst>
                  <a:path w="533" h="533" extrusionOk="0">
                    <a:moveTo>
                      <a:pt x="301" y="486"/>
                    </a:moveTo>
                    <a:cubicBezTo>
                      <a:pt x="281" y="489"/>
                      <a:pt x="261" y="490"/>
                      <a:pt x="242" y="488"/>
                    </a:cubicBezTo>
                    <a:lnTo>
                      <a:pt x="213" y="533"/>
                    </a:lnTo>
                    <a:lnTo>
                      <a:pt x="128" y="501"/>
                    </a:lnTo>
                    <a:lnTo>
                      <a:pt x="136" y="446"/>
                    </a:lnTo>
                    <a:cubicBezTo>
                      <a:pt x="120" y="435"/>
                      <a:pt x="106" y="421"/>
                      <a:pt x="93" y="406"/>
                    </a:cubicBezTo>
                    <a:lnTo>
                      <a:pt x="40" y="416"/>
                    </a:lnTo>
                    <a:lnTo>
                      <a:pt x="3" y="334"/>
                    </a:lnTo>
                    <a:lnTo>
                      <a:pt x="47" y="301"/>
                    </a:lnTo>
                    <a:cubicBezTo>
                      <a:pt x="44" y="282"/>
                      <a:pt x="43" y="262"/>
                      <a:pt x="45" y="242"/>
                    </a:cubicBezTo>
                    <a:lnTo>
                      <a:pt x="0" y="212"/>
                    </a:lnTo>
                    <a:lnTo>
                      <a:pt x="33" y="128"/>
                    </a:lnTo>
                    <a:lnTo>
                      <a:pt x="87" y="135"/>
                    </a:lnTo>
                    <a:cubicBezTo>
                      <a:pt x="98" y="120"/>
                      <a:pt x="112" y="105"/>
                      <a:pt x="127" y="93"/>
                    </a:cubicBezTo>
                    <a:lnTo>
                      <a:pt x="117" y="39"/>
                    </a:lnTo>
                    <a:lnTo>
                      <a:pt x="199" y="3"/>
                    </a:lnTo>
                    <a:lnTo>
                      <a:pt x="231" y="46"/>
                    </a:lnTo>
                    <a:cubicBezTo>
                      <a:pt x="251" y="43"/>
                      <a:pt x="270" y="43"/>
                      <a:pt x="290" y="45"/>
                    </a:cubicBezTo>
                    <a:lnTo>
                      <a:pt x="320" y="0"/>
                    </a:lnTo>
                    <a:lnTo>
                      <a:pt x="405" y="32"/>
                    </a:lnTo>
                    <a:lnTo>
                      <a:pt x="397" y="86"/>
                    </a:lnTo>
                    <a:cubicBezTo>
                      <a:pt x="413" y="98"/>
                      <a:pt x="427" y="111"/>
                      <a:pt x="440" y="127"/>
                    </a:cubicBezTo>
                    <a:lnTo>
                      <a:pt x="493" y="116"/>
                    </a:lnTo>
                    <a:lnTo>
                      <a:pt x="530" y="199"/>
                    </a:lnTo>
                    <a:lnTo>
                      <a:pt x="486" y="231"/>
                    </a:lnTo>
                    <a:cubicBezTo>
                      <a:pt x="489" y="251"/>
                      <a:pt x="489" y="271"/>
                      <a:pt x="487" y="290"/>
                    </a:cubicBezTo>
                    <a:lnTo>
                      <a:pt x="533" y="321"/>
                    </a:lnTo>
                    <a:lnTo>
                      <a:pt x="500" y="405"/>
                    </a:lnTo>
                    <a:lnTo>
                      <a:pt x="446" y="397"/>
                    </a:lnTo>
                    <a:cubicBezTo>
                      <a:pt x="435" y="413"/>
                      <a:pt x="421" y="427"/>
                      <a:pt x="405" y="440"/>
                    </a:cubicBezTo>
                    <a:lnTo>
                      <a:pt x="416" y="493"/>
                    </a:lnTo>
                    <a:lnTo>
                      <a:pt x="333" y="530"/>
                    </a:lnTo>
                    <a:lnTo>
                      <a:pt x="301" y="486"/>
                    </a:lnTo>
                    <a:moveTo>
                      <a:pt x="301" y="357"/>
                    </a:moveTo>
                    <a:cubicBezTo>
                      <a:pt x="350" y="335"/>
                      <a:pt x="373" y="277"/>
                      <a:pt x="351" y="229"/>
                    </a:cubicBezTo>
                    <a:cubicBezTo>
                      <a:pt x="329" y="180"/>
                      <a:pt x="272" y="157"/>
                      <a:pt x="224" y="179"/>
                    </a:cubicBezTo>
                    <a:cubicBezTo>
                      <a:pt x="175" y="201"/>
                      <a:pt x="152" y="258"/>
                      <a:pt x="174" y="307"/>
                    </a:cubicBezTo>
                    <a:cubicBezTo>
                      <a:pt x="195" y="356"/>
                      <a:pt x="252" y="378"/>
                      <a:pt x="301" y="35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2" name="Google Shape;1452;p36"/>
              <p:cNvSpPr/>
              <p:nvPr/>
            </p:nvSpPr>
            <p:spPr>
              <a:xfrm>
                <a:off x="6263955" y="2037749"/>
                <a:ext cx="918047" cy="918047"/>
              </a:xfrm>
              <a:custGeom>
                <a:avLst/>
                <a:gdLst/>
                <a:ahLst/>
                <a:cxnLst/>
                <a:rect l="l" t="t" r="r" b="b"/>
                <a:pathLst>
                  <a:path w="856" h="856" extrusionOk="0">
                    <a:moveTo>
                      <a:pt x="266" y="738"/>
                    </a:moveTo>
                    <a:cubicBezTo>
                      <a:pt x="238" y="724"/>
                      <a:pt x="213" y="706"/>
                      <a:pt x="190" y="685"/>
                    </a:cubicBezTo>
                    <a:lnTo>
                      <a:pt x="109" y="714"/>
                    </a:lnTo>
                    <a:lnTo>
                      <a:pt x="33" y="594"/>
                    </a:lnTo>
                    <a:lnTo>
                      <a:pt x="94" y="533"/>
                    </a:lnTo>
                    <a:cubicBezTo>
                      <a:pt x="84" y="503"/>
                      <a:pt x="79" y="473"/>
                      <a:pt x="78" y="441"/>
                    </a:cubicBezTo>
                    <a:lnTo>
                      <a:pt x="0" y="404"/>
                    </a:lnTo>
                    <a:lnTo>
                      <a:pt x="31" y="265"/>
                    </a:lnTo>
                    <a:lnTo>
                      <a:pt x="117" y="265"/>
                    </a:lnTo>
                    <a:cubicBezTo>
                      <a:pt x="132" y="237"/>
                      <a:pt x="150" y="212"/>
                      <a:pt x="171" y="189"/>
                    </a:cubicBezTo>
                    <a:lnTo>
                      <a:pt x="142" y="109"/>
                    </a:lnTo>
                    <a:lnTo>
                      <a:pt x="262" y="33"/>
                    </a:lnTo>
                    <a:lnTo>
                      <a:pt x="323" y="94"/>
                    </a:lnTo>
                    <a:cubicBezTo>
                      <a:pt x="352" y="84"/>
                      <a:pt x="382" y="79"/>
                      <a:pt x="414" y="78"/>
                    </a:cubicBezTo>
                    <a:lnTo>
                      <a:pt x="450" y="0"/>
                    </a:lnTo>
                    <a:lnTo>
                      <a:pt x="589" y="31"/>
                    </a:lnTo>
                    <a:lnTo>
                      <a:pt x="590" y="117"/>
                    </a:lnTo>
                    <a:cubicBezTo>
                      <a:pt x="618" y="132"/>
                      <a:pt x="643" y="150"/>
                      <a:pt x="666" y="170"/>
                    </a:cubicBezTo>
                    <a:lnTo>
                      <a:pt x="747" y="142"/>
                    </a:lnTo>
                    <a:lnTo>
                      <a:pt x="823" y="261"/>
                    </a:lnTo>
                    <a:lnTo>
                      <a:pt x="762" y="322"/>
                    </a:lnTo>
                    <a:cubicBezTo>
                      <a:pt x="771" y="351"/>
                      <a:pt x="777" y="382"/>
                      <a:pt x="778" y="413"/>
                    </a:cubicBezTo>
                    <a:lnTo>
                      <a:pt x="856" y="450"/>
                    </a:lnTo>
                    <a:lnTo>
                      <a:pt x="825" y="589"/>
                    </a:lnTo>
                    <a:lnTo>
                      <a:pt x="739" y="589"/>
                    </a:lnTo>
                    <a:cubicBezTo>
                      <a:pt x="724" y="617"/>
                      <a:pt x="706" y="643"/>
                      <a:pt x="685" y="665"/>
                    </a:cubicBezTo>
                    <a:lnTo>
                      <a:pt x="714" y="746"/>
                    </a:lnTo>
                    <a:lnTo>
                      <a:pt x="594" y="823"/>
                    </a:lnTo>
                    <a:lnTo>
                      <a:pt x="533" y="762"/>
                    </a:lnTo>
                    <a:cubicBezTo>
                      <a:pt x="503" y="771"/>
                      <a:pt x="473" y="777"/>
                      <a:pt x="441" y="778"/>
                    </a:cubicBezTo>
                    <a:lnTo>
                      <a:pt x="404" y="856"/>
                    </a:lnTo>
                    <a:lnTo>
                      <a:pt x="266" y="824"/>
                    </a:lnTo>
                    <a:lnTo>
                      <a:pt x="266" y="738"/>
                    </a:lnTo>
                    <a:moveTo>
                      <a:pt x="388" y="575"/>
                    </a:moveTo>
                    <a:cubicBezTo>
                      <a:pt x="470" y="594"/>
                      <a:pt x="552" y="542"/>
                      <a:pt x="570" y="459"/>
                    </a:cubicBezTo>
                    <a:cubicBezTo>
                      <a:pt x="589" y="377"/>
                      <a:pt x="537" y="295"/>
                      <a:pt x="455" y="277"/>
                    </a:cubicBezTo>
                    <a:cubicBezTo>
                      <a:pt x="372" y="258"/>
                      <a:pt x="292" y="310"/>
                      <a:pt x="273" y="393"/>
                    </a:cubicBezTo>
                    <a:cubicBezTo>
                      <a:pt x="255" y="475"/>
                      <a:pt x="306" y="557"/>
                      <a:pt x="388" y="5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53" name="Google Shape;1453;p36"/>
              <p:cNvGrpSpPr/>
              <p:nvPr/>
            </p:nvGrpSpPr>
            <p:grpSpPr>
              <a:xfrm>
                <a:off x="7043064" y="1551909"/>
                <a:ext cx="538387" cy="536243"/>
                <a:chOff x="7043064" y="1551909"/>
                <a:chExt cx="538387" cy="536243"/>
              </a:xfrm>
            </p:grpSpPr>
            <p:sp>
              <p:nvSpPr>
                <p:cNvPr id="1454" name="Google Shape;1454;p36"/>
                <p:cNvSpPr/>
                <p:nvPr/>
              </p:nvSpPr>
              <p:spPr>
                <a:xfrm>
                  <a:off x="7211444" y="1722434"/>
                  <a:ext cx="194120" cy="193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180" extrusionOk="0">
                      <a:moveTo>
                        <a:pt x="71" y="177"/>
                      </a:moveTo>
                      <a:cubicBezTo>
                        <a:pt x="71" y="177"/>
                        <a:pt x="63" y="177"/>
                        <a:pt x="50" y="171"/>
                      </a:cubicBezTo>
                      <a:cubicBezTo>
                        <a:pt x="37" y="165"/>
                        <a:pt x="19" y="152"/>
                        <a:pt x="8" y="128"/>
                      </a:cubicBezTo>
                      <a:cubicBezTo>
                        <a:pt x="3" y="117"/>
                        <a:pt x="-1" y="103"/>
                        <a:pt x="0" y="87"/>
                      </a:cubicBezTo>
                      <a:cubicBezTo>
                        <a:pt x="0" y="72"/>
                        <a:pt x="4" y="56"/>
                        <a:pt x="14" y="42"/>
                      </a:cubicBezTo>
                      <a:cubicBezTo>
                        <a:pt x="18" y="34"/>
                        <a:pt x="24" y="28"/>
                        <a:pt x="31" y="23"/>
                      </a:cubicBezTo>
                      <a:cubicBezTo>
                        <a:pt x="37" y="17"/>
                        <a:pt x="45" y="12"/>
                        <a:pt x="54" y="8"/>
                      </a:cubicBezTo>
                      <a:cubicBezTo>
                        <a:pt x="71" y="0"/>
                        <a:pt x="91" y="-1"/>
                        <a:pt x="110" y="3"/>
                      </a:cubicBezTo>
                      <a:cubicBezTo>
                        <a:pt x="129" y="7"/>
                        <a:pt x="147" y="18"/>
                        <a:pt x="159" y="31"/>
                      </a:cubicBezTo>
                      <a:cubicBezTo>
                        <a:pt x="165" y="38"/>
                        <a:pt x="170" y="46"/>
                        <a:pt x="173" y="54"/>
                      </a:cubicBezTo>
                      <a:cubicBezTo>
                        <a:pt x="177" y="62"/>
                        <a:pt x="179" y="71"/>
                        <a:pt x="180" y="79"/>
                      </a:cubicBezTo>
                      <a:cubicBezTo>
                        <a:pt x="183" y="96"/>
                        <a:pt x="179" y="113"/>
                        <a:pt x="173" y="127"/>
                      </a:cubicBezTo>
                      <a:cubicBezTo>
                        <a:pt x="167" y="141"/>
                        <a:pt x="158" y="152"/>
                        <a:pt x="148" y="160"/>
                      </a:cubicBezTo>
                      <a:cubicBezTo>
                        <a:pt x="128" y="176"/>
                        <a:pt x="106" y="180"/>
                        <a:pt x="92" y="180"/>
                      </a:cubicBezTo>
                      <a:cubicBezTo>
                        <a:pt x="78" y="180"/>
                        <a:pt x="71" y="177"/>
                        <a:pt x="71" y="177"/>
                      </a:cubicBezTo>
                      <a:cubicBezTo>
                        <a:pt x="71" y="176"/>
                        <a:pt x="78" y="179"/>
                        <a:pt x="92" y="178"/>
                      </a:cubicBezTo>
                      <a:cubicBezTo>
                        <a:pt x="106" y="178"/>
                        <a:pt x="127" y="173"/>
                        <a:pt x="146" y="157"/>
                      </a:cubicBezTo>
                      <a:cubicBezTo>
                        <a:pt x="155" y="149"/>
                        <a:pt x="164" y="138"/>
                        <a:pt x="170" y="125"/>
                      </a:cubicBezTo>
                      <a:cubicBezTo>
                        <a:pt x="175" y="112"/>
                        <a:pt x="178" y="96"/>
                        <a:pt x="176" y="80"/>
                      </a:cubicBezTo>
                      <a:cubicBezTo>
                        <a:pt x="175" y="72"/>
                        <a:pt x="172" y="64"/>
                        <a:pt x="169" y="56"/>
                      </a:cubicBezTo>
                      <a:cubicBezTo>
                        <a:pt x="165" y="48"/>
                        <a:pt x="161" y="41"/>
                        <a:pt x="155" y="34"/>
                      </a:cubicBezTo>
                      <a:cubicBezTo>
                        <a:pt x="143" y="22"/>
                        <a:pt x="127" y="12"/>
                        <a:pt x="109" y="8"/>
                      </a:cubicBezTo>
                      <a:cubicBezTo>
                        <a:pt x="91" y="4"/>
                        <a:pt x="72" y="6"/>
                        <a:pt x="56" y="13"/>
                      </a:cubicBezTo>
                      <a:cubicBezTo>
                        <a:pt x="48" y="16"/>
                        <a:pt x="40" y="21"/>
                        <a:pt x="34" y="27"/>
                      </a:cubicBezTo>
                      <a:cubicBezTo>
                        <a:pt x="27" y="31"/>
                        <a:pt x="22" y="37"/>
                        <a:pt x="17" y="44"/>
                      </a:cubicBezTo>
                      <a:cubicBezTo>
                        <a:pt x="8" y="58"/>
                        <a:pt x="4" y="73"/>
                        <a:pt x="4" y="88"/>
                      </a:cubicBezTo>
                      <a:cubicBezTo>
                        <a:pt x="3" y="102"/>
                        <a:pt x="6" y="116"/>
                        <a:pt x="11" y="127"/>
                      </a:cubicBezTo>
                      <a:cubicBezTo>
                        <a:pt x="22" y="150"/>
                        <a:pt x="38" y="162"/>
                        <a:pt x="51" y="169"/>
                      </a:cubicBezTo>
                      <a:cubicBezTo>
                        <a:pt x="63" y="175"/>
                        <a:pt x="71" y="177"/>
                        <a:pt x="71" y="17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19800" rIns="90000" bIns="198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5" name="Google Shape;1455;p36"/>
                <p:cNvSpPr/>
                <p:nvPr/>
              </p:nvSpPr>
              <p:spPr>
                <a:xfrm>
                  <a:off x="7043064" y="1551909"/>
                  <a:ext cx="538387" cy="536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2" h="500" extrusionOk="0">
                      <a:moveTo>
                        <a:pt x="157" y="431"/>
                      </a:moveTo>
                      <a:cubicBezTo>
                        <a:pt x="157" y="431"/>
                        <a:pt x="157" y="432"/>
                        <a:pt x="157" y="434"/>
                      </a:cubicBezTo>
                      <a:cubicBezTo>
                        <a:pt x="157" y="436"/>
                        <a:pt x="157" y="440"/>
                        <a:pt x="157" y="443"/>
                      </a:cubicBezTo>
                      <a:cubicBezTo>
                        <a:pt x="157" y="452"/>
                        <a:pt x="158" y="465"/>
                        <a:pt x="158" y="481"/>
                      </a:cubicBezTo>
                      <a:lnTo>
                        <a:pt x="157" y="480"/>
                      </a:lnTo>
                      <a:cubicBezTo>
                        <a:pt x="178" y="485"/>
                        <a:pt x="205" y="490"/>
                        <a:pt x="238" y="498"/>
                      </a:cubicBezTo>
                      <a:lnTo>
                        <a:pt x="236" y="498"/>
                      </a:lnTo>
                      <a:cubicBezTo>
                        <a:pt x="243" y="485"/>
                        <a:pt x="250" y="470"/>
                        <a:pt x="258" y="453"/>
                      </a:cubicBezTo>
                      <a:lnTo>
                        <a:pt x="258" y="452"/>
                      </a:lnTo>
                      <a:lnTo>
                        <a:pt x="259" y="452"/>
                      </a:lnTo>
                      <a:cubicBezTo>
                        <a:pt x="275" y="452"/>
                        <a:pt x="293" y="449"/>
                        <a:pt x="311" y="443"/>
                      </a:cubicBezTo>
                      <a:lnTo>
                        <a:pt x="312" y="443"/>
                      </a:lnTo>
                      <a:lnTo>
                        <a:pt x="313" y="443"/>
                      </a:lnTo>
                      <a:cubicBezTo>
                        <a:pt x="324" y="454"/>
                        <a:pt x="336" y="466"/>
                        <a:pt x="349" y="479"/>
                      </a:cubicBezTo>
                      <a:lnTo>
                        <a:pt x="346" y="478"/>
                      </a:lnTo>
                      <a:cubicBezTo>
                        <a:pt x="368" y="464"/>
                        <a:pt x="392" y="450"/>
                        <a:pt x="416" y="434"/>
                      </a:cubicBezTo>
                      <a:lnTo>
                        <a:pt x="415" y="436"/>
                      </a:lnTo>
                      <a:cubicBezTo>
                        <a:pt x="410" y="422"/>
                        <a:pt x="404" y="406"/>
                        <a:pt x="398" y="389"/>
                      </a:cubicBezTo>
                      <a:lnTo>
                        <a:pt x="398" y="388"/>
                      </a:lnTo>
                      <a:lnTo>
                        <a:pt x="399" y="387"/>
                      </a:lnTo>
                      <a:cubicBezTo>
                        <a:pt x="410" y="375"/>
                        <a:pt x="421" y="360"/>
                        <a:pt x="429" y="344"/>
                      </a:cubicBezTo>
                      <a:lnTo>
                        <a:pt x="430" y="342"/>
                      </a:lnTo>
                      <a:lnTo>
                        <a:pt x="431" y="342"/>
                      </a:lnTo>
                      <a:cubicBezTo>
                        <a:pt x="447" y="342"/>
                        <a:pt x="464" y="342"/>
                        <a:pt x="481" y="342"/>
                      </a:cubicBezTo>
                      <a:lnTo>
                        <a:pt x="479" y="344"/>
                      </a:lnTo>
                      <a:cubicBezTo>
                        <a:pt x="485" y="319"/>
                        <a:pt x="491" y="291"/>
                        <a:pt x="497" y="263"/>
                      </a:cubicBezTo>
                      <a:lnTo>
                        <a:pt x="498" y="266"/>
                      </a:lnTo>
                      <a:cubicBezTo>
                        <a:pt x="484" y="259"/>
                        <a:pt x="469" y="252"/>
                        <a:pt x="453" y="245"/>
                      </a:cubicBezTo>
                      <a:lnTo>
                        <a:pt x="452" y="244"/>
                      </a:lnTo>
                      <a:lnTo>
                        <a:pt x="452" y="242"/>
                      </a:lnTo>
                      <a:cubicBezTo>
                        <a:pt x="451" y="226"/>
                        <a:pt x="448" y="208"/>
                        <a:pt x="443" y="190"/>
                      </a:cubicBezTo>
                      <a:lnTo>
                        <a:pt x="442" y="189"/>
                      </a:lnTo>
                      <a:lnTo>
                        <a:pt x="443" y="188"/>
                      </a:lnTo>
                      <a:cubicBezTo>
                        <a:pt x="454" y="178"/>
                        <a:pt x="466" y="165"/>
                        <a:pt x="478" y="153"/>
                      </a:cubicBezTo>
                      <a:lnTo>
                        <a:pt x="478" y="156"/>
                      </a:lnTo>
                      <a:cubicBezTo>
                        <a:pt x="464" y="134"/>
                        <a:pt x="449" y="110"/>
                        <a:pt x="434" y="86"/>
                      </a:cubicBezTo>
                      <a:lnTo>
                        <a:pt x="437" y="87"/>
                      </a:lnTo>
                      <a:cubicBezTo>
                        <a:pt x="422" y="93"/>
                        <a:pt x="406" y="99"/>
                        <a:pt x="390" y="104"/>
                      </a:cubicBezTo>
                      <a:lnTo>
                        <a:pt x="388" y="105"/>
                      </a:lnTo>
                      <a:lnTo>
                        <a:pt x="387" y="104"/>
                      </a:lnTo>
                      <a:cubicBezTo>
                        <a:pt x="375" y="92"/>
                        <a:pt x="360" y="81"/>
                        <a:pt x="344" y="73"/>
                      </a:cubicBezTo>
                      <a:lnTo>
                        <a:pt x="344" y="73"/>
                      </a:lnTo>
                      <a:cubicBezTo>
                        <a:pt x="343" y="72"/>
                        <a:pt x="345" y="75"/>
                        <a:pt x="342" y="71"/>
                      </a:cubicBezTo>
                      <a:lnTo>
                        <a:pt x="342" y="71"/>
                      </a:lnTo>
                      <a:lnTo>
                        <a:pt x="342" y="46"/>
                      </a:lnTo>
                      <a:cubicBezTo>
                        <a:pt x="342" y="37"/>
                        <a:pt x="342" y="29"/>
                        <a:pt x="342" y="21"/>
                      </a:cubicBezTo>
                      <a:lnTo>
                        <a:pt x="344" y="23"/>
                      </a:lnTo>
                      <a:cubicBezTo>
                        <a:pt x="317" y="17"/>
                        <a:pt x="290" y="11"/>
                        <a:pt x="264" y="5"/>
                      </a:cubicBezTo>
                      <a:lnTo>
                        <a:pt x="267" y="4"/>
                      </a:lnTo>
                      <a:cubicBezTo>
                        <a:pt x="260" y="19"/>
                        <a:pt x="252" y="34"/>
                        <a:pt x="245" y="49"/>
                      </a:cubicBezTo>
                      <a:lnTo>
                        <a:pt x="245" y="50"/>
                      </a:lnTo>
                      <a:lnTo>
                        <a:pt x="243" y="50"/>
                      </a:lnTo>
                      <a:cubicBezTo>
                        <a:pt x="225" y="51"/>
                        <a:pt x="207" y="54"/>
                        <a:pt x="191" y="59"/>
                      </a:cubicBezTo>
                      <a:lnTo>
                        <a:pt x="189" y="60"/>
                      </a:lnTo>
                      <a:lnTo>
                        <a:pt x="188" y="59"/>
                      </a:lnTo>
                      <a:cubicBezTo>
                        <a:pt x="176" y="47"/>
                        <a:pt x="165" y="35"/>
                        <a:pt x="153" y="23"/>
                      </a:cubicBezTo>
                      <a:lnTo>
                        <a:pt x="156" y="24"/>
                      </a:lnTo>
                      <a:cubicBezTo>
                        <a:pt x="132" y="39"/>
                        <a:pt x="109" y="53"/>
                        <a:pt x="86" y="68"/>
                      </a:cubicBezTo>
                      <a:lnTo>
                        <a:pt x="87" y="65"/>
                      </a:lnTo>
                      <a:cubicBezTo>
                        <a:pt x="93" y="81"/>
                        <a:pt x="98" y="97"/>
                        <a:pt x="104" y="112"/>
                      </a:cubicBezTo>
                      <a:lnTo>
                        <a:pt x="104" y="113"/>
                      </a:lnTo>
                      <a:lnTo>
                        <a:pt x="103" y="114"/>
                      </a:lnTo>
                      <a:cubicBezTo>
                        <a:pt x="91" y="128"/>
                        <a:pt x="81" y="143"/>
                        <a:pt x="72" y="158"/>
                      </a:cubicBezTo>
                      <a:lnTo>
                        <a:pt x="72" y="159"/>
                      </a:lnTo>
                      <a:lnTo>
                        <a:pt x="71" y="159"/>
                      </a:lnTo>
                      <a:cubicBezTo>
                        <a:pt x="53" y="159"/>
                        <a:pt x="37" y="159"/>
                        <a:pt x="21" y="159"/>
                      </a:cubicBezTo>
                      <a:lnTo>
                        <a:pt x="23" y="158"/>
                      </a:lnTo>
                      <a:cubicBezTo>
                        <a:pt x="16" y="186"/>
                        <a:pt x="10" y="212"/>
                        <a:pt x="4" y="237"/>
                      </a:cubicBezTo>
                      <a:lnTo>
                        <a:pt x="3" y="235"/>
                      </a:lnTo>
                      <a:cubicBezTo>
                        <a:pt x="19" y="242"/>
                        <a:pt x="34" y="250"/>
                        <a:pt x="48" y="256"/>
                      </a:cubicBezTo>
                      <a:lnTo>
                        <a:pt x="49" y="257"/>
                      </a:lnTo>
                      <a:lnTo>
                        <a:pt x="49" y="258"/>
                      </a:lnTo>
                      <a:cubicBezTo>
                        <a:pt x="50" y="277"/>
                        <a:pt x="53" y="294"/>
                        <a:pt x="58" y="311"/>
                      </a:cubicBezTo>
                      <a:lnTo>
                        <a:pt x="59" y="312"/>
                      </a:lnTo>
                      <a:lnTo>
                        <a:pt x="58" y="312"/>
                      </a:lnTo>
                      <a:cubicBezTo>
                        <a:pt x="45" y="325"/>
                        <a:pt x="34" y="337"/>
                        <a:pt x="23" y="348"/>
                      </a:cubicBezTo>
                      <a:lnTo>
                        <a:pt x="23" y="346"/>
                      </a:lnTo>
                      <a:cubicBezTo>
                        <a:pt x="40" y="373"/>
                        <a:pt x="54" y="396"/>
                        <a:pt x="67" y="416"/>
                      </a:cubicBezTo>
                      <a:lnTo>
                        <a:pt x="66" y="415"/>
                      </a:lnTo>
                      <a:cubicBezTo>
                        <a:pt x="84" y="409"/>
                        <a:pt x="100" y="403"/>
                        <a:pt x="113" y="399"/>
                      </a:cubicBezTo>
                      <a:lnTo>
                        <a:pt x="113" y="399"/>
                      </a:lnTo>
                      <a:lnTo>
                        <a:pt x="113" y="399"/>
                      </a:lnTo>
                      <a:cubicBezTo>
                        <a:pt x="127" y="411"/>
                        <a:pt x="138" y="419"/>
                        <a:pt x="145" y="424"/>
                      </a:cubicBezTo>
                      <a:cubicBezTo>
                        <a:pt x="149" y="426"/>
                        <a:pt x="152" y="428"/>
                        <a:pt x="154" y="429"/>
                      </a:cubicBezTo>
                      <a:cubicBezTo>
                        <a:pt x="156" y="430"/>
                        <a:pt x="157" y="431"/>
                        <a:pt x="157" y="431"/>
                      </a:cubicBezTo>
                      <a:cubicBezTo>
                        <a:pt x="157" y="431"/>
                        <a:pt x="156" y="430"/>
                        <a:pt x="154" y="429"/>
                      </a:cubicBezTo>
                      <a:cubicBezTo>
                        <a:pt x="152" y="428"/>
                        <a:pt x="149" y="427"/>
                        <a:pt x="145" y="424"/>
                      </a:cubicBezTo>
                      <a:cubicBezTo>
                        <a:pt x="137" y="420"/>
                        <a:pt x="126" y="412"/>
                        <a:pt x="112" y="400"/>
                      </a:cubicBezTo>
                      <a:lnTo>
                        <a:pt x="113" y="400"/>
                      </a:lnTo>
                      <a:cubicBezTo>
                        <a:pt x="100" y="405"/>
                        <a:pt x="85" y="411"/>
                        <a:pt x="66" y="417"/>
                      </a:cubicBezTo>
                      <a:lnTo>
                        <a:pt x="65" y="418"/>
                      </a:lnTo>
                      <a:lnTo>
                        <a:pt x="65" y="417"/>
                      </a:lnTo>
                      <a:cubicBezTo>
                        <a:pt x="52" y="397"/>
                        <a:pt x="38" y="374"/>
                        <a:pt x="20" y="347"/>
                      </a:cubicBezTo>
                      <a:lnTo>
                        <a:pt x="20" y="346"/>
                      </a:lnTo>
                      <a:lnTo>
                        <a:pt x="21" y="346"/>
                      </a:lnTo>
                      <a:cubicBezTo>
                        <a:pt x="31" y="335"/>
                        <a:pt x="43" y="323"/>
                        <a:pt x="56" y="310"/>
                      </a:cubicBezTo>
                      <a:lnTo>
                        <a:pt x="55" y="312"/>
                      </a:lnTo>
                      <a:cubicBezTo>
                        <a:pt x="50" y="295"/>
                        <a:pt x="47" y="278"/>
                        <a:pt x="46" y="258"/>
                      </a:cubicBezTo>
                      <a:lnTo>
                        <a:pt x="47" y="260"/>
                      </a:lnTo>
                      <a:cubicBezTo>
                        <a:pt x="33" y="253"/>
                        <a:pt x="18" y="246"/>
                        <a:pt x="2" y="238"/>
                      </a:cubicBezTo>
                      <a:lnTo>
                        <a:pt x="0" y="238"/>
                      </a:lnTo>
                      <a:lnTo>
                        <a:pt x="1" y="236"/>
                      </a:lnTo>
                      <a:cubicBezTo>
                        <a:pt x="6" y="211"/>
                        <a:pt x="12" y="185"/>
                        <a:pt x="19" y="157"/>
                      </a:cubicBezTo>
                      <a:lnTo>
                        <a:pt x="19" y="155"/>
                      </a:lnTo>
                      <a:lnTo>
                        <a:pt x="21" y="155"/>
                      </a:lnTo>
                      <a:cubicBezTo>
                        <a:pt x="37" y="155"/>
                        <a:pt x="53" y="155"/>
                        <a:pt x="70" y="155"/>
                      </a:cubicBezTo>
                      <a:lnTo>
                        <a:pt x="68" y="156"/>
                      </a:lnTo>
                      <a:cubicBezTo>
                        <a:pt x="77" y="140"/>
                        <a:pt x="87" y="125"/>
                        <a:pt x="100" y="111"/>
                      </a:cubicBezTo>
                      <a:lnTo>
                        <a:pt x="99" y="114"/>
                      </a:lnTo>
                      <a:cubicBezTo>
                        <a:pt x="94" y="98"/>
                        <a:pt x="88" y="83"/>
                        <a:pt x="82" y="67"/>
                      </a:cubicBezTo>
                      <a:lnTo>
                        <a:pt x="82" y="65"/>
                      </a:lnTo>
                      <a:lnTo>
                        <a:pt x="83" y="64"/>
                      </a:lnTo>
                      <a:cubicBezTo>
                        <a:pt x="106" y="49"/>
                        <a:pt x="129" y="35"/>
                        <a:pt x="153" y="20"/>
                      </a:cubicBezTo>
                      <a:lnTo>
                        <a:pt x="155" y="19"/>
                      </a:lnTo>
                      <a:lnTo>
                        <a:pt x="156" y="20"/>
                      </a:lnTo>
                      <a:cubicBezTo>
                        <a:pt x="168" y="32"/>
                        <a:pt x="179" y="43"/>
                        <a:pt x="192" y="55"/>
                      </a:cubicBezTo>
                      <a:lnTo>
                        <a:pt x="189" y="55"/>
                      </a:lnTo>
                      <a:cubicBezTo>
                        <a:pt x="206" y="49"/>
                        <a:pt x="224" y="46"/>
                        <a:pt x="243" y="45"/>
                      </a:cubicBezTo>
                      <a:lnTo>
                        <a:pt x="240" y="47"/>
                      </a:lnTo>
                      <a:cubicBezTo>
                        <a:pt x="248" y="32"/>
                        <a:pt x="255" y="17"/>
                        <a:pt x="262" y="2"/>
                      </a:cubicBezTo>
                      <a:lnTo>
                        <a:pt x="263" y="0"/>
                      </a:lnTo>
                      <a:lnTo>
                        <a:pt x="265" y="0"/>
                      </a:lnTo>
                      <a:cubicBezTo>
                        <a:pt x="291" y="6"/>
                        <a:pt x="318" y="12"/>
                        <a:pt x="345" y="18"/>
                      </a:cubicBezTo>
                      <a:lnTo>
                        <a:pt x="347" y="19"/>
                      </a:lnTo>
                      <a:lnTo>
                        <a:pt x="347" y="21"/>
                      </a:lnTo>
                      <a:cubicBezTo>
                        <a:pt x="347" y="29"/>
                        <a:pt x="347" y="37"/>
                        <a:pt x="347" y="46"/>
                      </a:cubicBezTo>
                      <a:lnTo>
                        <a:pt x="347" y="71"/>
                      </a:lnTo>
                      <a:lnTo>
                        <a:pt x="347" y="71"/>
                      </a:lnTo>
                      <a:cubicBezTo>
                        <a:pt x="345" y="66"/>
                        <a:pt x="347" y="69"/>
                        <a:pt x="346" y="68"/>
                      </a:cubicBezTo>
                      <a:lnTo>
                        <a:pt x="346" y="68"/>
                      </a:lnTo>
                      <a:cubicBezTo>
                        <a:pt x="363" y="77"/>
                        <a:pt x="378" y="88"/>
                        <a:pt x="390" y="100"/>
                      </a:cubicBezTo>
                      <a:lnTo>
                        <a:pt x="388" y="99"/>
                      </a:lnTo>
                      <a:cubicBezTo>
                        <a:pt x="404" y="93"/>
                        <a:pt x="420" y="88"/>
                        <a:pt x="435" y="83"/>
                      </a:cubicBezTo>
                      <a:lnTo>
                        <a:pt x="437" y="82"/>
                      </a:lnTo>
                      <a:lnTo>
                        <a:pt x="438" y="84"/>
                      </a:lnTo>
                      <a:cubicBezTo>
                        <a:pt x="453" y="108"/>
                        <a:pt x="468" y="131"/>
                        <a:pt x="482" y="153"/>
                      </a:cubicBezTo>
                      <a:lnTo>
                        <a:pt x="483" y="155"/>
                      </a:lnTo>
                      <a:lnTo>
                        <a:pt x="482" y="156"/>
                      </a:lnTo>
                      <a:cubicBezTo>
                        <a:pt x="469" y="169"/>
                        <a:pt x="457" y="181"/>
                        <a:pt x="446" y="191"/>
                      </a:cubicBezTo>
                      <a:lnTo>
                        <a:pt x="447" y="188"/>
                      </a:lnTo>
                      <a:cubicBezTo>
                        <a:pt x="453" y="206"/>
                        <a:pt x="456" y="225"/>
                        <a:pt x="456" y="242"/>
                      </a:cubicBezTo>
                      <a:lnTo>
                        <a:pt x="455" y="240"/>
                      </a:lnTo>
                      <a:cubicBezTo>
                        <a:pt x="470" y="247"/>
                        <a:pt x="486" y="255"/>
                        <a:pt x="500" y="261"/>
                      </a:cubicBezTo>
                      <a:lnTo>
                        <a:pt x="502" y="262"/>
                      </a:lnTo>
                      <a:lnTo>
                        <a:pt x="501" y="264"/>
                      </a:lnTo>
                      <a:cubicBezTo>
                        <a:pt x="495" y="292"/>
                        <a:pt x="489" y="319"/>
                        <a:pt x="483" y="344"/>
                      </a:cubicBezTo>
                      <a:lnTo>
                        <a:pt x="483" y="346"/>
                      </a:lnTo>
                      <a:lnTo>
                        <a:pt x="481" y="346"/>
                      </a:lnTo>
                      <a:cubicBezTo>
                        <a:pt x="463" y="346"/>
                        <a:pt x="446" y="346"/>
                        <a:pt x="431" y="346"/>
                      </a:cubicBezTo>
                      <a:lnTo>
                        <a:pt x="433" y="345"/>
                      </a:lnTo>
                      <a:cubicBezTo>
                        <a:pt x="424" y="362"/>
                        <a:pt x="413" y="377"/>
                        <a:pt x="401" y="389"/>
                      </a:cubicBezTo>
                      <a:lnTo>
                        <a:pt x="402" y="387"/>
                      </a:lnTo>
                      <a:cubicBezTo>
                        <a:pt x="408" y="404"/>
                        <a:pt x="413" y="420"/>
                        <a:pt x="419" y="435"/>
                      </a:cubicBezTo>
                      <a:lnTo>
                        <a:pt x="419" y="436"/>
                      </a:lnTo>
                      <a:lnTo>
                        <a:pt x="418" y="437"/>
                      </a:lnTo>
                      <a:cubicBezTo>
                        <a:pt x="393" y="452"/>
                        <a:pt x="370" y="467"/>
                        <a:pt x="348" y="481"/>
                      </a:cubicBezTo>
                      <a:lnTo>
                        <a:pt x="347" y="482"/>
                      </a:lnTo>
                      <a:lnTo>
                        <a:pt x="346" y="481"/>
                      </a:lnTo>
                      <a:cubicBezTo>
                        <a:pt x="333" y="468"/>
                        <a:pt x="321" y="456"/>
                        <a:pt x="310" y="445"/>
                      </a:cubicBezTo>
                      <a:lnTo>
                        <a:pt x="312" y="446"/>
                      </a:lnTo>
                      <a:cubicBezTo>
                        <a:pt x="294" y="452"/>
                        <a:pt x="276" y="454"/>
                        <a:pt x="259" y="455"/>
                      </a:cubicBezTo>
                      <a:lnTo>
                        <a:pt x="260" y="454"/>
                      </a:lnTo>
                      <a:cubicBezTo>
                        <a:pt x="252" y="470"/>
                        <a:pt x="245" y="486"/>
                        <a:pt x="238" y="499"/>
                      </a:cubicBezTo>
                      <a:lnTo>
                        <a:pt x="238" y="500"/>
                      </a:lnTo>
                      <a:lnTo>
                        <a:pt x="237" y="500"/>
                      </a:lnTo>
                      <a:cubicBezTo>
                        <a:pt x="204" y="492"/>
                        <a:pt x="177" y="486"/>
                        <a:pt x="157" y="481"/>
                      </a:cubicBezTo>
                      <a:lnTo>
                        <a:pt x="156" y="481"/>
                      </a:lnTo>
                      <a:lnTo>
                        <a:pt x="156" y="481"/>
                      </a:lnTo>
                      <a:cubicBezTo>
                        <a:pt x="156" y="465"/>
                        <a:pt x="156" y="452"/>
                        <a:pt x="156" y="444"/>
                      </a:cubicBezTo>
                      <a:cubicBezTo>
                        <a:pt x="156" y="440"/>
                        <a:pt x="156" y="436"/>
                        <a:pt x="156" y="434"/>
                      </a:cubicBezTo>
                      <a:cubicBezTo>
                        <a:pt x="156" y="432"/>
                        <a:pt x="157" y="431"/>
                        <a:pt x="157" y="43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456" name="Google Shape;1456;p36"/>
            <p:cNvSpPr/>
            <p:nvPr/>
          </p:nvSpPr>
          <p:spPr>
            <a:xfrm>
              <a:off x="7759261" y="626351"/>
              <a:ext cx="751812" cy="820451"/>
            </a:xfrm>
            <a:custGeom>
              <a:avLst/>
              <a:gdLst/>
              <a:ahLst/>
              <a:cxnLst/>
              <a:rect l="l" t="t" r="r" b="b"/>
              <a:pathLst>
                <a:path w="701" h="765" extrusionOk="0">
                  <a:moveTo>
                    <a:pt x="423" y="395"/>
                  </a:moveTo>
                  <a:cubicBezTo>
                    <a:pt x="494" y="365"/>
                    <a:pt x="545" y="292"/>
                    <a:pt x="545" y="206"/>
                  </a:cubicBezTo>
                  <a:cubicBezTo>
                    <a:pt x="545" y="92"/>
                    <a:pt x="460" y="0"/>
                    <a:pt x="353" y="0"/>
                  </a:cubicBezTo>
                  <a:cubicBezTo>
                    <a:pt x="247" y="-1"/>
                    <a:pt x="161" y="91"/>
                    <a:pt x="160" y="204"/>
                  </a:cubicBezTo>
                  <a:cubicBezTo>
                    <a:pt x="160" y="291"/>
                    <a:pt x="211" y="365"/>
                    <a:pt x="283" y="395"/>
                  </a:cubicBezTo>
                  <a:cubicBezTo>
                    <a:pt x="-13" y="440"/>
                    <a:pt x="0" y="761"/>
                    <a:pt x="0" y="761"/>
                  </a:cubicBezTo>
                  <a:lnTo>
                    <a:pt x="700" y="765"/>
                  </a:lnTo>
                  <a:cubicBezTo>
                    <a:pt x="700" y="765"/>
                    <a:pt x="716" y="439"/>
                    <a:pt x="423" y="3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7" name="Google Shape;1457;p36"/>
          <p:cNvSpPr txBox="1">
            <a:spLocks noGrp="1"/>
          </p:cNvSpPr>
          <p:nvPr>
            <p:ph type="title"/>
          </p:nvPr>
        </p:nvSpPr>
        <p:spPr>
          <a:xfrm>
            <a:off x="2047800" y="3093100"/>
            <a:ext cx="5048400" cy="8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tx1"/>
                </a:solidFill>
              </a:rPr>
              <a:t>Демонстрация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59" name="Google Shape;1459;p36"/>
          <p:cNvSpPr/>
          <p:nvPr/>
        </p:nvSpPr>
        <p:spPr>
          <a:xfrm>
            <a:off x="7490448" y="2327673"/>
            <a:ext cx="246951" cy="246951"/>
          </a:xfrm>
          <a:custGeom>
            <a:avLst/>
            <a:gdLst/>
            <a:ahLst/>
            <a:cxnLst/>
            <a:rect l="l" t="t" r="r" b="b"/>
            <a:pathLst>
              <a:path w="425" h="425" extrusionOk="0">
                <a:moveTo>
                  <a:pt x="132" y="366"/>
                </a:moveTo>
                <a:cubicBezTo>
                  <a:pt x="118" y="359"/>
                  <a:pt x="106" y="350"/>
                  <a:pt x="94" y="340"/>
                </a:cubicBezTo>
                <a:lnTo>
                  <a:pt x="54" y="354"/>
                </a:lnTo>
                <a:lnTo>
                  <a:pt x="16" y="295"/>
                </a:lnTo>
                <a:lnTo>
                  <a:pt x="47" y="264"/>
                </a:lnTo>
                <a:cubicBezTo>
                  <a:pt x="42" y="250"/>
                  <a:pt x="39" y="235"/>
                  <a:pt x="39" y="219"/>
                </a:cubicBezTo>
                <a:lnTo>
                  <a:pt x="0" y="201"/>
                </a:lnTo>
                <a:lnTo>
                  <a:pt x="15" y="132"/>
                </a:lnTo>
                <a:lnTo>
                  <a:pt x="58" y="132"/>
                </a:lnTo>
                <a:cubicBezTo>
                  <a:pt x="65" y="118"/>
                  <a:pt x="74" y="105"/>
                  <a:pt x="85" y="94"/>
                </a:cubicBezTo>
                <a:lnTo>
                  <a:pt x="70" y="54"/>
                </a:lnTo>
                <a:lnTo>
                  <a:pt x="130" y="16"/>
                </a:lnTo>
                <a:lnTo>
                  <a:pt x="160" y="46"/>
                </a:lnTo>
                <a:cubicBezTo>
                  <a:pt x="175" y="42"/>
                  <a:pt x="190" y="39"/>
                  <a:pt x="206" y="38"/>
                </a:cubicBezTo>
                <a:lnTo>
                  <a:pt x="224" y="0"/>
                </a:lnTo>
                <a:lnTo>
                  <a:pt x="293" y="15"/>
                </a:lnTo>
                <a:lnTo>
                  <a:pt x="293" y="58"/>
                </a:lnTo>
                <a:cubicBezTo>
                  <a:pt x="307" y="65"/>
                  <a:pt x="319" y="74"/>
                  <a:pt x="331" y="84"/>
                </a:cubicBezTo>
                <a:lnTo>
                  <a:pt x="371" y="70"/>
                </a:lnTo>
                <a:lnTo>
                  <a:pt x="409" y="130"/>
                </a:lnTo>
                <a:lnTo>
                  <a:pt x="378" y="160"/>
                </a:lnTo>
                <a:cubicBezTo>
                  <a:pt x="383" y="175"/>
                  <a:pt x="386" y="190"/>
                  <a:pt x="386" y="205"/>
                </a:cubicBezTo>
                <a:lnTo>
                  <a:pt x="425" y="224"/>
                </a:lnTo>
                <a:lnTo>
                  <a:pt x="410" y="292"/>
                </a:lnTo>
                <a:lnTo>
                  <a:pt x="367" y="292"/>
                </a:lnTo>
                <a:cubicBezTo>
                  <a:pt x="360" y="306"/>
                  <a:pt x="351" y="319"/>
                  <a:pt x="340" y="330"/>
                </a:cubicBezTo>
                <a:lnTo>
                  <a:pt x="355" y="370"/>
                </a:lnTo>
                <a:lnTo>
                  <a:pt x="295" y="408"/>
                </a:lnTo>
                <a:lnTo>
                  <a:pt x="265" y="378"/>
                </a:lnTo>
                <a:cubicBezTo>
                  <a:pt x="250" y="383"/>
                  <a:pt x="235" y="385"/>
                  <a:pt x="219" y="386"/>
                </a:cubicBezTo>
                <a:lnTo>
                  <a:pt x="201" y="425"/>
                </a:lnTo>
                <a:lnTo>
                  <a:pt x="132" y="409"/>
                </a:lnTo>
                <a:lnTo>
                  <a:pt x="132" y="366"/>
                </a:lnTo>
                <a:moveTo>
                  <a:pt x="193" y="285"/>
                </a:moveTo>
                <a:cubicBezTo>
                  <a:pt x="234" y="295"/>
                  <a:pt x="274" y="269"/>
                  <a:pt x="283" y="228"/>
                </a:cubicBezTo>
                <a:cubicBezTo>
                  <a:pt x="292" y="187"/>
                  <a:pt x="267" y="147"/>
                  <a:pt x="226" y="137"/>
                </a:cubicBezTo>
                <a:cubicBezTo>
                  <a:pt x="185" y="128"/>
                  <a:pt x="145" y="154"/>
                  <a:pt x="135" y="195"/>
                </a:cubicBezTo>
                <a:cubicBezTo>
                  <a:pt x="126" y="236"/>
                  <a:pt x="152" y="276"/>
                  <a:pt x="193" y="28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0" name="Google Shape;1460;p36"/>
          <p:cNvGrpSpPr/>
          <p:nvPr/>
        </p:nvGrpSpPr>
        <p:grpSpPr>
          <a:xfrm>
            <a:off x="1044898" y="539509"/>
            <a:ext cx="1338461" cy="3039400"/>
            <a:chOff x="1044898" y="539509"/>
            <a:chExt cx="1338461" cy="3039400"/>
          </a:xfrm>
        </p:grpSpPr>
        <p:grpSp>
          <p:nvGrpSpPr>
            <p:cNvPr id="1461" name="Google Shape;1461;p36"/>
            <p:cNvGrpSpPr/>
            <p:nvPr/>
          </p:nvGrpSpPr>
          <p:grpSpPr>
            <a:xfrm>
              <a:off x="1044898" y="539509"/>
              <a:ext cx="1338461" cy="3039400"/>
              <a:chOff x="974898" y="504109"/>
              <a:chExt cx="1338461" cy="3039400"/>
            </a:xfrm>
          </p:grpSpPr>
          <p:sp>
            <p:nvSpPr>
              <p:cNvPr id="1462" name="Google Shape;1462;p36"/>
              <p:cNvSpPr/>
              <p:nvPr/>
            </p:nvSpPr>
            <p:spPr>
              <a:xfrm>
                <a:off x="1473603" y="1772837"/>
                <a:ext cx="839756" cy="839756"/>
              </a:xfrm>
              <a:custGeom>
                <a:avLst/>
                <a:gdLst/>
                <a:ahLst/>
                <a:cxnLst/>
                <a:rect l="l" t="t" r="r" b="b"/>
                <a:pathLst>
                  <a:path w="783" h="783" extrusionOk="0">
                    <a:moveTo>
                      <a:pt x="714" y="341"/>
                    </a:moveTo>
                    <a:cubicBezTo>
                      <a:pt x="718" y="370"/>
                      <a:pt x="719" y="399"/>
                      <a:pt x="716" y="427"/>
                    </a:cubicBezTo>
                    <a:lnTo>
                      <a:pt x="783" y="472"/>
                    </a:lnTo>
                    <a:lnTo>
                      <a:pt x="735" y="595"/>
                    </a:lnTo>
                    <a:lnTo>
                      <a:pt x="655" y="584"/>
                    </a:lnTo>
                    <a:cubicBezTo>
                      <a:pt x="639" y="607"/>
                      <a:pt x="619" y="628"/>
                      <a:pt x="596" y="647"/>
                    </a:cubicBezTo>
                    <a:lnTo>
                      <a:pt x="611" y="725"/>
                    </a:lnTo>
                    <a:lnTo>
                      <a:pt x="490" y="779"/>
                    </a:lnTo>
                    <a:lnTo>
                      <a:pt x="442" y="715"/>
                    </a:lnTo>
                    <a:cubicBezTo>
                      <a:pt x="413" y="719"/>
                      <a:pt x="384" y="720"/>
                      <a:pt x="356" y="717"/>
                    </a:cubicBezTo>
                    <a:lnTo>
                      <a:pt x="311" y="783"/>
                    </a:lnTo>
                    <a:lnTo>
                      <a:pt x="187" y="736"/>
                    </a:lnTo>
                    <a:lnTo>
                      <a:pt x="199" y="656"/>
                    </a:lnTo>
                    <a:cubicBezTo>
                      <a:pt x="176" y="639"/>
                      <a:pt x="155" y="620"/>
                      <a:pt x="136" y="597"/>
                    </a:cubicBezTo>
                    <a:lnTo>
                      <a:pt x="58" y="612"/>
                    </a:lnTo>
                    <a:lnTo>
                      <a:pt x="4" y="491"/>
                    </a:lnTo>
                    <a:lnTo>
                      <a:pt x="68" y="443"/>
                    </a:lnTo>
                    <a:cubicBezTo>
                      <a:pt x="64" y="414"/>
                      <a:pt x="63" y="385"/>
                      <a:pt x="66" y="357"/>
                    </a:cubicBezTo>
                    <a:lnTo>
                      <a:pt x="0" y="312"/>
                    </a:lnTo>
                    <a:lnTo>
                      <a:pt x="47" y="188"/>
                    </a:lnTo>
                    <a:lnTo>
                      <a:pt x="127" y="200"/>
                    </a:lnTo>
                    <a:cubicBezTo>
                      <a:pt x="144" y="177"/>
                      <a:pt x="163" y="155"/>
                      <a:pt x="186" y="137"/>
                    </a:cubicBezTo>
                    <a:lnTo>
                      <a:pt x="171" y="58"/>
                    </a:lnTo>
                    <a:lnTo>
                      <a:pt x="292" y="5"/>
                    </a:lnTo>
                    <a:lnTo>
                      <a:pt x="340" y="69"/>
                    </a:lnTo>
                    <a:cubicBezTo>
                      <a:pt x="369" y="64"/>
                      <a:pt x="398" y="64"/>
                      <a:pt x="426" y="67"/>
                    </a:cubicBezTo>
                    <a:lnTo>
                      <a:pt x="471" y="0"/>
                    </a:lnTo>
                    <a:lnTo>
                      <a:pt x="595" y="48"/>
                    </a:lnTo>
                    <a:lnTo>
                      <a:pt x="583" y="127"/>
                    </a:lnTo>
                    <a:cubicBezTo>
                      <a:pt x="606" y="144"/>
                      <a:pt x="628" y="164"/>
                      <a:pt x="646" y="187"/>
                    </a:cubicBezTo>
                    <a:lnTo>
                      <a:pt x="724" y="171"/>
                    </a:lnTo>
                    <a:lnTo>
                      <a:pt x="778" y="293"/>
                    </a:lnTo>
                    <a:lnTo>
                      <a:pt x="714" y="341"/>
                    </a:lnTo>
                    <a:moveTo>
                      <a:pt x="524" y="340"/>
                    </a:moveTo>
                    <a:cubicBezTo>
                      <a:pt x="492" y="268"/>
                      <a:pt x="408" y="235"/>
                      <a:pt x="336" y="267"/>
                    </a:cubicBezTo>
                    <a:cubicBezTo>
                      <a:pt x="264" y="299"/>
                      <a:pt x="231" y="383"/>
                      <a:pt x="263" y="455"/>
                    </a:cubicBezTo>
                    <a:cubicBezTo>
                      <a:pt x="295" y="527"/>
                      <a:pt x="379" y="559"/>
                      <a:pt x="451" y="528"/>
                    </a:cubicBezTo>
                    <a:cubicBezTo>
                      <a:pt x="523" y="496"/>
                      <a:pt x="555" y="412"/>
                      <a:pt x="524" y="34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3" name="Google Shape;1463;p36"/>
              <p:cNvSpPr/>
              <p:nvPr/>
            </p:nvSpPr>
            <p:spPr>
              <a:xfrm>
                <a:off x="1444648" y="1370184"/>
                <a:ext cx="275629" cy="274556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56" extrusionOk="0">
                    <a:moveTo>
                      <a:pt x="234" y="111"/>
                    </a:moveTo>
                    <a:cubicBezTo>
                      <a:pt x="236" y="121"/>
                      <a:pt x="236" y="130"/>
                      <a:pt x="235" y="139"/>
                    </a:cubicBezTo>
                    <a:lnTo>
                      <a:pt x="257" y="154"/>
                    </a:lnTo>
                    <a:lnTo>
                      <a:pt x="241" y="195"/>
                    </a:lnTo>
                    <a:lnTo>
                      <a:pt x="215" y="191"/>
                    </a:lnTo>
                    <a:cubicBezTo>
                      <a:pt x="210" y="198"/>
                      <a:pt x="203" y="205"/>
                      <a:pt x="196" y="211"/>
                    </a:cubicBezTo>
                    <a:lnTo>
                      <a:pt x="201" y="237"/>
                    </a:lnTo>
                    <a:lnTo>
                      <a:pt x="161" y="255"/>
                    </a:lnTo>
                    <a:lnTo>
                      <a:pt x="145" y="234"/>
                    </a:lnTo>
                    <a:cubicBezTo>
                      <a:pt x="136" y="235"/>
                      <a:pt x="126" y="235"/>
                      <a:pt x="117" y="234"/>
                    </a:cubicBezTo>
                    <a:lnTo>
                      <a:pt x="102" y="256"/>
                    </a:lnTo>
                    <a:lnTo>
                      <a:pt x="62" y="241"/>
                    </a:lnTo>
                    <a:lnTo>
                      <a:pt x="65" y="215"/>
                    </a:lnTo>
                    <a:cubicBezTo>
                      <a:pt x="58" y="209"/>
                      <a:pt x="51" y="203"/>
                      <a:pt x="45" y="195"/>
                    </a:cubicBezTo>
                    <a:lnTo>
                      <a:pt x="19" y="200"/>
                    </a:lnTo>
                    <a:lnTo>
                      <a:pt x="2" y="160"/>
                    </a:lnTo>
                    <a:lnTo>
                      <a:pt x="23" y="145"/>
                    </a:lnTo>
                    <a:cubicBezTo>
                      <a:pt x="21" y="135"/>
                      <a:pt x="21" y="126"/>
                      <a:pt x="22" y="116"/>
                    </a:cubicBezTo>
                    <a:lnTo>
                      <a:pt x="0" y="102"/>
                    </a:lnTo>
                    <a:lnTo>
                      <a:pt x="16" y="61"/>
                    </a:lnTo>
                    <a:lnTo>
                      <a:pt x="42" y="65"/>
                    </a:lnTo>
                    <a:cubicBezTo>
                      <a:pt x="47" y="57"/>
                      <a:pt x="54" y="50"/>
                      <a:pt x="61" y="44"/>
                    </a:cubicBezTo>
                    <a:lnTo>
                      <a:pt x="56" y="19"/>
                    </a:lnTo>
                    <a:lnTo>
                      <a:pt x="96" y="1"/>
                    </a:lnTo>
                    <a:lnTo>
                      <a:pt x="112" y="22"/>
                    </a:lnTo>
                    <a:cubicBezTo>
                      <a:pt x="121" y="21"/>
                      <a:pt x="131" y="20"/>
                      <a:pt x="140" y="21"/>
                    </a:cubicBezTo>
                    <a:lnTo>
                      <a:pt x="155" y="0"/>
                    </a:lnTo>
                    <a:lnTo>
                      <a:pt x="195" y="15"/>
                    </a:lnTo>
                    <a:lnTo>
                      <a:pt x="192" y="41"/>
                    </a:lnTo>
                    <a:cubicBezTo>
                      <a:pt x="199" y="47"/>
                      <a:pt x="206" y="53"/>
                      <a:pt x="212" y="61"/>
                    </a:cubicBezTo>
                    <a:lnTo>
                      <a:pt x="238" y="56"/>
                    </a:lnTo>
                    <a:lnTo>
                      <a:pt x="255" y="95"/>
                    </a:lnTo>
                    <a:lnTo>
                      <a:pt x="234" y="111"/>
                    </a:lnTo>
                    <a:moveTo>
                      <a:pt x="172" y="111"/>
                    </a:moveTo>
                    <a:cubicBezTo>
                      <a:pt x="161" y="87"/>
                      <a:pt x="134" y="77"/>
                      <a:pt x="110" y="87"/>
                    </a:cubicBezTo>
                    <a:cubicBezTo>
                      <a:pt x="87" y="98"/>
                      <a:pt x="76" y="125"/>
                      <a:pt x="87" y="149"/>
                    </a:cubicBezTo>
                    <a:cubicBezTo>
                      <a:pt x="97" y="172"/>
                      <a:pt x="125" y="183"/>
                      <a:pt x="148" y="172"/>
                    </a:cubicBezTo>
                    <a:cubicBezTo>
                      <a:pt x="172" y="162"/>
                      <a:pt x="182" y="134"/>
                      <a:pt x="172" y="1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4" name="Google Shape;1464;p36"/>
              <p:cNvSpPr/>
              <p:nvPr/>
            </p:nvSpPr>
            <p:spPr>
              <a:xfrm>
                <a:off x="1378148" y="504109"/>
                <a:ext cx="531953" cy="531953"/>
              </a:xfrm>
              <a:custGeom>
                <a:avLst/>
                <a:gdLst/>
                <a:ahLst/>
                <a:cxnLst/>
                <a:rect l="l" t="t" r="r" b="b"/>
                <a:pathLst>
                  <a:path w="496" h="496" extrusionOk="0">
                    <a:moveTo>
                      <a:pt x="452" y="216"/>
                    </a:moveTo>
                    <a:cubicBezTo>
                      <a:pt x="455" y="234"/>
                      <a:pt x="455" y="252"/>
                      <a:pt x="453" y="270"/>
                    </a:cubicBezTo>
                    <a:lnTo>
                      <a:pt x="496" y="299"/>
                    </a:lnTo>
                    <a:lnTo>
                      <a:pt x="465" y="377"/>
                    </a:lnTo>
                    <a:lnTo>
                      <a:pt x="415" y="370"/>
                    </a:lnTo>
                    <a:cubicBezTo>
                      <a:pt x="405" y="384"/>
                      <a:pt x="392" y="398"/>
                      <a:pt x="377" y="409"/>
                    </a:cubicBezTo>
                    <a:lnTo>
                      <a:pt x="387" y="459"/>
                    </a:lnTo>
                    <a:lnTo>
                      <a:pt x="311" y="493"/>
                    </a:lnTo>
                    <a:lnTo>
                      <a:pt x="280" y="453"/>
                    </a:lnTo>
                    <a:cubicBezTo>
                      <a:pt x="262" y="456"/>
                      <a:pt x="244" y="456"/>
                      <a:pt x="226" y="454"/>
                    </a:cubicBezTo>
                    <a:lnTo>
                      <a:pt x="197" y="496"/>
                    </a:lnTo>
                    <a:lnTo>
                      <a:pt x="119" y="466"/>
                    </a:lnTo>
                    <a:lnTo>
                      <a:pt x="126" y="416"/>
                    </a:lnTo>
                    <a:cubicBezTo>
                      <a:pt x="112" y="405"/>
                      <a:pt x="98" y="392"/>
                      <a:pt x="86" y="378"/>
                    </a:cubicBezTo>
                    <a:lnTo>
                      <a:pt x="37" y="388"/>
                    </a:lnTo>
                    <a:lnTo>
                      <a:pt x="3" y="311"/>
                    </a:lnTo>
                    <a:lnTo>
                      <a:pt x="43" y="281"/>
                    </a:lnTo>
                    <a:cubicBezTo>
                      <a:pt x="40" y="262"/>
                      <a:pt x="40" y="244"/>
                      <a:pt x="42" y="226"/>
                    </a:cubicBezTo>
                    <a:lnTo>
                      <a:pt x="0" y="198"/>
                    </a:lnTo>
                    <a:lnTo>
                      <a:pt x="30" y="119"/>
                    </a:lnTo>
                    <a:lnTo>
                      <a:pt x="80" y="127"/>
                    </a:lnTo>
                    <a:cubicBezTo>
                      <a:pt x="91" y="112"/>
                      <a:pt x="103" y="98"/>
                      <a:pt x="118" y="87"/>
                    </a:cubicBezTo>
                    <a:lnTo>
                      <a:pt x="108" y="37"/>
                    </a:lnTo>
                    <a:lnTo>
                      <a:pt x="185" y="3"/>
                    </a:lnTo>
                    <a:lnTo>
                      <a:pt x="215" y="44"/>
                    </a:lnTo>
                    <a:cubicBezTo>
                      <a:pt x="233" y="41"/>
                      <a:pt x="252" y="40"/>
                      <a:pt x="270" y="42"/>
                    </a:cubicBezTo>
                    <a:lnTo>
                      <a:pt x="298" y="0"/>
                    </a:lnTo>
                    <a:lnTo>
                      <a:pt x="376" y="30"/>
                    </a:lnTo>
                    <a:lnTo>
                      <a:pt x="369" y="81"/>
                    </a:lnTo>
                    <a:cubicBezTo>
                      <a:pt x="384" y="91"/>
                      <a:pt x="397" y="104"/>
                      <a:pt x="409" y="118"/>
                    </a:cubicBezTo>
                    <a:lnTo>
                      <a:pt x="459" y="109"/>
                    </a:lnTo>
                    <a:lnTo>
                      <a:pt x="493" y="185"/>
                    </a:lnTo>
                    <a:lnTo>
                      <a:pt x="452" y="216"/>
                    </a:lnTo>
                    <a:moveTo>
                      <a:pt x="332" y="215"/>
                    </a:moveTo>
                    <a:cubicBezTo>
                      <a:pt x="311" y="170"/>
                      <a:pt x="258" y="149"/>
                      <a:pt x="213" y="169"/>
                    </a:cubicBezTo>
                    <a:cubicBezTo>
                      <a:pt x="167" y="189"/>
                      <a:pt x="147" y="243"/>
                      <a:pt x="167" y="288"/>
                    </a:cubicBezTo>
                    <a:cubicBezTo>
                      <a:pt x="187" y="334"/>
                      <a:pt x="240" y="354"/>
                      <a:pt x="286" y="334"/>
                    </a:cubicBezTo>
                    <a:cubicBezTo>
                      <a:pt x="331" y="314"/>
                      <a:pt x="352" y="260"/>
                      <a:pt x="332" y="21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65" name="Google Shape;1465;p36"/>
              <p:cNvGrpSpPr/>
              <p:nvPr/>
            </p:nvGrpSpPr>
            <p:grpSpPr>
              <a:xfrm>
                <a:off x="974898" y="2924685"/>
                <a:ext cx="469748" cy="618824"/>
                <a:chOff x="974898" y="2924685"/>
                <a:chExt cx="469748" cy="618824"/>
              </a:xfrm>
            </p:grpSpPr>
            <p:sp>
              <p:nvSpPr>
                <p:cNvPr id="1466" name="Google Shape;1466;p36"/>
                <p:cNvSpPr/>
                <p:nvPr/>
              </p:nvSpPr>
              <p:spPr>
                <a:xfrm>
                  <a:off x="974898" y="3120950"/>
                  <a:ext cx="196265" cy="195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" h="182" extrusionOk="0">
                      <a:moveTo>
                        <a:pt x="183" y="91"/>
                      </a:moveTo>
                      <a:cubicBezTo>
                        <a:pt x="183" y="141"/>
                        <a:pt x="142" y="182"/>
                        <a:pt x="92" y="182"/>
                      </a:cubicBezTo>
                      <a:cubicBezTo>
                        <a:pt x="41" y="182"/>
                        <a:pt x="0" y="142"/>
                        <a:pt x="0" y="91"/>
                      </a:cubicBezTo>
                      <a:cubicBezTo>
                        <a:pt x="0" y="41"/>
                        <a:pt x="40" y="0"/>
                        <a:pt x="91" y="0"/>
                      </a:cubicBezTo>
                      <a:cubicBezTo>
                        <a:pt x="141" y="0"/>
                        <a:pt x="183" y="40"/>
                        <a:pt x="183" y="9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20500" rIns="90000" bIns="205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7" name="Google Shape;1467;p36"/>
                <p:cNvSpPr/>
                <p:nvPr/>
              </p:nvSpPr>
              <p:spPr>
                <a:xfrm>
                  <a:off x="1249454" y="2924685"/>
                  <a:ext cx="195192" cy="195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" h="182" extrusionOk="0">
                      <a:moveTo>
                        <a:pt x="182" y="91"/>
                      </a:moveTo>
                      <a:cubicBezTo>
                        <a:pt x="182" y="141"/>
                        <a:pt x="141" y="182"/>
                        <a:pt x="91" y="182"/>
                      </a:cubicBezTo>
                      <a:cubicBezTo>
                        <a:pt x="40" y="182"/>
                        <a:pt x="0" y="142"/>
                        <a:pt x="0" y="91"/>
                      </a:cubicBezTo>
                      <a:cubicBezTo>
                        <a:pt x="0" y="41"/>
                        <a:pt x="40" y="0"/>
                        <a:pt x="91" y="0"/>
                      </a:cubicBezTo>
                      <a:cubicBezTo>
                        <a:pt x="141" y="0"/>
                        <a:pt x="182" y="41"/>
                        <a:pt x="182" y="9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20500" rIns="90000" bIns="205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8" name="Google Shape;1468;p36"/>
                <p:cNvSpPr/>
                <p:nvPr/>
              </p:nvSpPr>
              <p:spPr>
                <a:xfrm>
                  <a:off x="1249454" y="3330084"/>
                  <a:ext cx="195192" cy="21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" h="199" extrusionOk="0">
                      <a:moveTo>
                        <a:pt x="182" y="99"/>
                      </a:moveTo>
                      <a:cubicBezTo>
                        <a:pt x="182" y="154"/>
                        <a:pt x="142" y="199"/>
                        <a:pt x="91" y="199"/>
                      </a:cubicBezTo>
                      <a:cubicBezTo>
                        <a:pt x="41" y="199"/>
                        <a:pt x="0" y="155"/>
                        <a:pt x="0" y="100"/>
                      </a:cubicBezTo>
                      <a:cubicBezTo>
                        <a:pt x="0" y="45"/>
                        <a:pt x="41" y="0"/>
                        <a:pt x="91" y="0"/>
                      </a:cubicBezTo>
                      <a:cubicBezTo>
                        <a:pt x="142" y="0"/>
                        <a:pt x="182" y="45"/>
                        <a:pt x="182" y="9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26625" rIns="90000" bIns="266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9" name="Google Shape;1469;p36"/>
                <p:cNvSpPr/>
                <p:nvPr/>
              </p:nvSpPr>
              <p:spPr>
                <a:xfrm>
                  <a:off x="1043537" y="3236778"/>
                  <a:ext cx="274556" cy="188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" h="176" extrusionOk="0">
                      <a:moveTo>
                        <a:pt x="256" y="175"/>
                      </a:moveTo>
                      <a:cubicBezTo>
                        <a:pt x="252" y="181"/>
                        <a:pt x="192" y="146"/>
                        <a:pt x="121" y="98"/>
                      </a:cubicBezTo>
                      <a:cubicBezTo>
                        <a:pt x="50" y="50"/>
                        <a:pt x="-4" y="6"/>
                        <a:pt x="0" y="0"/>
                      </a:cubicBezTo>
                      <a:cubicBezTo>
                        <a:pt x="4" y="-6"/>
                        <a:pt x="64" y="29"/>
                        <a:pt x="135" y="77"/>
                      </a:cubicBezTo>
                      <a:cubicBezTo>
                        <a:pt x="206" y="125"/>
                        <a:pt x="260" y="169"/>
                        <a:pt x="256" y="17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18350" rIns="90000" bIns="183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70" name="Google Shape;1470;p36"/>
                <p:cNvSpPr/>
                <p:nvPr/>
              </p:nvSpPr>
              <p:spPr>
                <a:xfrm>
                  <a:off x="1085364" y="3015846"/>
                  <a:ext cx="241309" cy="187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175" extrusionOk="0">
                      <a:moveTo>
                        <a:pt x="225" y="0"/>
                      </a:moveTo>
                      <a:cubicBezTo>
                        <a:pt x="229" y="5"/>
                        <a:pt x="182" y="49"/>
                        <a:pt x="120" y="96"/>
                      </a:cubicBezTo>
                      <a:cubicBezTo>
                        <a:pt x="58" y="145"/>
                        <a:pt x="4" y="179"/>
                        <a:pt x="0" y="174"/>
                      </a:cubicBezTo>
                      <a:cubicBezTo>
                        <a:pt x="-4" y="168"/>
                        <a:pt x="43" y="125"/>
                        <a:pt x="105" y="77"/>
                      </a:cubicBezTo>
                      <a:cubicBezTo>
                        <a:pt x="167" y="29"/>
                        <a:pt x="220" y="-6"/>
                        <a:pt x="22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18000" rIns="90000" bIns="18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471" name="Google Shape;1471;p36"/>
            <p:cNvGrpSpPr/>
            <p:nvPr/>
          </p:nvGrpSpPr>
          <p:grpSpPr>
            <a:xfrm>
              <a:off x="1969377" y="1137371"/>
              <a:ext cx="413979" cy="415052"/>
              <a:chOff x="1527227" y="1107896"/>
              <a:chExt cx="413979" cy="415052"/>
            </a:xfrm>
          </p:grpSpPr>
          <p:sp>
            <p:nvSpPr>
              <p:cNvPr id="1472" name="Google Shape;1472;p36"/>
              <p:cNvSpPr/>
              <p:nvPr/>
            </p:nvSpPr>
            <p:spPr>
              <a:xfrm>
                <a:off x="1659143" y="1240884"/>
                <a:ext cx="153365" cy="154438"/>
              </a:xfrm>
              <a:custGeom>
                <a:avLst/>
                <a:gdLst/>
                <a:ahLst/>
                <a:cxnLst/>
                <a:rect l="l" t="t" r="r" b="b"/>
                <a:pathLst>
                  <a:path w="143" h="144" extrusionOk="0">
                    <a:moveTo>
                      <a:pt x="136" y="44"/>
                    </a:moveTo>
                    <a:cubicBezTo>
                      <a:pt x="136" y="44"/>
                      <a:pt x="137" y="45"/>
                      <a:pt x="138" y="48"/>
                    </a:cubicBezTo>
                    <a:cubicBezTo>
                      <a:pt x="139" y="51"/>
                      <a:pt x="140" y="55"/>
                      <a:pt x="142" y="60"/>
                    </a:cubicBezTo>
                    <a:cubicBezTo>
                      <a:pt x="144" y="71"/>
                      <a:pt x="144" y="88"/>
                      <a:pt x="135" y="106"/>
                    </a:cubicBezTo>
                    <a:cubicBezTo>
                      <a:pt x="126" y="124"/>
                      <a:pt x="105" y="142"/>
                      <a:pt x="77" y="144"/>
                    </a:cubicBezTo>
                    <a:cubicBezTo>
                      <a:pt x="64" y="145"/>
                      <a:pt x="49" y="142"/>
                      <a:pt x="37" y="135"/>
                    </a:cubicBezTo>
                    <a:cubicBezTo>
                      <a:pt x="24" y="128"/>
                      <a:pt x="13" y="116"/>
                      <a:pt x="6" y="101"/>
                    </a:cubicBezTo>
                    <a:cubicBezTo>
                      <a:pt x="0" y="87"/>
                      <a:pt x="-1" y="71"/>
                      <a:pt x="2" y="57"/>
                    </a:cubicBezTo>
                    <a:cubicBezTo>
                      <a:pt x="5" y="42"/>
                      <a:pt x="13" y="30"/>
                      <a:pt x="23" y="20"/>
                    </a:cubicBezTo>
                    <a:cubicBezTo>
                      <a:pt x="42" y="1"/>
                      <a:pt x="69" y="-2"/>
                      <a:pt x="89" y="3"/>
                    </a:cubicBezTo>
                    <a:cubicBezTo>
                      <a:pt x="109" y="8"/>
                      <a:pt x="121" y="20"/>
                      <a:pt x="128" y="29"/>
                    </a:cubicBezTo>
                    <a:cubicBezTo>
                      <a:pt x="131" y="33"/>
                      <a:pt x="133" y="37"/>
                      <a:pt x="134" y="40"/>
                    </a:cubicBezTo>
                    <a:cubicBezTo>
                      <a:pt x="135" y="43"/>
                      <a:pt x="136" y="44"/>
                      <a:pt x="136" y="44"/>
                    </a:cubicBezTo>
                    <a:cubicBezTo>
                      <a:pt x="135" y="44"/>
                      <a:pt x="133" y="39"/>
                      <a:pt x="126" y="30"/>
                    </a:cubicBezTo>
                    <a:cubicBezTo>
                      <a:pt x="119" y="22"/>
                      <a:pt x="107" y="11"/>
                      <a:pt x="88" y="7"/>
                    </a:cubicBezTo>
                    <a:cubicBezTo>
                      <a:pt x="70" y="2"/>
                      <a:pt x="44" y="6"/>
                      <a:pt x="26" y="24"/>
                    </a:cubicBezTo>
                    <a:cubicBezTo>
                      <a:pt x="17" y="33"/>
                      <a:pt x="10" y="45"/>
                      <a:pt x="8" y="58"/>
                    </a:cubicBezTo>
                    <a:cubicBezTo>
                      <a:pt x="4" y="71"/>
                      <a:pt x="6" y="86"/>
                      <a:pt x="12" y="99"/>
                    </a:cubicBezTo>
                    <a:cubicBezTo>
                      <a:pt x="18" y="112"/>
                      <a:pt x="28" y="123"/>
                      <a:pt x="39" y="130"/>
                    </a:cubicBezTo>
                    <a:cubicBezTo>
                      <a:pt x="51" y="137"/>
                      <a:pt x="64" y="139"/>
                      <a:pt x="77" y="139"/>
                    </a:cubicBezTo>
                    <a:cubicBezTo>
                      <a:pt x="102" y="137"/>
                      <a:pt x="122" y="121"/>
                      <a:pt x="131" y="104"/>
                    </a:cubicBezTo>
                    <a:cubicBezTo>
                      <a:pt x="141" y="88"/>
                      <a:pt x="141" y="71"/>
                      <a:pt x="139" y="60"/>
                    </a:cubicBezTo>
                    <a:cubicBezTo>
                      <a:pt x="138" y="50"/>
                      <a:pt x="135" y="44"/>
                      <a:pt x="136" y="4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6825" rIns="90000" bIns="6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3" name="Google Shape;1473;p36"/>
              <p:cNvSpPr/>
              <p:nvPr/>
            </p:nvSpPr>
            <p:spPr>
              <a:xfrm>
                <a:off x="1527227" y="1107896"/>
                <a:ext cx="413979" cy="41505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7" extrusionOk="0">
                    <a:moveTo>
                      <a:pt x="351" y="168"/>
                    </a:moveTo>
                    <a:cubicBezTo>
                      <a:pt x="351" y="168"/>
                      <a:pt x="352" y="168"/>
                      <a:pt x="353" y="167"/>
                    </a:cubicBezTo>
                    <a:cubicBezTo>
                      <a:pt x="355" y="166"/>
                      <a:pt x="356" y="164"/>
                      <a:pt x="359" y="162"/>
                    </a:cubicBezTo>
                    <a:cubicBezTo>
                      <a:pt x="364" y="158"/>
                      <a:pt x="372" y="152"/>
                      <a:pt x="382" y="144"/>
                    </a:cubicBezTo>
                    <a:lnTo>
                      <a:pt x="382" y="145"/>
                    </a:lnTo>
                    <a:cubicBezTo>
                      <a:pt x="375" y="130"/>
                      <a:pt x="366" y="111"/>
                      <a:pt x="355" y="87"/>
                    </a:cubicBezTo>
                    <a:lnTo>
                      <a:pt x="357" y="88"/>
                    </a:lnTo>
                    <a:cubicBezTo>
                      <a:pt x="345" y="90"/>
                      <a:pt x="332" y="93"/>
                      <a:pt x="318" y="95"/>
                    </a:cubicBezTo>
                    <a:lnTo>
                      <a:pt x="317" y="96"/>
                    </a:lnTo>
                    <a:lnTo>
                      <a:pt x="317" y="95"/>
                    </a:lnTo>
                    <a:cubicBezTo>
                      <a:pt x="308" y="85"/>
                      <a:pt x="298" y="75"/>
                      <a:pt x="286" y="66"/>
                    </a:cubicBezTo>
                    <a:lnTo>
                      <a:pt x="286" y="66"/>
                    </a:lnTo>
                    <a:lnTo>
                      <a:pt x="286" y="64"/>
                    </a:lnTo>
                    <a:cubicBezTo>
                      <a:pt x="287" y="52"/>
                      <a:pt x="289" y="39"/>
                      <a:pt x="291" y="26"/>
                    </a:cubicBezTo>
                    <a:lnTo>
                      <a:pt x="293" y="28"/>
                    </a:lnTo>
                    <a:cubicBezTo>
                      <a:pt x="274" y="21"/>
                      <a:pt x="253" y="13"/>
                      <a:pt x="232" y="5"/>
                    </a:cubicBezTo>
                    <a:lnTo>
                      <a:pt x="235" y="4"/>
                    </a:lnTo>
                    <a:cubicBezTo>
                      <a:pt x="228" y="14"/>
                      <a:pt x="221" y="25"/>
                      <a:pt x="213" y="37"/>
                    </a:cubicBezTo>
                    <a:lnTo>
                      <a:pt x="212" y="38"/>
                    </a:lnTo>
                    <a:lnTo>
                      <a:pt x="211" y="38"/>
                    </a:lnTo>
                    <a:cubicBezTo>
                      <a:pt x="198" y="36"/>
                      <a:pt x="184" y="36"/>
                      <a:pt x="170" y="39"/>
                    </a:cubicBezTo>
                    <a:lnTo>
                      <a:pt x="168" y="39"/>
                    </a:lnTo>
                    <a:lnTo>
                      <a:pt x="167" y="38"/>
                    </a:lnTo>
                    <a:cubicBezTo>
                      <a:pt x="160" y="28"/>
                      <a:pt x="152" y="17"/>
                      <a:pt x="144" y="7"/>
                    </a:cubicBezTo>
                    <a:lnTo>
                      <a:pt x="147" y="7"/>
                    </a:lnTo>
                    <a:cubicBezTo>
                      <a:pt x="128" y="16"/>
                      <a:pt x="108" y="24"/>
                      <a:pt x="88" y="34"/>
                    </a:cubicBezTo>
                    <a:lnTo>
                      <a:pt x="89" y="31"/>
                    </a:lnTo>
                    <a:cubicBezTo>
                      <a:pt x="92" y="42"/>
                      <a:pt x="94" y="56"/>
                      <a:pt x="97" y="69"/>
                    </a:cubicBezTo>
                    <a:lnTo>
                      <a:pt x="97" y="70"/>
                    </a:lnTo>
                    <a:lnTo>
                      <a:pt x="96" y="71"/>
                    </a:lnTo>
                    <a:cubicBezTo>
                      <a:pt x="86" y="80"/>
                      <a:pt x="76" y="90"/>
                      <a:pt x="68" y="102"/>
                    </a:cubicBezTo>
                    <a:lnTo>
                      <a:pt x="67" y="103"/>
                    </a:lnTo>
                    <a:lnTo>
                      <a:pt x="65" y="103"/>
                    </a:lnTo>
                    <a:cubicBezTo>
                      <a:pt x="53" y="101"/>
                      <a:pt x="40" y="99"/>
                      <a:pt x="26" y="97"/>
                    </a:cubicBezTo>
                    <a:lnTo>
                      <a:pt x="29" y="95"/>
                    </a:lnTo>
                    <a:cubicBezTo>
                      <a:pt x="22" y="114"/>
                      <a:pt x="14" y="135"/>
                      <a:pt x="6" y="156"/>
                    </a:cubicBezTo>
                    <a:lnTo>
                      <a:pt x="5" y="152"/>
                    </a:lnTo>
                    <a:cubicBezTo>
                      <a:pt x="15" y="159"/>
                      <a:pt x="26" y="166"/>
                      <a:pt x="38" y="174"/>
                    </a:cubicBezTo>
                    <a:lnTo>
                      <a:pt x="39" y="175"/>
                    </a:lnTo>
                    <a:lnTo>
                      <a:pt x="39" y="177"/>
                    </a:lnTo>
                    <a:cubicBezTo>
                      <a:pt x="37" y="190"/>
                      <a:pt x="38" y="204"/>
                      <a:pt x="40" y="218"/>
                    </a:cubicBezTo>
                    <a:lnTo>
                      <a:pt x="40" y="218"/>
                    </a:lnTo>
                    <a:cubicBezTo>
                      <a:pt x="39" y="219"/>
                      <a:pt x="41" y="215"/>
                      <a:pt x="39" y="221"/>
                    </a:cubicBezTo>
                    <a:lnTo>
                      <a:pt x="38" y="221"/>
                    </a:lnTo>
                    <a:lnTo>
                      <a:pt x="38" y="221"/>
                    </a:lnTo>
                    <a:lnTo>
                      <a:pt x="38" y="221"/>
                    </a:lnTo>
                    <a:lnTo>
                      <a:pt x="37" y="222"/>
                    </a:lnTo>
                    <a:lnTo>
                      <a:pt x="35" y="224"/>
                    </a:lnTo>
                    <a:lnTo>
                      <a:pt x="31" y="226"/>
                    </a:lnTo>
                    <a:lnTo>
                      <a:pt x="23" y="232"/>
                    </a:lnTo>
                    <a:cubicBezTo>
                      <a:pt x="18" y="236"/>
                      <a:pt x="13" y="240"/>
                      <a:pt x="7" y="244"/>
                    </a:cubicBezTo>
                    <a:lnTo>
                      <a:pt x="8" y="240"/>
                    </a:lnTo>
                    <a:cubicBezTo>
                      <a:pt x="17" y="260"/>
                      <a:pt x="26" y="280"/>
                      <a:pt x="34" y="299"/>
                    </a:cubicBezTo>
                    <a:lnTo>
                      <a:pt x="31" y="298"/>
                    </a:lnTo>
                    <a:cubicBezTo>
                      <a:pt x="44" y="295"/>
                      <a:pt x="57" y="293"/>
                      <a:pt x="69" y="290"/>
                    </a:cubicBezTo>
                    <a:lnTo>
                      <a:pt x="71" y="290"/>
                    </a:lnTo>
                    <a:lnTo>
                      <a:pt x="72" y="291"/>
                    </a:lnTo>
                    <a:cubicBezTo>
                      <a:pt x="81" y="302"/>
                      <a:pt x="91" y="312"/>
                      <a:pt x="102" y="320"/>
                    </a:cubicBezTo>
                    <a:lnTo>
                      <a:pt x="103" y="321"/>
                    </a:lnTo>
                    <a:lnTo>
                      <a:pt x="103" y="322"/>
                    </a:lnTo>
                    <a:cubicBezTo>
                      <a:pt x="101" y="335"/>
                      <a:pt x="99" y="348"/>
                      <a:pt x="98" y="361"/>
                    </a:cubicBezTo>
                    <a:lnTo>
                      <a:pt x="96" y="358"/>
                    </a:lnTo>
                    <a:cubicBezTo>
                      <a:pt x="116" y="366"/>
                      <a:pt x="136" y="374"/>
                      <a:pt x="156" y="381"/>
                    </a:cubicBezTo>
                    <a:lnTo>
                      <a:pt x="153" y="382"/>
                    </a:lnTo>
                    <a:cubicBezTo>
                      <a:pt x="160" y="371"/>
                      <a:pt x="167" y="361"/>
                      <a:pt x="175" y="350"/>
                    </a:cubicBezTo>
                    <a:lnTo>
                      <a:pt x="175" y="349"/>
                    </a:lnTo>
                    <a:lnTo>
                      <a:pt x="177" y="349"/>
                    </a:lnTo>
                    <a:cubicBezTo>
                      <a:pt x="191" y="350"/>
                      <a:pt x="205" y="350"/>
                      <a:pt x="218" y="348"/>
                    </a:cubicBezTo>
                    <a:lnTo>
                      <a:pt x="220" y="348"/>
                    </a:lnTo>
                    <a:lnTo>
                      <a:pt x="221" y="349"/>
                    </a:lnTo>
                    <a:cubicBezTo>
                      <a:pt x="229" y="360"/>
                      <a:pt x="237" y="370"/>
                      <a:pt x="244" y="380"/>
                    </a:cubicBezTo>
                    <a:lnTo>
                      <a:pt x="241" y="380"/>
                    </a:lnTo>
                    <a:cubicBezTo>
                      <a:pt x="262" y="370"/>
                      <a:pt x="282" y="362"/>
                      <a:pt x="300" y="354"/>
                    </a:cubicBezTo>
                    <a:lnTo>
                      <a:pt x="299" y="356"/>
                    </a:lnTo>
                    <a:cubicBezTo>
                      <a:pt x="297" y="343"/>
                      <a:pt x="294" y="330"/>
                      <a:pt x="292" y="318"/>
                    </a:cubicBezTo>
                    <a:lnTo>
                      <a:pt x="292" y="317"/>
                    </a:lnTo>
                    <a:lnTo>
                      <a:pt x="293" y="316"/>
                    </a:lnTo>
                    <a:cubicBezTo>
                      <a:pt x="304" y="306"/>
                      <a:pt x="314" y="296"/>
                      <a:pt x="321" y="286"/>
                    </a:cubicBezTo>
                    <a:lnTo>
                      <a:pt x="322" y="285"/>
                    </a:lnTo>
                    <a:lnTo>
                      <a:pt x="323" y="285"/>
                    </a:lnTo>
                    <a:cubicBezTo>
                      <a:pt x="337" y="287"/>
                      <a:pt x="350" y="289"/>
                      <a:pt x="362" y="291"/>
                    </a:cubicBezTo>
                    <a:lnTo>
                      <a:pt x="360" y="292"/>
                    </a:lnTo>
                    <a:cubicBezTo>
                      <a:pt x="369" y="269"/>
                      <a:pt x="377" y="249"/>
                      <a:pt x="383" y="232"/>
                    </a:cubicBezTo>
                    <a:lnTo>
                      <a:pt x="384" y="233"/>
                    </a:lnTo>
                    <a:cubicBezTo>
                      <a:pt x="371" y="225"/>
                      <a:pt x="360" y="217"/>
                      <a:pt x="352" y="211"/>
                    </a:cubicBezTo>
                    <a:lnTo>
                      <a:pt x="351" y="211"/>
                    </a:lnTo>
                    <a:lnTo>
                      <a:pt x="351" y="210"/>
                    </a:lnTo>
                    <a:cubicBezTo>
                      <a:pt x="353" y="196"/>
                      <a:pt x="352" y="186"/>
                      <a:pt x="352" y="179"/>
                    </a:cubicBezTo>
                    <a:cubicBezTo>
                      <a:pt x="352" y="176"/>
                      <a:pt x="351" y="173"/>
                      <a:pt x="351" y="171"/>
                    </a:cubicBezTo>
                    <a:cubicBezTo>
                      <a:pt x="351" y="169"/>
                      <a:pt x="351" y="168"/>
                      <a:pt x="351" y="168"/>
                    </a:cubicBezTo>
                    <a:cubicBezTo>
                      <a:pt x="351" y="168"/>
                      <a:pt x="351" y="169"/>
                      <a:pt x="352" y="171"/>
                    </a:cubicBezTo>
                    <a:cubicBezTo>
                      <a:pt x="352" y="173"/>
                      <a:pt x="353" y="175"/>
                      <a:pt x="353" y="179"/>
                    </a:cubicBezTo>
                    <a:cubicBezTo>
                      <a:pt x="354" y="186"/>
                      <a:pt x="354" y="196"/>
                      <a:pt x="353" y="211"/>
                    </a:cubicBezTo>
                    <a:lnTo>
                      <a:pt x="353" y="210"/>
                    </a:lnTo>
                    <a:cubicBezTo>
                      <a:pt x="362" y="216"/>
                      <a:pt x="372" y="223"/>
                      <a:pt x="385" y="231"/>
                    </a:cubicBezTo>
                    <a:lnTo>
                      <a:pt x="386" y="232"/>
                    </a:lnTo>
                    <a:lnTo>
                      <a:pt x="386" y="233"/>
                    </a:lnTo>
                    <a:cubicBezTo>
                      <a:pt x="379" y="250"/>
                      <a:pt x="372" y="270"/>
                      <a:pt x="363" y="293"/>
                    </a:cubicBezTo>
                    <a:lnTo>
                      <a:pt x="362" y="294"/>
                    </a:lnTo>
                    <a:lnTo>
                      <a:pt x="361" y="294"/>
                    </a:lnTo>
                    <a:cubicBezTo>
                      <a:pt x="349" y="292"/>
                      <a:pt x="337" y="290"/>
                      <a:pt x="323" y="288"/>
                    </a:cubicBezTo>
                    <a:lnTo>
                      <a:pt x="324" y="288"/>
                    </a:lnTo>
                    <a:cubicBezTo>
                      <a:pt x="316" y="299"/>
                      <a:pt x="307" y="309"/>
                      <a:pt x="295" y="319"/>
                    </a:cubicBezTo>
                    <a:lnTo>
                      <a:pt x="296" y="317"/>
                    </a:lnTo>
                    <a:cubicBezTo>
                      <a:pt x="298" y="329"/>
                      <a:pt x="301" y="342"/>
                      <a:pt x="303" y="355"/>
                    </a:cubicBezTo>
                    <a:lnTo>
                      <a:pt x="304" y="357"/>
                    </a:lnTo>
                    <a:lnTo>
                      <a:pt x="302" y="358"/>
                    </a:lnTo>
                    <a:cubicBezTo>
                      <a:pt x="284" y="366"/>
                      <a:pt x="264" y="375"/>
                      <a:pt x="243" y="384"/>
                    </a:cubicBezTo>
                    <a:lnTo>
                      <a:pt x="241" y="385"/>
                    </a:lnTo>
                    <a:lnTo>
                      <a:pt x="240" y="383"/>
                    </a:lnTo>
                    <a:cubicBezTo>
                      <a:pt x="233" y="373"/>
                      <a:pt x="225" y="363"/>
                      <a:pt x="217" y="352"/>
                    </a:cubicBezTo>
                    <a:lnTo>
                      <a:pt x="219" y="353"/>
                    </a:lnTo>
                    <a:cubicBezTo>
                      <a:pt x="206" y="355"/>
                      <a:pt x="191" y="356"/>
                      <a:pt x="177" y="354"/>
                    </a:cubicBezTo>
                    <a:lnTo>
                      <a:pt x="179" y="353"/>
                    </a:lnTo>
                    <a:cubicBezTo>
                      <a:pt x="172" y="363"/>
                      <a:pt x="165" y="374"/>
                      <a:pt x="157" y="385"/>
                    </a:cubicBezTo>
                    <a:lnTo>
                      <a:pt x="156" y="387"/>
                    </a:lnTo>
                    <a:lnTo>
                      <a:pt x="154" y="386"/>
                    </a:lnTo>
                    <a:cubicBezTo>
                      <a:pt x="135" y="379"/>
                      <a:pt x="115" y="371"/>
                      <a:pt x="94" y="363"/>
                    </a:cubicBezTo>
                    <a:lnTo>
                      <a:pt x="92" y="362"/>
                    </a:lnTo>
                    <a:lnTo>
                      <a:pt x="92" y="360"/>
                    </a:lnTo>
                    <a:cubicBezTo>
                      <a:pt x="94" y="347"/>
                      <a:pt x="96" y="335"/>
                      <a:pt x="98" y="322"/>
                    </a:cubicBezTo>
                    <a:lnTo>
                      <a:pt x="99" y="324"/>
                    </a:lnTo>
                    <a:cubicBezTo>
                      <a:pt x="88" y="316"/>
                      <a:pt x="77" y="306"/>
                      <a:pt x="68" y="295"/>
                    </a:cubicBezTo>
                    <a:lnTo>
                      <a:pt x="71" y="296"/>
                    </a:lnTo>
                    <a:cubicBezTo>
                      <a:pt x="58" y="298"/>
                      <a:pt x="45" y="301"/>
                      <a:pt x="32" y="303"/>
                    </a:cubicBezTo>
                    <a:lnTo>
                      <a:pt x="30" y="304"/>
                    </a:lnTo>
                    <a:lnTo>
                      <a:pt x="29" y="302"/>
                    </a:lnTo>
                    <a:cubicBezTo>
                      <a:pt x="21" y="282"/>
                      <a:pt x="12" y="263"/>
                      <a:pt x="3" y="243"/>
                    </a:cubicBezTo>
                    <a:lnTo>
                      <a:pt x="2" y="240"/>
                    </a:lnTo>
                    <a:lnTo>
                      <a:pt x="4" y="239"/>
                    </a:lnTo>
                    <a:cubicBezTo>
                      <a:pt x="9" y="235"/>
                      <a:pt x="15" y="231"/>
                      <a:pt x="20" y="228"/>
                    </a:cubicBezTo>
                    <a:lnTo>
                      <a:pt x="28" y="222"/>
                    </a:lnTo>
                    <a:lnTo>
                      <a:pt x="32" y="219"/>
                    </a:lnTo>
                    <a:lnTo>
                      <a:pt x="34" y="217"/>
                    </a:lnTo>
                    <a:lnTo>
                      <a:pt x="35" y="217"/>
                    </a:lnTo>
                    <a:lnTo>
                      <a:pt x="35" y="216"/>
                    </a:lnTo>
                    <a:lnTo>
                      <a:pt x="35" y="216"/>
                    </a:lnTo>
                    <a:lnTo>
                      <a:pt x="36" y="216"/>
                    </a:lnTo>
                    <a:cubicBezTo>
                      <a:pt x="33" y="221"/>
                      <a:pt x="35" y="217"/>
                      <a:pt x="34" y="219"/>
                    </a:cubicBezTo>
                    <a:lnTo>
                      <a:pt x="34" y="219"/>
                    </a:lnTo>
                    <a:cubicBezTo>
                      <a:pt x="32" y="204"/>
                      <a:pt x="32" y="189"/>
                      <a:pt x="33" y="176"/>
                    </a:cubicBezTo>
                    <a:lnTo>
                      <a:pt x="35" y="178"/>
                    </a:lnTo>
                    <a:cubicBezTo>
                      <a:pt x="24" y="171"/>
                      <a:pt x="12" y="164"/>
                      <a:pt x="2" y="157"/>
                    </a:cubicBezTo>
                    <a:lnTo>
                      <a:pt x="0" y="155"/>
                    </a:lnTo>
                    <a:lnTo>
                      <a:pt x="1" y="153"/>
                    </a:lnTo>
                    <a:cubicBezTo>
                      <a:pt x="9" y="132"/>
                      <a:pt x="17" y="112"/>
                      <a:pt x="24" y="93"/>
                    </a:cubicBezTo>
                    <a:lnTo>
                      <a:pt x="25" y="91"/>
                    </a:lnTo>
                    <a:lnTo>
                      <a:pt x="27" y="91"/>
                    </a:lnTo>
                    <a:cubicBezTo>
                      <a:pt x="41" y="93"/>
                      <a:pt x="54" y="95"/>
                      <a:pt x="66" y="97"/>
                    </a:cubicBezTo>
                    <a:lnTo>
                      <a:pt x="63" y="98"/>
                    </a:lnTo>
                    <a:cubicBezTo>
                      <a:pt x="72" y="86"/>
                      <a:pt x="82" y="75"/>
                      <a:pt x="93" y="67"/>
                    </a:cubicBezTo>
                    <a:lnTo>
                      <a:pt x="92" y="70"/>
                    </a:lnTo>
                    <a:cubicBezTo>
                      <a:pt x="89" y="56"/>
                      <a:pt x="87" y="43"/>
                      <a:pt x="84" y="31"/>
                    </a:cubicBezTo>
                    <a:lnTo>
                      <a:pt x="84" y="29"/>
                    </a:lnTo>
                    <a:lnTo>
                      <a:pt x="86" y="28"/>
                    </a:lnTo>
                    <a:cubicBezTo>
                      <a:pt x="106" y="19"/>
                      <a:pt x="126" y="10"/>
                      <a:pt x="145" y="2"/>
                    </a:cubicBezTo>
                    <a:lnTo>
                      <a:pt x="147" y="1"/>
                    </a:lnTo>
                    <a:lnTo>
                      <a:pt x="148" y="3"/>
                    </a:lnTo>
                    <a:cubicBezTo>
                      <a:pt x="156" y="14"/>
                      <a:pt x="164" y="25"/>
                      <a:pt x="171" y="34"/>
                    </a:cubicBezTo>
                    <a:lnTo>
                      <a:pt x="169" y="33"/>
                    </a:lnTo>
                    <a:cubicBezTo>
                      <a:pt x="184" y="31"/>
                      <a:pt x="198" y="31"/>
                      <a:pt x="212" y="32"/>
                    </a:cubicBezTo>
                    <a:lnTo>
                      <a:pt x="209" y="33"/>
                    </a:lnTo>
                    <a:cubicBezTo>
                      <a:pt x="217" y="22"/>
                      <a:pt x="224" y="11"/>
                      <a:pt x="231" y="1"/>
                    </a:cubicBezTo>
                    <a:lnTo>
                      <a:pt x="232" y="0"/>
                    </a:lnTo>
                    <a:lnTo>
                      <a:pt x="234" y="0"/>
                    </a:lnTo>
                    <a:cubicBezTo>
                      <a:pt x="255" y="8"/>
                      <a:pt x="275" y="16"/>
                      <a:pt x="294" y="24"/>
                    </a:cubicBezTo>
                    <a:lnTo>
                      <a:pt x="295" y="24"/>
                    </a:lnTo>
                    <a:lnTo>
                      <a:pt x="295" y="26"/>
                    </a:lnTo>
                    <a:cubicBezTo>
                      <a:pt x="293" y="39"/>
                      <a:pt x="291" y="52"/>
                      <a:pt x="289" y="64"/>
                    </a:cubicBezTo>
                    <a:lnTo>
                      <a:pt x="289" y="63"/>
                    </a:lnTo>
                    <a:cubicBezTo>
                      <a:pt x="301" y="71"/>
                      <a:pt x="311" y="82"/>
                      <a:pt x="319" y="92"/>
                    </a:cubicBezTo>
                    <a:lnTo>
                      <a:pt x="318" y="92"/>
                    </a:lnTo>
                    <a:cubicBezTo>
                      <a:pt x="332" y="89"/>
                      <a:pt x="344" y="86"/>
                      <a:pt x="356" y="84"/>
                    </a:cubicBezTo>
                    <a:lnTo>
                      <a:pt x="357" y="84"/>
                    </a:lnTo>
                    <a:lnTo>
                      <a:pt x="358" y="85"/>
                    </a:lnTo>
                    <a:cubicBezTo>
                      <a:pt x="368" y="109"/>
                      <a:pt x="377" y="129"/>
                      <a:pt x="383" y="144"/>
                    </a:cubicBezTo>
                    <a:lnTo>
                      <a:pt x="384" y="145"/>
                    </a:lnTo>
                    <a:lnTo>
                      <a:pt x="383" y="145"/>
                    </a:lnTo>
                    <a:cubicBezTo>
                      <a:pt x="373" y="153"/>
                      <a:pt x="365" y="158"/>
                      <a:pt x="360" y="162"/>
                    </a:cubicBezTo>
                    <a:cubicBezTo>
                      <a:pt x="357" y="164"/>
                      <a:pt x="355" y="165"/>
                      <a:pt x="354" y="167"/>
                    </a:cubicBezTo>
                    <a:cubicBezTo>
                      <a:pt x="352" y="168"/>
                      <a:pt x="351" y="168"/>
                      <a:pt x="351" y="1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74" name="Google Shape;1474;p36"/>
          <p:cNvGrpSpPr/>
          <p:nvPr/>
        </p:nvGrpSpPr>
        <p:grpSpPr>
          <a:xfrm>
            <a:off x="2509880" y="539507"/>
            <a:ext cx="4124239" cy="2301057"/>
            <a:chOff x="2047382" y="464459"/>
            <a:chExt cx="5109315" cy="2850665"/>
          </a:xfrm>
        </p:grpSpPr>
        <p:grpSp>
          <p:nvGrpSpPr>
            <p:cNvPr id="1475" name="Google Shape;1475;p36"/>
            <p:cNvGrpSpPr/>
            <p:nvPr/>
          </p:nvGrpSpPr>
          <p:grpSpPr>
            <a:xfrm>
              <a:off x="2047382" y="744029"/>
              <a:ext cx="1079992" cy="2235059"/>
              <a:chOff x="2047382" y="864442"/>
              <a:chExt cx="1079992" cy="2235059"/>
            </a:xfrm>
          </p:grpSpPr>
          <p:sp>
            <p:nvSpPr>
              <p:cNvPr id="1476" name="Google Shape;1476;p36"/>
              <p:cNvSpPr/>
              <p:nvPr/>
            </p:nvSpPr>
            <p:spPr>
              <a:xfrm>
                <a:off x="2129963" y="997430"/>
                <a:ext cx="994194" cy="209670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1955" extrusionOk="0">
                    <a:moveTo>
                      <a:pt x="761" y="1"/>
                    </a:moveTo>
                    <a:cubicBezTo>
                      <a:pt x="742" y="1"/>
                      <a:pt x="718" y="1"/>
                      <a:pt x="691" y="1"/>
                    </a:cubicBezTo>
                    <a:cubicBezTo>
                      <a:pt x="684" y="1"/>
                      <a:pt x="676" y="0"/>
                      <a:pt x="669" y="3"/>
                    </a:cubicBezTo>
                    <a:cubicBezTo>
                      <a:pt x="663" y="6"/>
                      <a:pt x="656" y="11"/>
                      <a:pt x="653" y="18"/>
                    </a:cubicBezTo>
                    <a:cubicBezTo>
                      <a:pt x="651" y="22"/>
                      <a:pt x="649" y="26"/>
                      <a:pt x="649" y="30"/>
                    </a:cubicBezTo>
                    <a:cubicBezTo>
                      <a:pt x="648" y="34"/>
                      <a:pt x="648" y="38"/>
                      <a:pt x="648" y="42"/>
                    </a:cubicBezTo>
                    <a:lnTo>
                      <a:pt x="648" y="55"/>
                    </a:lnTo>
                    <a:cubicBezTo>
                      <a:pt x="648" y="59"/>
                      <a:pt x="648" y="64"/>
                      <a:pt x="647" y="68"/>
                    </a:cubicBezTo>
                    <a:cubicBezTo>
                      <a:pt x="645" y="77"/>
                      <a:pt x="640" y="86"/>
                      <a:pt x="631" y="91"/>
                    </a:cubicBezTo>
                    <a:cubicBezTo>
                      <a:pt x="627" y="94"/>
                      <a:pt x="623" y="95"/>
                      <a:pt x="618" y="96"/>
                    </a:cubicBezTo>
                    <a:cubicBezTo>
                      <a:pt x="613" y="96"/>
                      <a:pt x="608" y="96"/>
                      <a:pt x="603" y="96"/>
                    </a:cubicBezTo>
                    <a:cubicBezTo>
                      <a:pt x="583" y="96"/>
                      <a:pt x="561" y="96"/>
                      <a:pt x="539" y="96"/>
                    </a:cubicBezTo>
                    <a:cubicBezTo>
                      <a:pt x="495" y="96"/>
                      <a:pt x="447" y="96"/>
                      <a:pt x="396" y="96"/>
                    </a:cubicBezTo>
                    <a:lnTo>
                      <a:pt x="357" y="96"/>
                    </a:lnTo>
                    <a:cubicBezTo>
                      <a:pt x="353" y="96"/>
                      <a:pt x="350" y="96"/>
                      <a:pt x="347" y="96"/>
                    </a:cubicBezTo>
                    <a:cubicBezTo>
                      <a:pt x="343" y="96"/>
                      <a:pt x="340" y="96"/>
                      <a:pt x="336" y="95"/>
                    </a:cubicBezTo>
                    <a:cubicBezTo>
                      <a:pt x="329" y="94"/>
                      <a:pt x="323" y="90"/>
                      <a:pt x="319" y="84"/>
                    </a:cubicBezTo>
                    <a:cubicBezTo>
                      <a:pt x="314" y="79"/>
                      <a:pt x="311" y="72"/>
                      <a:pt x="310" y="65"/>
                    </a:cubicBezTo>
                    <a:cubicBezTo>
                      <a:pt x="310" y="62"/>
                      <a:pt x="310" y="58"/>
                      <a:pt x="310" y="55"/>
                    </a:cubicBezTo>
                    <a:lnTo>
                      <a:pt x="310" y="44"/>
                    </a:lnTo>
                    <a:cubicBezTo>
                      <a:pt x="310" y="37"/>
                      <a:pt x="310" y="30"/>
                      <a:pt x="308" y="23"/>
                    </a:cubicBezTo>
                    <a:cubicBezTo>
                      <a:pt x="305" y="17"/>
                      <a:pt x="301" y="11"/>
                      <a:pt x="295" y="7"/>
                    </a:cubicBezTo>
                    <a:cubicBezTo>
                      <a:pt x="289" y="3"/>
                      <a:pt x="282" y="1"/>
                      <a:pt x="275" y="1"/>
                    </a:cubicBezTo>
                    <a:lnTo>
                      <a:pt x="252" y="1"/>
                    </a:lnTo>
                    <a:cubicBezTo>
                      <a:pt x="237" y="1"/>
                      <a:pt x="222" y="1"/>
                      <a:pt x="207" y="1"/>
                    </a:cubicBezTo>
                    <a:cubicBezTo>
                      <a:pt x="176" y="1"/>
                      <a:pt x="144" y="1"/>
                      <a:pt x="112" y="1"/>
                    </a:cubicBezTo>
                    <a:cubicBezTo>
                      <a:pt x="96" y="1"/>
                      <a:pt x="79" y="3"/>
                      <a:pt x="64" y="10"/>
                    </a:cubicBezTo>
                    <a:cubicBezTo>
                      <a:pt x="49" y="17"/>
                      <a:pt x="36" y="27"/>
                      <a:pt x="25" y="40"/>
                    </a:cubicBezTo>
                    <a:cubicBezTo>
                      <a:pt x="14" y="52"/>
                      <a:pt x="6" y="68"/>
                      <a:pt x="2" y="85"/>
                    </a:cubicBezTo>
                    <a:cubicBezTo>
                      <a:pt x="1" y="89"/>
                      <a:pt x="1" y="93"/>
                      <a:pt x="0" y="97"/>
                    </a:cubicBezTo>
                    <a:cubicBezTo>
                      <a:pt x="0" y="101"/>
                      <a:pt x="0" y="105"/>
                      <a:pt x="0" y="108"/>
                    </a:cubicBezTo>
                    <a:lnTo>
                      <a:pt x="0" y="813"/>
                    </a:lnTo>
                    <a:cubicBezTo>
                      <a:pt x="0" y="823"/>
                      <a:pt x="0" y="832"/>
                      <a:pt x="0" y="841"/>
                    </a:cubicBezTo>
                    <a:cubicBezTo>
                      <a:pt x="0" y="870"/>
                      <a:pt x="0" y="899"/>
                      <a:pt x="0" y="928"/>
                    </a:cubicBezTo>
                    <a:lnTo>
                      <a:pt x="0" y="1843"/>
                    </a:lnTo>
                    <a:cubicBezTo>
                      <a:pt x="0" y="1855"/>
                      <a:pt x="1" y="1866"/>
                      <a:pt x="4" y="1877"/>
                    </a:cubicBezTo>
                    <a:cubicBezTo>
                      <a:pt x="11" y="1900"/>
                      <a:pt x="26" y="1921"/>
                      <a:pt x="46" y="1935"/>
                    </a:cubicBezTo>
                    <a:cubicBezTo>
                      <a:pt x="66" y="1949"/>
                      <a:pt x="91" y="1955"/>
                      <a:pt x="115" y="1954"/>
                    </a:cubicBezTo>
                    <a:cubicBezTo>
                      <a:pt x="140" y="1954"/>
                      <a:pt x="164" y="1954"/>
                      <a:pt x="189" y="1954"/>
                    </a:cubicBezTo>
                    <a:cubicBezTo>
                      <a:pt x="238" y="1954"/>
                      <a:pt x="286" y="1954"/>
                      <a:pt x="334" y="1954"/>
                    </a:cubicBezTo>
                    <a:cubicBezTo>
                      <a:pt x="430" y="1954"/>
                      <a:pt x="525" y="1954"/>
                      <a:pt x="619" y="1954"/>
                    </a:cubicBezTo>
                    <a:cubicBezTo>
                      <a:pt x="665" y="1954"/>
                      <a:pt x="711" y="1954"/>
                      <a:pt x="757" y="1954"/>
                    </a:cubicBezTo>
                    <a:cubicBezTo>
                      <a:pt x="780" y="1954"/>
                      <a:pt x="803" y="1955"/>
                      <a:pt x="825" y="1954"/>
                    </a:cubicBezTo>
                    <a:cubicBezTo>
                      <a:pt x="848" y="1953"/>
                      <a:pt x="869" y="1944"/>
                      <a:pt x="887" y="1930"/>
                    </a:cubicBezTo>
                    <a:cubicBezTo>
                      <a:pt x="895" y="1923"/>
                      <a:pt x="903" y="1915"/>
                      <a:pt x="909" y="1906"/>
                    </a:cubicBezTo>
                    <a:cubicBezTo>
                      <a:pt x="915" y="1897"/>
                      <a:pt x="919" y="1887"/>
                      <a:pt x="922" y="1876"/>
                    </a:cubicBezTo>
                    <a:cubicBezTo>
                      <a:pt x="926" y="1866"/>
                      <a:pt x="926" y="1855"/>
                      <a:pt x="926" y="1844"/>
                    </a:cubicBezTo>
                    <a:lnTo>
                      <a:pt x="926" y="1811"/>
                    </a:lnTo>
                    <a:cubicBezTo>
                      <a:pt x="926" y="1767"/>
                      <a:pt x="926" y="1724"/>
                      <a:pt x="926" y="1681"/>
                    </a:cubicBezTo>
                    <a:cubicBezTo>
                      <a:pt x="927" y="1341"/>
                      <a:pt x="927" y="1033"/>
                      <a:pt x="927" y="775"/>
                    </a:cubicBezTo>
                    <a:cubicBezTo>
                      <a:pt x="927" y="517"/>
                      <a:pt x="927" y="308"/>
                      <a:pt x="927" y="163"/>
                    </a:cubicBezTo>
                    <a:cubicBezTo>
                      <a:pt x="927" y="145"/>
                      <a:pt x="927" y="128"/>
                      <a:pt x="927" y="112"/>
                    </a:cubicBezTo>
                    <a:cubicBezTo>
                      <a:pt x="928" y="96"/>
                      <a:pt x="925" y="81"/>
                      <a:pt x="920" y="68"/>
                    </a:cubicBezTo>
                    <a:cubicBezTo>
                      <a:pt x="914" y="55"/>
                      <a:pt x="907" y="44"/>
                      <a:pt x="899" y="36"/>
                    </a:cubicBezTo>
                    <a:cubicBezTo>
                      <a:pt x="891" y="27"/>
                      <a:pt x="883" y="21"/>
                      <a:pt x="874" y="16"/>
                    </a:cubicBezTo>
                    <a:cubicBezTo>
                      <a:pt x="858" y="6"/>
                      <a:pt x="844" y="3"/>
                      <a:pt x="834" y="2"/>
                    </a:cubicBezTo>
                    <a:cubicBezTo>
                      <a:pt x="829" y="1"/>
                      <a:pt x="825" y="1"/>
                      <a:pt x="823" y="1"/>
                    </a:cubicBezTo>
                    <a:cubicBezTo>
                      <a:pt x="820" y="0"/>
                      <a:pt x="819" y="0"/>
                      <a:pt x="819" y="0"/>
                    </a:cubicBezTo>
                    <a:cubicBezTo>
                      <a:pt x="819" y="0"/>
                      <a:pt x="814" y="0"/>
                      <a:pt x="804" y="0"/>
                    </a:cubicBezTo>
                    <a:cubicBezTo>
                      <a:pt x="795" y="0"/>
                      <a:pt x="780" y="0"/>
                      <a:pt x="7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7" name="Google Shape;1477;p36"/>
              <p:cNvSpPr/>
              <p:nvPr/>
            </p:nvSpPr>
            <p:spPr>
              <a:xfrm>
                <a:off x="2131036" y="998503"/>
                <a:ext cx="996339" cy="2100998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959" extrusionOk="0">
                    <a:moveTo>
                      <a:pt x="820" y="1"/>
                    </a:moveTo>
                    <a:cubicBezTo>
                      <a:pt x="820" y="1"/>
                      <a:pt x="821" y="1"/>
                      <a:pt x="823" y="1"/>
                    </a:cubicBezTo>
                    <a:cubicBezTo>
                      <a:pt x="826" y="2"/>
                      <a:pt x="830" y="1"/>
                      <a:pt x="834" y="2"/>
                    </a:cubicBezTo>
                    <a:cubicBezTo>
                      <a:pt x="844" y="3"/>
                      <a:pt x="859" y="6"/>
                      <a:pt x="875" y="16"/>
                    </a:cubicBezTo>
                    <a:cubicBezTo>
                      <a:pt x="883" y="21"/>
                      <a:pt x="892" y="28"/>
                      <a:pt x="900" y="36"/>
                    </a:cubicBezTo>
                    <a:cubicBezTo>
                      <a:pt x="908" y="45"/>
                      <a:pt x="915" y="56"/>
                      <a:pt x="920" y="69"/>
                    </a:cubicBezTo>
                    <a:cubicBezTo>
                      <a:pt x="926" y="82"/>
                      <a:pt x="929" y="97"/>
                      <a:pt x="929" y="113"/>
                    </a:cubicBezTo>
                    <a:cubicBezTo>
                      <a:pt x="929" y="129"/>
                      <a:pt x="929" y="146"/>
                      <a:pt x="929" y="164"/>
                    </a:cubicBezTo>
                    <a:cubicBezTo>
                      <a:pt x="929" y="308"/>
                      <a:pt x="929" y="517"/>
                      <a:pt x="929" y="776"/>
                    </a:cubicBezTo>
                    <a:cubicBezTo>
                      <a:pt x="929" y="1034"/>
                      <a:pt x="929" y="1342"/>
                      <a:pt x="929" y="1682"/>
                    </a:cubicBezTo>
                    <a:cubicBezTo>
                      <a:pt x="929" y="1725"/>
                      <a:pt x="929" y="1768"/>
                      <a:pt x="929" y="1812"/>
                    </a:cubicBezTo>
                    <a:lnTo>
                      <a:pt x="929" y="1845"/>
                    </a:lnTo>
                    <a:cubicBezTo>
                      <a:pt x="929" y="1856"/>
                      <a:pt x="928" y="1867"/>
                      <a:pt x="925" y="1878"/>
                    </a:cubicBezTo>
                    <a:cubicBezTo>
                      <a:pt x="922" y="1889"/>
                      <a:pt x="917" y="1899"/>
                      <a:pt x="911" y="1908"/>
                    </a:cubicBezTo>
                    <a:cubicBezTo>
                      <a:pt x="905" y="1918"/>
                      <a:pt x="897" y="1926"/>
                      <a:pt x="888" y="1933"/>
                    </a:cubicBezTo>
                    <a:cubicBezTo>
                      <a:pt x="871" y="1948"/>
                      <a:pt x="849" y="1957"/>
                      <a:pt x="826" y="1958"/>
                    </a:cubicBezTo>
                    <a:cubicBezTo>
                      <a:pt x="803" y="1958"/>
                      <a:pt x="780" y="1958"/>
                      <a:pt x="757" y="1958"/>
                    </a:cubicBezTo>
                    <a:cubicBezTo>
                      <a:pt x="712" y="1958"/>
                      <a:pt x="666" y="1958"/>
                      <a:pt x="619" y="1958"/>
                    </a:cubicBezTo>
                    <a:cubicBezTo>
                      <a:pt x="527" y="1958"/>
                      <a:pt x="432" y="1958"/>
                      <a:pt x="336" y="1958"/>
                    </a:cubicBezTo>
                    <a:cubicBezTo>
                      <a:pt x="288" y="1958"/>
                      <a:pt x="240" y="1958"/>
                      <a:pt x="191" y="1958"/>
                    </a:cubicBezTo>
                    <a:cubicBezTo>
                      <a:pt x="167" y="1958"/>
                      <a:pt x="142" y="1958"/>
                      <a:pt x="118" y="1958"/>
                    </a:cubicBezTo>
                    <a:cubicBezTo>
                      <a:pt x="93" y="1959"/>
                      <a:pt x="68" y="1953"/>
                      <a:pt x="47" y="1938"/>
                    </a:cubicBezTo>
                    <a:cubicBezTo>
                      <a:pt x="27" y="1924"/>
                      <a:pt x="11" y="1903"/>
                      <a:pt x="4" y="1879"/>
                    </a:cubicBezTo>
                    <a:cubicBezTo>
                      <a:pt x="0" y="1867"/>
                      <a:pt x="0" y="1855"/>
                      <a:pt x="0" y="1842"/>
                    </a:cubicBezTo>
                    <a:cubicBezTo>
                      <a:pt x="0" y="1830"/>
                      <a:pt x="0" y="1818"/>
                      <a:pt x="0" y="1806"/>
                    </a:cubicBezTo>
                    <a:cubicBezTo>
                      <a:pt x="0" y="1757"/>
                      <a:pt x="0" y="1709"/>
                      <a:pt x="0" y="1661"/>
                    </a:cubicBezTo>
                    <a:cubicBezTo>
                      <a:pt x="0" y="1566"/>
                      <a:pt x="0" y="1471"/>
                      <a:pt x="0" y="1378"/>
                    </a:cubicBezTo>
                    <a:cubicBezTo>
                      <a:pt x="0" y="1192"/>
                      <a:pt x="0" y="1013"/>
                      <a:pt x="0" y="842"/>
                    </a:cubicBezTo>
                    <a:cubicBezTo>
                      <a:pt x="0" y="672"/>
                      <a:pt x="0" y="509"/>
                      <a:pt x="0" y="357"/>
                    </a:cubicBezTo>
                    <a:cubicBezTo>
                      <a:pt x="0" y="281"/>
                      <a:pt x="0" y="208"/>
                      <a:pt x="0" y="137"/>
                    </a:cubicBezTo>
                    <a:cubicBezTo>
                      <a:pt x="0" y="129"/>
                      <a:pt x="0" y="120"/>
                      <a:pt x="0" y="111"/>
                    </a:cubicBezTo>
                    <a:cubicBezTo>
                      <a:pt x="0" y="107"/>
                      <a:pt x="1" y="102"/>
                      <a:pt x="1" y="98"/>
                    </a:cubicBezTo>
                    <a:cubicBezTo>
                      <a:pt x="2" y="94"/>
                      <a:pt x="2" y="89"/>
                      <a:pt x="3" y="85"/>
                    </a:cubicBezTo>
                    <a:cubicBezTo>
                      <a:pt x="7" y="68"/>
                      <a:pt x="15" y="52"/>
                      <a:pt x="26" y="39"/>
                    </a:cubicBezTo>
                    <a:cubicBezTo>
                      <a:pt x="37" y="26"/>
                      <a:pt x="51" y="16"/>
                      <a:pt x="66" y="9"/>
                    </a:cubicBezTo>
                    <a:cubicBezTo>
                      <a:pt x="82" y="2"/>
                      <a:pt x="98" y="0"/>
                      <a:pt x="114" y="0"/>
                    </a:cubicBezTo>
                    <a:cubicBezTo>
                      <a:pt x="147" y="0"/>
                      <a:pt x="178" y="0"/>
                      <a:pt x="209" y="0"/>
                    </a:cubicBezTo>
                    <a:cubicBezTo>
                      <a:pt x="224" y="0"/>
                      <a:pt x="239" y="0"/>
                      <a:pt x="254" y="0"/>
                    </a:cubicBezTo>
                    <a:cubicBezTo>
                      <a:pt x="262" y="0"/>
                      <a:pt x="269" y="0"/>
                      <a:pt x="277" y="0"/>
                    </a:cubicBezTo>
                    <a:cubicBezTo>
                      <a:pt x="284" y="0"/>
                      <a:pt x="292" y="2"/>
                      <a:pt x="298" y="6"/>
                    </a:cubicBezTo>
                    <a:cubicBezTo>
                      <a:pt x="304" y="10"/>
                      <a:pt x="309" y="16"/>
                      <a:pt x="311" y="23"/>
                    </a:cubicBezTo>
                    <a:cubicBezTo>
                      <a:pt x="314" y="30"/>
                      <a:pt x="313" y="38"/>
                      <a:pt x="313" y="45"/>
                    </a:cubicBezTo>
                    <a:cubicBezTo>
                      <a:pt x="313" y="48"/>
                      <a:pt x="313" y="51"/>
                      <a:pt x="313" y="55"/>
                    </a:cubicBezTo>
                    <a:cubicBezTo>
                      <a:pt x="313" y="58"/>
                      <a:pt x="313" y="62"/>
                      <a:pt x="314" y="66"/>
                    </a:cubicBezTo>
                    <a:cubicBezTo>
                      <a:pt x="315" y="72"/>
                      <a:pt x="318" y="79"/>
                      <a:pt x="322" y="84"/>
                    </a:cubicBezTo>
                    <a:cubicBezTo>
                      <a:pt x="326" y="89"/>
                      <a:pt x="332" y="93"/>
                      <a:pt x="339" y="94"/>
                    </a:cubicBezTo>
                    <a:cubicBezTo>
                      <a:pt x="342" y="95"/>
                      <a:pt x="345" y="95"/>
                      <a:pt x="348" y="95"/>
                    </a:cubicBezTo>
                    <a:lnTo>
                      <a:pt x="358" y="95"/>
                    </a:lnTo>
                    <a:cubicBezTo>
                      <a:pt x="371" y="95"/>
                      <a:pt x="385" y="95"/>
                      <a:pt x="397" y="95"/>
                    </a:cubicBezTo>
                    <a:cubicBezTo>
                      <a:pt x="449" y="95"/>
                      <a:pt x="496" y="95"/>
                      <a:pt x="540" y="95"/>
                    </a:cubicBezTo>
                    <a:cubicBezTo>
                      <a:pt x="562" y="95"/>
                      <a:pt x="583" y="95"/>
                      <a:pt x="603" y="95"/>
                    </a:cubicBezTo>
                    <a:cubicBezTo>
                      <a:pt x="608" y="95"/>
                      <a:pt x="613" y="96"/>
                      <a:pt x="618" y="95"/>
                    </a:cubicBezTo>
                    <a:cubicBezTo>
                      <a:pt x="623" y="95"/>
                      <a:pt x="627" y="93"/>
                      <a:pt x="631" y="90"/>
                    </a:cubicBezTo>
                    <a:cubicBezTo>
                      <a:pt x="639" y="86"/>
                      <a:pt x="645" y="77"/>
                      <a:pt x="647" y="69"/>
                    </a:cubicBezTo>
                    <a:cubicBezTo>
                      <a:pt x="648" y="64"/>
                      <a:pt x="647" y="60"/>
                      <a:pt x="647" y="56"/>
                    </a:cubicBezTo>
                    <a:cubicBezTo>
                      <a:pt x="647" y="51"/>
                      <a:pt x="647" y="47"/>
                      <a:pt x="647" y="43"/>
                    </a:cubicBezTo>
                    <a:cubicBezTo>
                      <a:pt x="647" y="38"/>
                      <a:pt x="647" y="34"/>
                      <a:pt x="648" y="30"/>
                    </a:cubicBezTo>
                    <a:cubicBezTo>
                      <a:pt x="649" y="26"/>
                      <a:pt x="650" y="22"/>
                      <a:pt x="652" y="18"/>
                    </a:cubicBezTo>
                    <a:cubicBezTo>
                      <a:pt x="656" y="11"/>
                      <a:pt x="662" y="6"/>
                      <a:pt x="669" y="3"/>
                    </a:cubicBezTo>
                    <a:cubicBezTo>
                      <a:pt x="676" y="0"/>
                      <a:pt x="684" y="1"/>
                      <a:pt x="691" y="1"/>
                    </a:cubicBezTo>
                    <a:cubicBezTo>
                      <a:pt x="719" y="1"/>
                      <a:pt x="742" y="1"/>
                      <a:pt x="761" y="1"/>
                    </a:cubicBezTo>
                    <a:cubicBezTo>
                      <a:pt x="780" y="1"/>
                      <a:pt x="795" y="1"/>
                      <a:pt x="804" y="1"/>
                    </a:cubicBezTo>
                    <a:cubicBezTo>
                      <a:pt x="814" y="1"/>
                      <a:pt x="819" y="1"/>
                      <a:pt x="819" y="1"/>
                    </a:cubicBezTo>
                    <a:cubicBezTo>
                      <a:pt x="819" y="1"/>
                      <a:pt x="814" y="1"/>
                      <a:pt x="804" y="1"/>
                    </a:cubicBezTo>
                    <a:cubicBezTo>
                      <a:pt x="795" y="1"/>
                      <a:pt x="780" y="1"/>
                      <a:pt x="761" y="2"/>
                    </a:cubicBezTo>
                    <a:cubicBezTo>
                      <a:pt x="742" y="2"/>
                      <a:pt x="719" y="2"/>
                      <a:pt x="691" y="2"/>
                    </a:cubicBezTo>
                    <a:cubicBezTo>
                      <a:pt x="684" y="2"/>
                      <a:pt x="676" y="1"/>
                      <a:pt x="670" y="4"/>
                    </a:cubicBezTo>
                    <a:cubicBezTo>
                      <a:pt x="663" y="7"/>
                      <a:pt x="657" y="12"/>
                      <a:pt x="653" y="19"/>
                    </a:cubicBezTo>
                    <a:cubicBezTo>
                      <a:pt x="651" y="22"/>
                      <a:pt x="650" y="26"/>
                      <a:pt x="649" y="30"/>
                    </a:cubicBezTo>
                    <a:cubicBezTo>
                      <a:pt x="648" y="34"/>
                      <a:pt x="649" y="38"/>
                      <a:pt x="648" y="42"/>
                    </a:cubicBezTo>
                    <a:cubicBezTo>
                      <a:pt x="648" y="47"/>
                      <a:pt x="648" y="51"/>
                      <a:pt x="648" y="55"/>
                    </a:cubicBezTo>
                    <a:cubicBezTo>
                      <a:pt x="648" y="60"/>
                      <a:pt x="649" y="64"/>
                      <a:pt x="648" y="69"/>
                    </a:cubicBezTo>
                    <a:cubicBezTo>
                      <a:pt x="646" y="78"/>
                      <a:pt x="640" y="86"/>
                      <a:pt x="632" y="91"/>
                    </a:cubicBezTo>
                    <a:cubicBezTo>
                      <a:pt x="628" y="94"/>
                      <a:pt x="623" y="96"/>
                      <a:pt x="618" y="96"/>
                    </a:cubicBezTo>
                    <a:cubicBezTo>
                      <a:pt x="613" y="97"/>
                      <a:pt x="608" y="97"/>
                      <a:pt x="603" y="97"/>
                    </a:cubicBezTo>
                    <a:cubicBezTo>
                      <a:pt x="583" y="97"/>
                      <a:pt x="562" y="97"/>
                      <a:pt x="540" y="97"/>
                    </a:cubicBezTo>
                    <a:cubicBezTo>
                      <a:pt x="496" y="97"/>
                      <a:pt x="448" y="97"/>
                      <a:pt x="397" y="97"/>
                    </a:cubicBezTo>
                    <a:cubicBezTo>
                      <a:pt x="384" y="97"/>
                      <a:pt x="371" y="97"/>
                      <a:pt x="358" y="97"/>
                    </a:cubicBezTo>
                    <a:lnTo>
                      <a:pt x="348" y="97"/>
                    </a:lnTo>
                    <a:cubicBezTo>
                      <a:pt x="345" y="97"/>
                      <a:pt x="341" y="97"/>
                      <a:pt x="338" y="96"/>
                    </a:cubicBezTo>
                    <a:cubicBezTo>
                      <a:pt x="331" y="94"/>
                      <a:pt x="325" y="90"/>
                      <a:pt x="320" y="85"/>
                    </a:cubicBezTo>
                    <a:cubicBezTo>
                      <a:pt x="316" y="80"/>
                      <a:pt x="313" y="73"/>
                      <a:pt x="312" y="66"/>
                    </a:cubicBezTo>
                    <a:cubicBezTo>
                      <a:pt x="311" y="62"/>
                      <a:pt x="312" y="58"/>
                      <a:pt x="312" y="55"/>
                    </a:cubicBezTo>
                    <a:cubicBezTo>
                      <a:pt x="312" y="51"/>
                      <a:pt x="312" y="48"/>
                      <a:pt x="312" y="44"/>
                    </a:cubicBezTo>
                    <a:cubicBezTo>
                      <a:pt x="312" y="37"/>
                      <a:pt x="312" y="30"/>
                      <a:pt x="309" y="24"/>
                    </a:cubicBezTo>
                    <a:cubicBezTo>
                      <a:pt x="307" y="17"/>
                      <a:pt x="303" y="11"/>
                      <a:pt x="297" y="7"/>
                    </a:cubicBezTo>
                    <a:cubicBezTo>
                      <a:pt x="291" y="3"/>
                      <a:pt x="284" y="1"/>
                      <a:pt x="277" y="2"/>
                    </a:cubicBezTo>
                    <a:lnTo>
                      <a:pt x="209" y="2"/>
                    </a:lnTo>
                    <a:cubicBezTo>
                      <a:pt x="178" y="2"/>
                      <a:pt x="147" y="2"/>
                      <a:pt x="114" y="2"/>
                    </a:cubicBezTo>
                    <a:cubicBezTo>
                      <a:pt x="98" y="1"/>
                      <a:pt x="82" y="4"/>
                      <a:pt x="67" y="11"/>
                    </a:cubicBezTo>
                    <a:cubicBezTo>
                      <a:pt x="52" y="17"/>
                      <a:pt x="38" y="27"/>
                      <a:pt x="28" y="40"/>
                    </a:cubicBezTo>
                    <a:cubicBezTo>
                      <a:pt x="17" y="53"/>
                      <a:pt x="9" y="69"/>
                      <a:pt x="5" y="85"/>
                    </a:cubicBezTo>
                    <a:cubicBezTo>
                      <a:pt x="4" y="89"/>
                      <a:pt x="4" y="94"/>
                      <a:pt x="3" y="98"/>
                    </a:cubicBezTo>
                    <a:cubicBezTo>
                      <a:pt x="3" y="102"/>
                      <a:pt x="3" y="106"/>
                      <a:pt x="3" y="111"/>
                    </a:cubicBezTo>
                    <a:cubicBezTo>
                      <a:pt x="3" y="119"/>
                      <a:pt x="3" y="128"/>
                      <a:pt x="3" y="137"/>
                    </a:cubicBezTo>
                    <a:cubicBezTo>
                      <a:pt x="3" y="208"/>
                      <a:pt x="3" y="281"/>
                      <a:pt x="3" y="357"/>
                    </a:cubicBezTo>
                    <a:cubicBezTo>
                      <a:pt x="3" y="509"/>
                      <a:pt x="3" y="671"/>
                      <a:pt x="3" y="842"/>
                    </a:cubicBezTo>
                    <a:cubicBezTo>
                      <a:pt x="3" y="1013"/>
                      <a:pt x="3" y="1192"/>
                      <a:pt x="3" y="1378"/>
                    </a:cubicBezTo>
                    <a:cubicBezTo>
                      <a:pt x="3" y="1471"/>
                      <a:pt x="3" y="1566"/>
                      <a:pt x="3" y="1660"/>
                    </a:cubicBezTo>
                    <a:cubicBezTo>
                      <a:pt x="3" y="1708"/>
                      <a:pt x="3" y="1757"/>
                      <a:pt x="3" y="1806"/>
                    </a:cubicBezTo>
                    <a:cubicBezTo>
                      <a:pt x="3" y="1818"/>
                      <a:pt x="3" y="1830"/>
                      <a:pt x="3" y="1842"/>
                    </a:cubicBezTo>
                    <a:cubicBezTo>
                      <a:pt x="3" y="1854"/>
                      <a:pt x="3" y="1866"/>
                      <a:pt x="7" y="1878"/>
                    </a:cubicBezTo>
                    <a:cubicBezTo>
                      <a:pt x="14" y="1901"/>
                      <a:pt x="29" y="1922"/>
                      <a:pt x="49" y="1936"/>
                    </a:cubicBezTo>
                    <a:cubicBezTo>
                      <a:pt x="69" y="1950"/>
                      <a:pt x="93" y="1956"/>
                      <a:pt x="118" y="1955"/>
                    </a:cubicBezTo>
                    <a:cubicBezTo>
                      <a:pt x="142" y="1955"/>
                      <a:pt x="166" y="1955"/>
                      <a:pt x="191" y="1955"/>
                    </a:cubicBezTo>
                    <a:cubicBezTo>
                      <a:pt x="239" y="1955"/>
                      <a:pt x="288" y="1955"/>
                      <a:pt x="336" y="1955"/>
                    </a:cubicBezTo>
                    <a:cubicBezTo>
                      <a:pt x="432" y="1955"/>
                      <a:pt x="526" y="1955"/>
                      <a:pt x="619" y="1955"/>
                    </a:cubicBezTo>
                    <a:cubicBezTo>
                      <a:pt x="666" y="1955"/>
                      <a:pt x="712" y="1955"/>
                      <a:pt x="757" y="1955"/>
                    </a:cubicBezTo>
                    <a:cubicBezTo>
                      <a:pt x="780" y="1955"/>
                      <a:pt x="803" y="1955"/>
                      <a:pt x="825" y="1954"/>
                    </a:cubicBezTo>
                    <a:cubicBezTo>
                      <a:pt x="848" y="1953"/>
                      <a:pt x="869" y="1945"/>
                      <a:pt x="886" y="1931"/>
                    </a:cubicBezTo>
                    <a:cubicBezTo>
                      <a:pt x="895" y="1924"/>
                      <a:pt x="902" y="1916"/>
                      <a:pt x="908" y="1906"/>
                    </a:cubicBezTo>
                    <a:cubicBezTo>
                      <a:pt x="914" y="1897"/>
                      <a:pt x="919" y="1887"/>
                      <a:pt x="922" y="1877"/>
                    </a:cubicBezTo>
                    <a:cubicBezTo>
                      <a:pt x="925" y="1866"/>
                      <a:pt x="926" y="1855"/>
                      <a:pt x="926" y="1844"/>
                    </a:cubicBezTo>
                    <a:lnTo>
                      <a:pt x="926" y="1812"/>
                    </a:lnTo>
                    <a:cubicBezTo>
                      <a:pt x="926" y="1768"/>
                      <a:pt x="926" y="1725"/>
                      <a:pt x="926" y="1682"/>
                    </a:cubicBezTo>
                    <a:cubicBezTo>
                      <a:pt x="926" y="1341"/>
                      <a:pt x="926" y="1034"/>
                      <a:pt x="926" y="775"/>
                    </a:cubicBezTo>
                    <a:cubicBezTo>
                      <a:pt x="926" y="517"/>
                      <a:pt x="927" y="308"/>
                      <a:pt x="927" y="164"/>
                    </a:cubicBezTo>
                    <a:cubicBezTo>
                      <a:pt x="927" y="145"/>
                      <a:pt x="927" y="128"/>
                      <a:pt x="927" y="112"/>
                    </a:cubicBezTo>
                    <a:cubicBezTo>
                      <a:pt x="927" y="96"/>
                      <a:pt x="924" y="82"/>
                      <a:pt x="919" y="69"/>
                    </a:cubicBezTo>
                    <a:cubicBezTo>
                      <a:pt x="914" y="56"/>
                      <a:pt x="907" y="45"/>
                      <a:pt x="899" y="36"/>
                    </a:cubicBezTo>
                    <a:cubicBezTo>
                      <a:pt x="891" y="28"/>
                      <a:pt x="882" y="21"/>
                      <a:pt x="874" y="16"/>
                    </a:cubicBezTo>
                    <a:cubicBezTo>
                      <a:pt x="858" y="7"/>
                      <a:pt x="843" y="3"/>
                      <a:pt x="834" y="2"/>
                    </a:cubicBezTo>
                    <a:cubicBezTo>
                      <a:pt x="829" y="1"/>
                      <a:pt x="825" y="1"/>
                      <a:pt x="823" y="1"/>
                    </a:cubicBezTo>
                    <a:cubicBezTo>
                      <a:pt x="820" y="1"/>
                      <a:pt x="819" y="1"/>
                      <a:pt x="819" y="1"/>
                    </a:cubicBezTo>
                    <a:lnTo>
                      <a:pt x="820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8" name="Google Shape;1478;p36"/>
              <p:cNvSpPr/>
              <p:nvPr/>
            </p:nvSpPr>
            <p:spPr>
              <a:xfrm>
                <a:off x="2947196" y="1186188"/>
                <a:ext cx="85799" cy="3217"/>
              </a:xfrm>
              <a:custGeom>
                <a:avLst/>
                <a:gdLst/>
                <a:ahLst/>
                <a:cxnLst/>
                <a:rect l="l" t="t" r="r" b="b"/>
                <a:pathLst>
                  <a:path w="80" h="3" extrusionOk="0">
                    <a:moveTo>
                      <a:pt x="80" y="2"/>
                    </a:moveTo>
                    <a:cubicBezTo>
                      <a:pt x="80" y="2"/>
                      <a:pt x="62" y="3"/>
                      <a:pt x="40" y="3"/>
                    </a:cubicBezTo>
                    <a:cubicBezTo>
                      <a:pt x="17" y="3"/>
                      <a:pt x="0" y="3"/>
                      <a:pt x="0" y="3"/>
                    </a:cubicBezTo>
                    <a:cubicBezTo>
                      <a:pt x="0" y="2"/>
                      <a:pt x="17" y="1"/>
                      <a:pt x="40" y="1"/>
                    </a:cubicBezTo>
                    <a:cubicBezTo>
                      <a:pt x="62" y="0"/>
                      <a:pt x="80" y="1"/>
                      <a:pt x="8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9" name="Google Shape;1479;p36"/>
              <p:cNvSpPr/>
              <p:nvPr/>
            </p:nvSpPr>
            <p:spPr>
              <a:xfrm>
                <a:off x="2947196" y="1209782"/>
                <a:ext cx="85799" cy="2145"/>
              </a:xfrm>
              <a:custGeom>
                <a:avLst/>
                <a:gdLst/>
                <a:ahLst/>
                <a:cxnLst/>
                <a:rect l="l" t="t" r="r" b="b"/>
                <a:pathLst>
                  <a:path w="80" h="2" extrusionOk="0">
                    <a:moveTo>
                      <a:pt x="80" y="0"/>
                    </a:moveTo>
                    <a:cubicBezTo>
                      <a:pt x="80" y="0"/>
                      <a:pt x="62" y="1"/>
                      <a:pt x="40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40" y="0"/>
                    </a:cubicBezTo>
                    <a:cubicBezTo>
                      <a:pt x="62" y="0"/>
                      <a:pt x="80" y="0"/>
                      <a:pt x="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0" name="Google Shape;1480;p36"/>
              <p:cNvSpPr/>
              <p:nvPr/>
            </p:nvSpPr>
            <p:spPr>
              <a:xfrm>
                <a:off x="2947196" y="1230159"/>
                <a:ext cx="85799" cy="3217"/>
              </a:xfrm>
              <a:custGeom>
                <a:avLst/>
                <a:gdLst/>
                <a:ahLst/>
                <a:cxnLst/>
                <a:rect l="l" t="t" r="r" b="b"/>
                <a:pathLst>
                  <a:path w="80" h="3" extrusionOk="0">
                    <a:moveTo>
                      <a:pt x="80" y="2"/>
                    </a:moveTo>
                    <a:cubicBezTo>
                      <a:pt x="80" y="2"/>
                      <a:pt x="62" y="3"/>
                      <a:pt x="40" y="3"/>
                    </a:cubicBezTo>
                    <a:cubicBezTo>
                      <a:pt x="18" y="3"/>
                      <a:pt x="0" y="3"/>
                      <a:pt x="0" y="3"/>
                    </a:cubicBezTo>
                    <a:cubicBezTo>
                      <a:pt x="0" y="2"/>
                      <a:pt x="18" y="1"/>
                      <a:pt x="40" y="1"/>
                    </a:cubicBezTo>
                    <a:cubicBezTo>
                      <a:pt x="62" y="0"/>
                      <a:pt x="80" y="1"/>
                      <a:pt x="8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1" name="Google Shape;1481;p36"/>
              <p:cNvSpPr/>
              <p:nvPr/>
            </p:nvSpPr>
            <p:spPr>
              <a:xfrm>
                <a:off x="2423824" y="2020581"/>
                <a:ext cx="410762" cy="1179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1" extrusionOk="0">
                    <a:moveTo>
                      <a:pt x="383" y="6"/>
                    </a:moveTo>
                    <a:cubicBezTo>
                      <a:pt x="383" y="9"/>
                      <a:pt x="297" y="11"/>
                      <a:pt x="192" y="11"/>
                    </a:cubicBezTo>
                    <a:cubicBezTo>
                      <a:pt x="86" y="11"/>
                      <a:pt x="0" y="9"/>
                      <a:pt x="0" y="6"/>
                    </a:cubicBezTo>
                    <a:cubicBezTo>
                      <a:pt x="0" y="3"/>
                      <a:pt x="86" y="0"/>
                      <a:pt x="192" y="0"/>
                    </a:cubicBezTo>
                    <a:cubicBezTo>
                      <a:pt x="297" y="0"/>
                      <a:pt x="383" y="3"/>
                      <a:pt x="383" y="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2" name="Google Shape;1482;p36"/>
              <p:cNvSpPr/>
              <p:nvPr/>
            </p:nvSpPr>
            <p:spPr>
              <a:xfrm>
                <a:off x="2363765" y="1488628"/>
                <a:ext cx="533025" cy="402182"/>
              </a:xfrm>
              <a:custGeom>
                <a:avLst/>
                <a:gdLst/>
                <a:ahLst/>
                <a:cxnLst/>
                <a:rect l="l" t="t" r="r" b="b"/>
                <a:pathLst>
                  <a:path w="497" h="375" extrusionOk="0">
                    <a:moveTo>
                      <a:pt x="0" y="372"/>
                    </a:moveTo>
                    <a:lnTo>
                      <a:pt x="2" y="0"/>
                    </a:lnTo>
                    <a:lnTo>
                      <a:pt x="497" y="3"/>
                    </a:lnTo>
                    <a:lnTo>
                      <a:pt x="495" y="375"/>
                    </a:lnTo>
                    <a:lnTo>
                      <a:pt x="0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3" name="Google Shape;1483;p36"/>
              <p:cNvSpPr/>
              <p:nvPr/>
            </p:nvSpPr>
            <p:spPr>
              <a:xfrm>
                <a:off x="2363765" y="1640921"/>
                <a:ext cx="529808" cy="249889"/>
              </a:xfrm>
              <a:custGeom>
                <a:avLst/>
                <a:gdLst/>
                <a:ahLst/>
                <a:cxnLst/>
                <a:rect l="l" t="t" r="r" b="b"/>
                <a:pathLst>
                  <a:path w="494" h="233" extrusionOk="0">
                    <a:moveTo>
                      <a:pt x="0" y="230"/>
                    </a:moveTo>
                    <a:lnTo>
                      <a:pt x="174" y="0"/>
                    </a:lnTo>
                    <a:lnTo>
                      <a:pt x="280" y="145"/>
                    </a:lnTo>
                    <a:lnTo>
                      <a:pt x="353" y="68"/>
                    </a:lnTo>
                    <a:lnTo>
                      <a:pt x="494" y="233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0000" tIns="38875" rIns="90000" bIns="38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4" name="Google Shape;1484;p36"/>
              <p:cNvSpPr/>
              <p:nvPr/>
            </p:nvSpPr>
            <p:spPr>
              <a:xfrm>
                <a:off x="2630814" y="1569065"/>
                <a:ext cx="82581" cy="83654"/>
              </a:xfrm>
              <a:custGeom>
                <a:avLst/>
                <a:gdLst/>
                <a:ahLst/>
                <a:cxnLst/>
                <a:rect l="l" t="t" r="r" b="b"/>
                <a:pathLst>
                  <a:path w="77" h="78" extrusionOk="0">
                    <a:moveTo>
                      <a:pt x="77" y="39"/>
                    </a:moveTo>
                    <a:cubicBezTo>
                      <a:pt x="77" y="61"/>
                      <a:pt x="60" y="78"/>
                      <a:pt x="38" y="78"/>
                    </a:cubicBezTo>
                    <a:cubicBezTo>
                      <a:pt x="17" y="78"/>
                      <a:pt x="-1" y="60"/>
                      <a:pt x="0" y="39"/>
                    </a:cubicBezTo>
                    <a:cubicBezTo>
                      <a:pt x="0" y="17"/>
                      <a:pt x="17" y="0"/>
                      <a:pt x="39" y="0"/>
                    </a:cubicBezTo>
                    <a:cubicBezTo>
                      <a:pt x="60" y="0"/>
                      <a:pt x="78" y="18"/>
                      <a:pt x="77" y="39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5" name="Google Shape;1485;p36"/>
              <p:cNvSpPr/>
              <p:nvPr/>
            </p:nvSpPr>
            <p:spPr>
              <a:xfrm>
                <a:off x="2363765" y="1640921"/>
                <a:ext cx="529808" cy="249889"/>
              </a:xfrm>
              <a:custGeom>
                <a:avLst/>
                <a:gdLst/>
                <a:ahLst/>
                <a:cxnLst/>
                <a:rect l="l" t="t" r="r" b="b"/>
                <a:pathLst>
                  <a:path w="494" h="233" extrusionOk="0">
                    <a:moveTo>
                      <a:pt x="0" y="230"/>
                    </a:moveTo>
                    <a:lnTo>
                      <a:pt x="174" y="0"/>
                    </a:lnTo>
                    <a:lnTo>
                      <a:pt x="280" y="145"/>
                    </a:lnTo>
                    <a:lnTo>
                      <a:pt x="353" y="68"/>
                    </a:lnTo>
                    <a:lnTo>
                      <a:pt x="494" y="233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38875" rIns="90000" bIns="38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6" name="Google Shape;1486;p36"/>
              <p:cNvSpPr/>
              <p:nvPr/>
            </p:nvSpPr>
            <p:spPr>
              <a:xfrm>
                <a:off x="2630814" y="1569065"/>
                <a:ext cx="82581" cy="83654"/>
              </a:xfrm>
              <a:custGeom>
                <a:avLst/>
                <a:gdLst/>
                <a:ahLst/>
                <a:cxnLst/>
                <a:rect l="l" t="t" r="r" b="b"/>
                <a:pathLst>
                  <a:path w="77" h="78" extrusionOk="0">
                    <a:moveTo>
                      <a:pt x="77" y="39"/>
                    </a:moveTo>
                    <a:cubicBezTo>
                      <a:pt x="77" y="61"/>
                      <a:pt x="60" y="78"/>
                      <a:pt x="38" y="78"/>
                    </a:cubicBezTo>
                    <a:cubicBezTo>
                      <a:pt x="17" y="78"/>
                      <a:pt x="-1" y="60"/>
                      <a:pt x="0" y="39"/>
                    </a:cubicBezTo>
                    <a:cubicBezTo>
                      <a:pt x="0" y="17"/>
                      <a:pt x="17" y="0"/>
                      <a:pt x="39" y="0"/>
                    </a:cubicBezTo>
                    <a:cubicBezTo>
                      <a:pt x="60" y="0"/>
                      <a:pt x="78" y="18"/>
                      <a:pt x="77" y="3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7" name="Google Shape;1487;p36"/>
              <p:cNvSpPr/>
              <p:nvPr/>
            </p:nvSpPr>
            <p:spPr>
              <a:xfrm>
                <a:off x="2266169" y="2167511"/>
                <a:ext cx="728217" cy="11797"/>
              </a:xfrm>
              <a:custGeom>
                <a:avLst/>
                <a:gdLst/>
                <a:ahLst/>
                <a:cxnLst/>
                <a:rect l="l" t="t" r="r" b="b"/>
                <a:pathLst>
                  <a:path w="679" h="11" extrusionOk="0">
                    <a:moveTo>
                      <a:pt x="679" y="6"/>
                    </a:moveTo>
                    <a:cubicBezTo>
                      <a:pt x="679" y="9"/>
                      <a:pt x="527" y="11"/>
                      <a:pt x="340" y="11"/>
                    </a:cubicBezTo>
                    <a:cubicBezTo>
                      <a:pt x="152" y="11"/>
                      <a:pt x="0" y="9"/>
                      <a:pt x="0" y="6"/>
                    </a:cubicBezTo>
                    <a:cubicBezTo>
                      <a:pt x="0" y="3"/>
                      <a:pt x="152" y="0"/>
                      <a:pt x="340" y="0"/>
                    </a:cubicBezTo>
                    <a:cubicBezTo>
                      <a:pt x="527" y="0"/>
                      <a:pt x="679" y="3"/>
                      <a:pt x="679" y="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8" name="Google Shape;1488;p36"/>
              <p:cNvSpPr/>
              <p:nvPr/>
            </p:nvSpPr>
            <p:spPr>
              <a:xfrm>
                <a:off x="2266169" y="2269397"/>
                <a:ext cx="728217" cy="11797"/>
              </a:xfrm>
              <a:custGeom>
                <a:avLst/>
                <a:gdLst/>
                <a:ahLst/>
                <a:cxnLst/>
                <a:rect l="l" t="t" r="r" b="b"/>
                <a:pathLst>
                  <a:path w="679" h="11" extrusionOk="0">
                    <a:moveTo>
                      <a:pt x="679" y="5"/>
                    </a:moveTo>
                    <a:cubicBezTo>
                      <a:pt x="679" y="8"/>
                      <a:pt x="527" y="11"/>
                      <a:pt x="340" y="11"/>
                    </a:cubicBezTo>
                    <a:cubicBezTo>
                      <a:pt x="152" y="11"/>
                      <a:pt x="0" y="8"/>
                      <a:pt x="0" y="5"/>
                    </a:cubicBezTo>
                    <a:cubicBezTo>
                      <a:pt x="0" y="2"/>
                      <a:pt x="152" y="0"/>
                      <a:pt x="340" y="0"/>
                    </a:cubicBezTo>
                    <a:cubicBezTo>
                      <a:pt x="527" y="0"/>
                      <a:pt x="679" y="2"/>
                      <a:pt x="679" y="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9" name="Google Shape;1489;p36"/>
              <p:cNvSpPr/>
              <p:nvPr/>
            </p:nvSpPr>
            <p:spPr>
              <a:xfrm>
                <a:off x="2266169" y="2371283"/>
                <a:ext cx="728217" cy="11797"/>
              </a:xfrm>
              <a:custGeom>
                <a:avLst/>
                <a:gdLst/>
                <a:ahLst/>
                <a:cxnLst/>
                <a:rect l="l" t="t" r="r" b="b"/>
                <a:pathLst>
                  <a:path w="679" h="11" extrusionOk="0">
                    <a:moveTo>
                      <a:pt x="679" y="5"/>
                    </a:moveTo>
                    <a:cubicBezTo>
                      <a:pt x="679" y="8"/>
                      <a:pt x="527" y="11"/>
                      <a:pt x="340" y="11"/>
                    </a:cubicBezTo>
                    <a:cubicBezTo>
                      <a:pt x="152" y="11"/>
                      <a:pt x="0" y="8"/>
                      <a:pt x="0" y="5"/>
                    </a:cubicBezTo>
                    <a:cubicBezTo>
                      <a:pt x="0" y="2"/>
                      <a:pt x="152" y="0"/>
                      <a:pt x="340" y="0"/>
                    </a:cubicBezTo>
                    <a:cubicBezTo>
                      <a:pt x="527" y="0"/>
                      <a:pt x="679" y="2"/>
                      <a:pt x="679" y="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0" name="Google Shape;1490;p36"/>
              <p:cNvSpPr/>
              <p:nvPr/>
            </p:nvSpPr>
            <p:spPr>
              <a:xfrm>
                <a:off x="2266169" y="2472097"/>
                <a:ext cx="728217" cy="11797"/>
              </a:xfrm>
              <a:custGeom>
                <a:avLst/>
                <a:gdLst/>
                <a:ahLst/>
                <a:cxnLst/>
                <a:rect l="l" t="t" r="r" b="b"/>
                <a:pathLst>
                  <a:path w="679" h="11" extrusionOk="0">
                    <a:moveTo>
                      <a:pt x="679" y="6"/>
                    </a:moveTo>
                    <a:cubicBezTo>
                      <a:pt x="679" y="9"/>
                      <a:pt x="527" y="11"/>
                      <a:pt x="340" y="11"/>
                    </a:cubicBezTo>
                    <a:cubicBezTo>
                      <a:pt x="152" y="11"/>
                      <a:pt x="0" y="9"/>
                      <a:pt x="0" y="6"/>
                    </a:cubicBezTo>
                    <a:cubicBezTo>
                      <a:pt x="0" y="3"/>
                      <a:pt x="152" y="0"/>
                      <a:pt x="340" y="0"/>
                    </a:cubicBezTo>
                    <a:cubicBezTo>
                      <a:pt x="527" y="0"/>
                      <a:pt x="679" y="3"/>
                      <a:pt x="679" y="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1" name="Google Shape;1491;p36"/>
              <p:cNvSpPr/>
              <p:nvPr/>
            </p:nvSpPr>
            <p:spPr>
              <a:xfrm>
                <a:off x="2266169" y="2573983"/>
                <a:ext cx="728217" cy="11797"/>
              </a:xfrm>
              <a:custGeom>
                <a:avLst/>
                <a:gdLst/>
                <a:ahLst/>
                <a:cxnLst/>
                <a:rect l="l" t="t" r="r" b="b"/>
                <a:pathLst>
                  <a:path w="679" h="11" extrusionOk="0">
                    <a:moveTo>
                      <a:pt x="679" y="6"/>
                    </a:moveTo>
                    <a:cubicBezTo>
                      <a:pt x="679" y="9"/>
                      <a:pt x="527" y="11"/>
                      <a:pt x="340" y="11"/>
                    </a:cubicBezTo>
                    <a:cubicBezTo>
                      <a:pt x="152" y="11"/>
                      <a:pt x="0" y="9"/>
                      <a:pt x="0" y="6"/>
                    </a:cubicBezTo>
                    <a:cubicBezTo>
                      <a:pt x="0" y="2"/>
                      <a:pt x="152" y="0"/>
                      <a:pt x="340" y="0"/>
                    </a:cubicBezTo>
                    <a:cubicBezTo>
                      <a:pt x="527" y="0"/>
                      <a:pt x="679" y="2"/>
                      <a:pt x="679" y="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2" name="Google Shape;1492;p36"/>
              <p:cNvSpPr/>
              <p:nvPr/>
            </p:nvSpPr>
            <p:spPr>
              <a:xfrm>
                <a:off x="2419534" y="2666216"/>
                <a:ext cx="418269" cy="11797"/>
              </a:xfrm>
              <a:custGeom>
                <a:avLst/>
                <a:gdLst/>
                <a:ahLst/>
                <a:cxnLst/>
                <a:rect l="l" t="t" r="r" b="b"/>
                <a:pathLst>
                  <a:path w="390" h="11" extrusionOk="0">
                    <a:moveTo>
                      <a:pt x="390" y="6"/>
                    </a:moveTo>
                    <a:cubicBezTo>
                      <a:pt x="390" y="8"/>
                      <a:pt x="368" y="9"/>
                      <a:pt x="333" y="10"/>
                    </a:cubicBezTo>
                    <a:cubicBezTo>
                      <a:pt x="298" y="11"/>
                      <a:pt x="249" y="11"/>
                      <a:pt x="195" y="11"/>
                    </a:cubicBezTo>
                    <a:cubicBezTo>
                      <a:pt x="141" y="11"/>
                      <a:pt x="92" y="11"/>
                      <a:pt x="57" y="10"/>
                    </a:cubicBezTo>
                    <a:cubicBezTo>
                      <a:pt x="22" y="9"/>
                      <a:pt x="0" y="8"/>
                      <a:pt x="0" y="6"/>
                    </a:cubicBezTo>
                    <a:cubicBezTo>
                      <a:pt x="0" y="4"/>
                      <a:pt x="22" y="3"/>
                      <a:pt x="57" y="2"/>
                    </a:cubicBezTo>
                    <a:cubicBezTo>
                      <a:pt x="92" y="1"/>
                      <a:pt x="141" y="0"/>
                      <a:pt x="195" y="0"/>
                    </a:cubicBezTo>
                    <a:cubicBezTo>
                      <a:pt x="249" y="0"/>
                      <a:pt x="298" y="1"/>
                      <a:pt x="333" y="2"/>
                    </a:cubicBezTo>
                    <a:cubicBezTo>
                      <a:pt x="368" y="3"/>
                      <a:pt x="390" y="4"/>
                      <a:pt x="390" y="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3" name="Google Shape;1493;p36"/>
              <p:cNvSpPr/>
              <p:nvPr/>
            </p:nvSpPr>
            <p:spPr>
              <a:xfrm>
                <a:off x="2047382" y="864442"/>
                <a:ext cx="255251" cy="255251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8" extrusionOk="0">
                    <a:moveTo>
                      <a:pt x="146" y="4"/>
                    </a:moveTo>
                    <a:cubicBezTo>
                      <a:pt x="166" y="9"/>
                      <a:pt x="184" y="19"/>
                      <a:pt x="200" y="33"/>
                    </a:cubicBezTo>
                    <a:cubicBezTo>
                      <a:pt x="215" y="47"/>
                      <a:pt x="227" y="65"/>
                      <a:pt x="233" y="85"/>
                    </a:cubicBezTo>
                    <a:cubicBezTo>
                      <a:pt x="239" y="105"/>
                      <a:pt x="239" y="127"/>
                      <a:pt x="235" y="147"/>
                    </a:cubicBezTo>
                    <a:cubicBezTo>
                      <a:pt x="230" y="167"/>
                      <a:pt x="220" y="186"/>
                      <a:pt x="206" y="201"/>
                    </a:cubicBezTo>
                    <a:cubicBezTo>
                      <a:pt x="191" y="216"/>
                      <a:pt x="173" y="227"/>
                      <a:pt x="153" y="234"/>
                    </a:cubicBezTo>
                    <a:cubicBezTo>
                      <a:pt x="133" y="240"/>
                      <a:pt x="112" y="240"/>
                      <a:pt x="92" y="235"/>
                    </a:cubicBezTo>
                    <a:cubicBezTo>
                      <a:pt x="71" y="231"/>
                      <a:pt x="52" y="220"/>
                      <a:pt x="37" y="206"/>
                    </a:cubicBezTo>
                    <a:cubicBezTo>
                      <a:pt x="21" y="191"/>
                      <a:pt x="11" y="174"/>
                      <a:pt x="5" y="154"/>
                    </a:cubicBezTo>
                    <a:cubicBezTo>
                      <a:pt x="-1" y="134"/>
                      <a:pt x="-2" y="113"/>
                      <a:pt x="3" y="92"/>
                    </a:cubicBezTo>
                    <a:cubicBezTo>
                      <a:pt x="8" y="72"/>
                      <a:pt x="17" y="53"/>
                      <a:pt x="32" y="38"/>
                    </a:cubicBezTo>
                    <a:cubicBezTo>
                      <a:pt x="46" y="23"/>
                      <a:pt x="65" y="12"/>
                      <a:pt x="85" y="6"/>
                    </a:cubicBezTo>
                    <a:cubicBezTo>
                      <a:pt x="105" y="0"/>
                      <a:pt x="126" y="-1"/>
                      <a:pt x="146" y="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0675" rIns="90000" bIns="40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4" name="Google Shape;1494;p36"/>
              <p:cNvSpPr/>
              <p:nvPr/>
            </p:nvSpPr>
            <p:spPr>
              <a:xfrm>
                <a:off x="2118166" y="951314"/>
                <a:ext cx="112611" cy="82581"/>
              </a:xfrm>
              <a:custGeom>
                <a:avLst/>
                <a:gdLst/>
                <a:ahLst/>
                <a:cxnLst/>
                <a:rect l="l" t="t" r="r" b="b"/>
                <a:pathLst>
                  <a:path w="105" h="77" extrusionOk="0">
                    <a:moveTo>
                      <a:pt x="46" y="77"/>
                    </a:moveTo>
                    <a:cubicBezTo>
                      <a:pt x="44" y="77"/>
                      <a:pt x="43" y="77"/>
                      <a:pt x="42" y="76"/>
                    </a:cubicBezTo>
                    <a:lnTo>
                      <a:pt x="2" y="43"/>
                    </a:lnTo>
                    <a:cubicBezTo>
                      <a:pt x="0" y="41"/>
                      <a:pt x="0" y="38"/>
                      <a:pt x="1" y="35"/>
                    </a:cubicBezTo>
                    <a:cubicBezTo>
                      <a:pt x="3" y="33"/>
                      <a:pt x="7" y="33"/>
                      <a:pt x="9" y="35"/>
                    </a:cubicBezTo>
                    <a:lnTo>
                      <a:pt x="45" y="64"/>
                    </a:lnTo>
                    <a:lnTo>
                      <a:pt x="96" y="2"/>
                    </a:lnTo>
                    <a:cubicBezTo>
                      <a:pt x="98" y="0"/>
                      <a:pt x="101" y="-1"/>
                      <a:pt x="103" y="1"/>
                    </a:cubicBezTo>
                    <a:cubicBezTo>
                      <a:pt x="106" y="3"/>
                      <a:pt x="106" y="7"/>
                      <a:pt x="104" y="9"/>
                    </a:cubicBezTo>
                    <a:lnTo>
                      <a:pt x="50" y="75"/>
                    </a:lnTo>
                    <a:cubicBezTo>
                      <a:pt x="49" y="76"/>
                      <a:pt x="48" y="77"/>
                      <a:pt x="46" y="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5" name="Google Shape;1495;p36"/>
              <p:cNvSpPr/>
              <p:nvPr/>
            </p:nvSpPr>
            <p:spPr>
              <a:xfrm>
                <a:off x="2248487" y="1180798"/>
                <a:ext cx="74000" cy="81567"/>
              </a:xfrm>
              <a:custGeom>
                <a:avLst/>
                <a:gdLst/>
                <a:ahLst/>
                <a:cxnLst/>
                <a:rect l="l" t="t" r="r" b="b"/>
                <a:pathLst>
                  <a:path w="88" h="97" extrusionOk="0">
                    <a:moveTo>
                      <a:pt x="3" y="96"/>
                    </a:moveTo>
                    <a:lnTo>
                      <a:pt x="29" y="96"/>
                    </a:lnTo>
                    <a:cubicBezTo>
                      <a:pt x="31" y="96"/>
                      <a:pt x="32" y="95"/>
                      <a:pt x="32" y="93"/>
                    </a:cubicBezTo>
                    <a:lnTo>
                      <a:pt x="32" y="65"/>
                    </a:lnTo>
                    <a:cubicBezTo>
                      <a:pt x="32" y="64"/>
                      <a:pt x="33" y="62"/>
                      <a:pt x="35" y="62"/>
                    </a:cubicBezTo>
                    <a:lnTo>
                      <a:pt x="54" y="62"/>
                    </a:lnTo>
                    <a:cubicBezTo>
                      <a:pt x="55" y="62"/>
                      <a:pt x="56" y="64"/>
                      <a:pt x="56" y="65"/>
                    </a:cubicBezTo>
                    <a:lnTo>
                      <a:pt x="56" y="94"/>
                    </a:lnTo>
                    <a:cubicBezTo>
                      <a:pt x="56" y="95"/>
                      <a:pt x="58" y="97"/>
                      <a:pt x="59" y="97"/>
                    </a:cubicBezTo>
                    <a:lnTo>
                      <a:pt x="86" y="97"/>
                    </a:lnTo>
                    <a:cubicBezTo>
                      <a:pt x="87" y="97"/>
                      <a:pt x="88" y="95"/>
                      <a:pt x="88" y="94"/>
                    </a:cubicBezTo>
                    <a:lnTo>
                      <a:pt x="88" y="43"/>
                    </a:lnTo>
                    <a:cubicBezTo>
                      <a:pt x="88" y="42"/>
                      <a:pt x="88" y="41"/>
                      <a:pt x="88" y="41"/>
                    </a:cubicBezTo>
                    <a:lnTo>
                      <a:pt x="46" y="1"/>
                    </a:lnTo>
                    <a:cubicBezTo>
                      <a:pt x="45" y="0"/>
                      <a:pt x="43" y="0"/>
                      <a:pt x="42" y="1"/>
                    </a:cubicBezTo>
                    <a:lnTo>
                      <a:pt x="1" y="40"/>
                    </a:lnTo>
                    <a:cubicBezTo>
                      <a:pt x="0" y="40"/>
                      <a:pt x="0" y="41"/>
                      <a:pt x="0" y="42"/>
                    </a:cubicBezTo>
                    <a:lnTo>
                      <a:pt x="0" y="93"/>
                    </a:lnTo>
                    <a:cubicBezTo>
                      <a:pt x="0" y="95"/>
                      <a:pt x="1" y="96"/>
                      <a:pt x="3" y="9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96" name="Google Shape;1496;p36"/>
            <p:cNvGrpSpPr/>
            <p:nvPr/>
          </p:nvGrpSpPr>
          <p:grpSpPr>
            <a:xfrm>
              <a:off x="6160359" y="821248"/>
              <a:ext cx="996339" cy="2100998"/>
              <a:chOff x="6160359" y="941661"/>
              <a:chExt cx="996339" cy="2100998"/>
            </a:xfrm>
          </p:grpSpPr>
          <p:sp>
            <p:nvSpPr>
              <p:cNvPr id="1497" name="Google Shape;1497;p36"/>
              <p:cNvSpPr/>
              <p:nvPr/>
            </p:nvSpPr>
            <p:spPr>
              <a:xfrm>
                <a:off x="6162504" y="942734"/>
                <a:ext cx="990976" cy="2096708"/>
              </a:xfrm>
              <a:custGeom>
                <a:avLst/>
                <a:gdLst/>
                <a:ahLst/>
                <a:cxnLst/>
                <a:rect l="l" t="t" r="r" b="b"/>
                <a:pathLst>
                  <a:path w="924" h="1955" extrusionOk="0">
                    <a:moveTo>
                      <a:pt x="758" y="1"/>
                    </a:moveTo>
                    <a:cubicBezTo>
                      <a:pt x="739" y="1"/>
                      <a:pt x="716" y="1"/>
                      <a:pt x="688" y="1"/>
                    </a:cubicBezTo>
                    <a:cubicBezTo>
                      <a:pt x="681" y="1"/>
                      <a:pt x="673" y="0"/>
                      <a:pt x="666" y="3"/>
                    </a:cubicBezTo>
                    <a:cubicBezTo>
                      <a:pt x="660" y="6"/>
                      <a:pt x="653" y="11"/>
                      <a:pt x="650" y="18"/>
                    </a:cubicBezTo>
                    <a:cubicBezTo>
                      <a:pt x="648" y="22"/>
                      <a:pt x="646" y="26"/>
                      <a:pt x="646" y="30"/>
                    </a:cubicBezTo>
                    <a:cubicBezTo>
                      <a:pt x="645" y="34"/>
                      <a:pt x="645" y="38"/>
                      <a:pt x="645" y="42"/>
                    </a:cubicBezTo>
                    <a:cubicBezTo>
                      <a:pt x="645" y="46"/>
                      <a:pt x="645" y="51"/>
                      <a:pt x="645" y="55"/>
                    </a:cubicBezTo>
                    <a:cubicBezTo>
                      <a:pt x="645" y="59"/>
                      <a:pt x="645" y="64"/>
                      <a:pt x="644" y="68"/>
                    </a:cubicBezTo>
                    <a:cubicBezTo>
                      <a:pt x="642" y="77"/>
                      <a:pt x="637" y="86"/>
                      <a:pt x="629" y="91"/>
                    </a:cubicBezTo>
                    <a:cubicBezTo>
                      <a:pt x="624" y="94"/>
                      <a:pt x="620" y="95"/>
                      <a:pt x="615" y="96"/>
                    </a:cubicBezTo>
                    <a:cubicBezTo>
                      <a:pt x="610" y="96"/>
                      <a:pt x="605" y="96"/>
                      <a:pt x="600" y="96"/>
                    </a:cubicBezTo>
                    <a:cubicBezTo>
                      <a:pt x="580" y="96"/>
                      <a:pt x="559" y="96"/>
                      <a:pt x="537" y="96"/>
                    </a:cubicBezTo>
                    <a:cubicBezTo>
                      <a:pt x="493" y="96"/>
                      <a:pt x="445" y="96"/>
                      <a:pt x="394" y="96"/>
                    </a:cubicBezTo>
                    <a:lnTo>
                      <a:pt x="355" y="96"/>
                    </a:lnTo>
                    <a:cubicBezTo>
                      <a:pt x="351" y="96"/>
                      <a:pt x="348" y="96"/>
                      <a:pt x="345" y="96"/>
                    </a:cubicBezTo>
                    <a:cubicBezTo>
                      <a:pt x="342" y="96"/>
                      <a:pt x="338" y="96"/>
                      <a:pt x="335" y="95"/>
                    </a:cubicBezTo>
                    <a:cubicBezTo>
                      <a:pt x="328" y="94"/>
                      <a:pt x="322" y="90"/>
                      <a:pt x="317" y="84"/>
                    </a:cubicBezTo>
                    <a:cubicBezTo>
                      <a:pt x="313" y="79"/>
                      <a:pt x="310" y="72"/>
                      <a:pt x="309" y="65"/>
                    </a:cubicBezTo>
                    <a:cubicBezTo>
                      <a:pt x="308" y="62"/>
                      <a:pt x="308" y="58"/>
                      <a:pt x="308" y="55"/>
                    </a:cubicBezTo>
                    <a:cubicBezTo>
                      <a:pt x="308" y="51"/>
                      <a:pt x="308" y="48"/>
                      <a:pt x="308" y="44"/>
                    </a:cubicBezTo>
                    <a:cubicBezTo>
                      <a:pt x="308" y="37"/>
                      <a:pt x="309" y="30"/>
                      <a:pt x="306" y="23"/>
                    </a:cubicBezTo>
                    <a:cubicBezTo>
                      <a:pt x="304" y="17"/>
                      <a:pt x="299" y="11"/>
                      <a:pt x="294" y="7"/>
                    </a:cubicBezTo>
                    <a:cubicBezTo>
                      <a:pt x="288" y="3"/>
                      <a:pt x="281" y="1"/>
                      <a:pt x="273" y="1"/>
                    </a:cubicBezTo>
                    <a:lnTo>
                      <a:pt x="251" y="1"/>
                    </a:lnTo>
                    <a:cubicBezTo>
                      <a:pt x="236" y="1"/>
                      <a:pt x="221" y="1"/>
                      <a:pt x="206" y="1"/>
                    </a:cubicBezTo>
                    <a:cubicBezTo>
                      <a:pt x="175" y="1"/>
                      <a:pt x="143" y="1"/>
                      <a:pt x="111" y="1"/>
                    </a:cubicBezTo>
                    <a:cubicBezTo>
                      <a:pt x="95" y="1"/>
                      <a:pt x="79" y="3"/>
                      <a:pt x="64" y="10"/>
                    </a:cubicBezTo>
                    <a:cubicBezTo>
                      <a:pt x="49" y="17"/>
                      <a:pt x="35" y="27"/>
                      <a:pt x="24" y="40"/>
                    </a:cubicBezTo>
                    <a:cubicBezTo>
                      <a:pt x="14" y="53"/>
                      <a:pt x="6" y="68"/>
                      <a:pt x="2" y="85"/>
                    </a:cubicBezTo>
                    <a:cubicBezTo>
                      <a:pt x="1" y="89"/>
                      <a:pt x="1" y="93"/>
                      <a:pt x="0" y="97"/>
                    </a:cubicBezTo>
                    <a:cubicBezTo>
                      <a:pt x="0" y="101"/>
                      <a:pt x="0" y="105"/>
                      <a:pt x="0" y="108"/>
                    </a:cubicBezTo>
                    <a:lnTo>
                      <a:pt x="0" y="813"/>
                    </a:lnTo>
                    <a:cubicBezTo>
                      <a:pt x="0" y="823"/>
                      <a:pt x="0" y="832"/>
                      <a:pt x="0" y="841"/>
                    </a:cubicBezTo>
                    <a:cubicBezTo>
                      <a:pt x="0" y="870"/>
                      <a:pt x="0" y="899"/>
                      <a:pt x="0" y="928"/>
                    </a:cubicBezTo>
                    <a:lnTo>
                      <a:pt x="0" y="1843"/>
                    </a:lnTo>
                    <a:cubicBezTo>
                      <a:pt x="0" y="1855"/>
                      <a:pt x="0" y="1866"/>
                      <a:pt x="4" y="1877"/>
                    </a:cubicBezTo>
                    <a:cubicBezTo>
                      <a:pt x="11" y="1901"/>
                      <a:pt x="26" y="1921"/>
                      <a:pt x="46" y="1935"/>
                    </a:cubicBezTo>
                    <a:cubicBezTo>
                      <a:pt x="66" y="1949"/>
                      <a:pt x="90" y="1955"/>
                      <a:pt x="115" y="1954"/>
                    </a:cubicBezTo>
                    <a:cubicBezTo>
                      <a:pt x="139" y="1954"/>
                      <a:pt x="163" y="1954"/>
                      <a:pt x="188" y="1954"/>
                    </a:cubicBezTo>
                    <a:cubicBezTo>
                      <a:pt x="236" y="1954"/>
                      <a:pt x="285" y="1954"/>
                      <a:pt x="333" y="1954"/>
                    </a:cubicBezTo>
                    <a:cubicBezTo>
                      <a:pt x="429" y="1954"/>
                      <a:pt x="523" y="1954"/>
                      <a:pt x="616" y="1954"/>
                    </a:cubicBezTo>
                    <a:cubicBezTo>
                      <a:pt x="663" y="1954"/>
                      <a:pt x="709" y="1954"/>
                      <a:pt x="754" y="1954"/>
                    </a:cubicBezTo>
                    <a:cubicBezTo>
                      <a:pt x="777" y="1954"/>
                      <a:pt x="800" y="1955"/>
                      <a:pt x="822" y="1954"/>
                    </a:cubicBezTo>
                    <a:cubicBezTo>
                      <a:pt x="844" y="1953"/>
                      <a:pt x="866" y="1944"/>
                      <a:pt x="883" y="1930"/>
                    </a:cubicBezTo>
                    <a:cubicBezTo>
                      <a:pt x="892" y="1923"/>
                      <a:pt x="899" y="1915"/>
                      <a:pt x="905" y="1906"/>
                    </a:cubicBezTo>
                    <a:cubicBezTo>
                      <a:pt x="911" y="1897"/>
                      <a:pt x="916" y="1887"/>
                      <a:pt x="919" y="1876"/>
                    </a:cubicBezTo>
                    <a:cubicBezTo>
                      <a:pt x="922" y="1866"/>
                      <a:pt x="923" y="1855"/>
                      <a:pt x="923" y="1844"/>
                    </a:cubicBezTo>
                    <a:cubicBezTo>
                      <a:pt x="923" y="1833"/>
                      <a:pt x="923" y="1822"/>
                      <a:pt x="923" y="1811"/>
                    </a:cubicBezTo>
                    <a:cubicBezTo>
                      <a:pt x="923" y="1767"/>
                      <a:pt x="923" y="1724"/>
                      <a:pt x="923" y="1681"/>
                    </a:cubicBezTo>
                    <a:cubicBezTo>
                      <a:pt x="923" y="1341"/>
                      <a:pt x="923" y="1033"/>
                      <a:pt x="923" y="775"/>
                    </a:cubicBezTo>
                    <a:cubicBezTo>
                      <a:pt x="923" y="517"/>
                      <a:pt x="924" y="308"/>
                      <a:pt x="924" y="163"/>
                    </a:cubicBezTo>
                    <a:cubicBezTo>
                      <a:pt x="924" y="145"/>
                      <a:pt x="924" y="128"/>
                      <a:pt x="924" y="112"/>
                    </a:cubicBezTo>
                    <a:cubicBezTo>
                      <a:pt x="924" y="96"/>
                      <a:pt x="921" y="81"/>
                      <a:pt x="916" y="68"/>
                    </a:cubicBezTo>
                    <a:cubicBezTo>
                      <a:pt x="911" y="55"/>
                      <a:pt x="904" y="45"/>
                      <a:pt x="896" y="36"/>
                    </a:cubicBezTo>
                    <a:cubicBezTo>
                      <a:pt x="888" y="27"/>
                      <a:pt x="879" y="21"/>
                      <a:pt x="871" y="16"/>
                    </a:cubicBezTo>
                    <a:cubicBezTo>
                      <a:pt x="855" y="6"/>
                      <a:pt x="840" y="3"/>
                      <a:pt x="831" y="2"/>
                    </a:cubicBezTo>
                    <a:cubicBezTo>
                      <a:pt x="826" y="1"/>
                      <a:pt x="822" y="1"/>
                      <a:pt x="820" y="1"/>
                    </a:cubicBezTo>
                    <a:cubicBezTo>
                      <a:pt x="817" y="0"/>
                      <a:pt x="816" y="0"/>
                      <a:pt x="816" y="0"/>
                    </a:cubicBezTo>
                    <a:cubicBezTo>
                      <a:pt x="816" y="0"/>
                      <a:pt x="811" y="0"/>
                      <a:pt x="801" y="0"/>
                    </a:cubicBezTo>
                    <a:cubicBezTo>
                      <a:pt x="792" y="0"/>
                      <a:pt x="777" y="0"/>
                      <a:pt x="7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8" name="Google Shape;1498;p36"/>
              <p:cNvSpPr/>
              <p:nvPr/>
            </p:nvSpPr>
            <p:spPr>
              <a:xfrm>
                <a:off x="6324449" y="1733155"/>
                <a:ext cx="655288" cy="132988"/>
              </a:xfrm>
              <a:custGeom>
                <a:avLst/>
                <a:gdLst/>
                <a:ahLst/>
                <a:cxnLst/>
                <a:rect l="l" t="t" r="r" b="b"/>
                <a:pathLst>
                  <a:path w="611" h="124" extrusionOk="0">
                    <a:moveTo>
                      <a:pt x="0" y="0"/>
                    </a:moveTo>
                    <a:lnTo>
                      <a:pt x="611" y="0"/>
                    </a:lnTo>
                    <a:lnTo>
                      <a:pt x="611" y="124"/>
                    </a:lnTo>
                    <a:lnTo>
                      <a:pt x="0" y="1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9" name="Google Shape;1499;p36"/>
              <p:cNvSpPr/>
              <p:nvPr/>
            </p:nvSpPr>
            <p:spPr>
              <a:xfrm>
                <a:off x="6160359" y="941661"/>
                <a:ext cx="996339" cy="2100998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959" extrusionOk="0">
                    <a:moveTo>
                      <a:pt x="820" y="1"/>
                    </a:moveTo>
                    <a:cubicBezTo>
                      <a:pt x="820" y="1"/>
                      <a:pt x="821" y="1"/>
                      <a:pt x="824" y="1"/>
                    </a:cubicBezTo>
                    <a:cubicBezTo>
                      <a:pt x="826" y="1"/>
                      <a:pt x="830" y="1"/>
                      <a:pt x="835" y="2"/>
                    </a:cubicBezTo>
                    <a:cubicBezTo>
                      <a:pt x="844" y="3"/>
                      <a:pt x="859" y="6"/>
                      <a:pt x="875" y="16"/>
                    </a:cubicBezTo>
                    <a:cubicBezTo>
                      <a:pt x="884" y="21"/>
                      <a:pt x="892" y="28"/>
                      <a:pt x="900" y="36"/>
                    </a:cubicBezTo>
                    <a:cubicBezTo>
                      <a:pt x="908" y="45"/>
                      <a:pt x="915" y="56"/>
                      <a:pt x="921" y="69"/>
                    </a:cubicBezTo>
                    <a:cubicBezTo>
                      <a:pt x="926" y="82"/>
                      <a:pt x="929" y="97"/>
                      <a:pt x="929" y="113"/>
                    </a:cubicBezTo>
                    <a:cubicBezTo>
                      <a:pt x="929" y="129"/>
                      <a:pt x="929" y="146"/>
                      <a:pt x="929" y="164"/>
                    </a:cubicBezTo>
                    <a:cubicBezTo>
                      <a:pt x="929" y="308"/>
                      <a:pt x="929" y="517"/>
                      <a:pt x="929" y="776"/>
                    </a:cubicBezTo>
                    <a:cubicBezTo>
                      <a:pt x="929" y="1034"/>
                      <a:pt x="929" y="1342"/>
                      <a:pt x="929" y="1682"/>
                    </a:cubicBezTo>
                    <a:cubicBezTo>
                      <a:pt x="929" y="1725"/>
                      <a:pt x="929" y="1768"/>
                      <a:pt x="929" y="1812"/>
                    </a:cubicBezTo>
                    <a:lnTo>
                      <a:pt x="929" y="1845"/>
                    </a:lnTo>
                    <a:cubicBezTo>
                      <a:pt x="929" y="1856"/>
                      <a:pt x="928" y="1867"/>
                      <a:pt x="925" y="1878"/>
                    </a:cubicBezTo>
                    <a:cubicBezTo>
                      <a:pt x="922" y="1889"/>
                      <a:pt x="918" y="1899"/>
                      <a:pt x="911" y="1909"/>
                    </a:cubicBezTo>
                    <a:cubicBezTo>
                      <a:pt x="905" y="1918"/>
                      <a:pt x="897" y="1926"/>
                      <a:pt x="889" y="1934"/>
                    </a:cubicBezTo>
                    <a:cubicBezTo>
                      <a:pt x="871" y="1948"/>
                      <a:pt x="849" y="1957"/>
                      <a:pt x="826" y="1958"/>
                    </a:cubicBezTo>
                    <a:cubicBezTo>
                      <a:pt x="803" y="1958"/>
                      <a:pt x="781" y="1958"/>
                      <a:pt x="758" y="1958"/>
                    </a:cubicBezTo>
                    <a:cubicBezTo>
                      <a:pt x="712" y="1958"/>
                      <a:pt x="666" y="1958"/>
                      <a:pt x="620" y="1958"/>
                    </a:cubicBezTo>
                    <a:cubicBezTo>
                      <a:pt x="527" y="1958"/>
                      <a:pt x="432" y="1958"/>
                      <a:pt x="336" y="1958"/>
                    </a:cubicBezTo>
                    <a:cubicBezTo>
                      <a:pt x="288" y="1958"/>
                      <a:pt x="240" y="1958"/>
                      <a:pt x="191" y="1958"/>
                    </a:cubicBezTo>
                    <a:cubicBezTo>
                      <a:pt x="167" y="1958"/>
                      <a:pt x="143" y="1958"/>
                      <a:pt x="118" y="1958"/>
                    </a:cubicBezTo>
                    <a:cubicBezTo>
                      <a:pt x="94" y="1959"/>
                      <a:pt x="68" y="1953"/>
                      <a:pt x="48" y="1939"/>
                    </a:cubicBezTo>
                    <a:cubicBezTo>
                      <a:pt x="27" y="1924"/>
                      <a:pt x="12" y="1903"/>
                      <a:pt x="5" y="1879"/>
                    </a:cubicBezTo>
                    <a:cubicBezTo>
                      <a:pt x="1" y="1867"/>
                      <a:pt x="0" y="1855"/>
                      <a:pt x="0" y="1842"/>
                    </a:cubicBezTo>
                    <a:cubicBezTo>
                      <a:pt x="0" y="1830"/>
                      <a:pt x="0" y="1818"/>
                      <a:pt x="0" y="1806"/>
                    </a:cubicBezTo>
                    <a:cubicBezTo>
                      <a:pt x="0" y="1757"/>
                      <a:pt x="0" y="1709"/>
                      <a:pt x="0" y="1661"/>
                    </a:cubicBezTo>
                    <a:cubicBezTo>
                      <a:pt x="0" y="1566"/>
                      <a:pt x="0" y="1471"/>
                      <a:pt x="0" y="1378"/>
                    </a:cubicBezTo>
                    <a:cubicBezTo>
                      <a:pt x="0" y="1192"/>
                      <a:pt x="0" y="1013"/>
                      <a:pt x="0" y="842"/>
                    </a:cubicBezTo>
                    <a:cubicBezTo>
                      <a:pt x="0" y="672"/>
                      <a:pt x="1" y="509"/>
                      <a:pt x="1" y="357"/>
                    </a:cubicBezTo>
                    <a:cubicBezTo>
                      <a:pt x="1" y="281"/>
                      <a:pt x="1" y="208"/>
                      <a:pt x="1" y="137"/>
                    </a:cubicBezTo>
                    <a:cubicBezTo>
                      <a:pt x="1" y="129"/>
                      <a:pt x="1" y="120"/>
                      <a:pt x="1" y="111"/>
                    </a:cubicBezTo>
                    <a:cubicBezTo>
                      <a:pt x="1" y="107"/>
                      <a:pt x="1" y="102"/>
                      <a:pt x="1" y="98"/>
                    </a:cubicBezTo>
                    <a:cubicBezTo>
                      <a:pt x="2" y="94"/>
                      <a:pt x="2" y="89"/>
                      <a:pt x="4" y="85"/>
                    </a:cubicBezTo>
                    <a:cubicBezTo>
                      <a:pt x="8" y="68"/>
                      <a:pt x="15" y="52"/>
                      <a:pt x="26" y="39"/>
                    </a:cubicBezTo>
                    <a:cubicBezTo>
                      <a:pt x="37" y="26"/>
                      <a:pt x="51" y="16"/>
                      <a:pt x="67" y="9"/>
                    </a:cubicBezTo>
                    <a:cubicBezTo>
                      <a:pt x="82" y="2"/>
                      <a:pt x="99" y="0"/>
                      <a:pt x="115" y="0"/>
                    </a:cubicBezTo>
                    <a:cubicBezTo>
                      <a:pt x="147" y="0"/>
                      <a:pt x="179" y="0"/>
                      <a:pt x="209" y="0"/>
                    </a:cubicBezTo>
                    <a:cubicBezTo>
                      <a:pt x="225" y="0"/>
                      <a:pt x="240" y="0"/>
                      <a:pt x="255" y="0"/>
                    </a:cubicBezTo>
                    <a:cubicBezTo>
                      <a:pt x="262" y="0"/>
                      <a:pt x="270" y="0"/>
                      <a:pt x="277" y="0"/>
                    </a:cubicBezTo>
                    <a:cubicBezTo>
                      <a:pt x="285" y="0"/>
                      <a:pt x="292" y="2"/>
                      <a:pt x="299" y="6"/>
                    </a:cubicBezTo>
                    <a:cubicBezTo>
                      <a:pt x="305" y="10"/>
                      <a:pt x="309" y="17"/>
                      <a:pt x="312" y="23"/>
                    </a:cubicBezTo>
                    <a:cubicBezTo>
                      <a:pt x="314" y="30"/>
                      <a:pt x="314" y="38"/>
                      <a:pt x="314" y="45"/>
                    </a:cubicBezTo>
                    <a:cubicBezTo>
                      <a:pt x="314" y="48"/>
                      <a:pt x="314" y="52"/>
                      <a:pt x="314" y="55"/>
                    </a:cubicBezTo>
                    <a:cubicBezTo>
                      <a:pt x="314" y="59"/>
                      <a:pt x="314" y="62"/>
                      <a:pt x="314" y="66"/>
                    </a:cubicBezTo>
                    <a:cubicBezTo>
                      <a:pt x="315" y="73"/>
                      <a:pt x="318" y="79"/>
                      <a:pt x="322" y="84"/>
                    </a:cubicBezTo>
                    <a:cubicBezTo>
                      <a:pt x="327" y="89"/>
                      <a:pt x="333" y="93"/>
                      <a:pt x="339" y="94"/>
                    </a:cubicBezTo>
                    <a:cubicBezTo>
                      <a:pt x="342" y="95"/>
                      <a:pt x="345" y="95"/>
                      <a:pt x="349" y="95"/>
                    </a:cubicBezTo>
                    <a:lnTo>
                      <a:pt x="359" y="95"/>
                    </a:lnTo>
                    <a:cubicBezTo>
                      <a:pt x="372" y="95"/>
                      <a:pt x="385" y="95"/>
                      <a:pt x="398" y="95"/>
                    </a:cubicBezTo>
                    <a:cubicBezTo>
                      <a:pt x="449" y="95"/>
                      <a:pt x="497" y="95"/>
                      <a:pt x="541" y="96"/>
                    </a:cubicBezTo>
                    <a:cubicBezTo>
                      <a:pt x="563" y="96"/>
                      <a:pt x="584" y="96"/>
                      <a:pt x="604" y="96"/>
                    </a:cubicBezTo>
                    <a:cubicBezTo>
                      <a:pt x="609" y="96"/>
                      <a:pt x="614" y="96"/>
                      <a:pt x="619" y="95"/>
                    </a:cubicBezTo>
                    <a:cubicBezTo>
                      <a:pt x="623" y="95"/>
                      <a:pt x="628" y="93"/>
                      <a:pt x="632" y="91"/>
                    </a:cubicBezTo>
                    <a:cubicBezTo>
                      <a:pt x="640" y="86"/>
                      <a:pt x="645" y="77"/>
                      <a:pt x="647" y="69"/>
                    </a:cubicBezTo>
                    <a:cubicBezTo>
                      <a:pt x="648" y="64"/>
                      <a:pt x="648" y="60"/>
                      <a:pt x="648" y="56"/>
                    </a:cubicBezTo>
                    <a:cubicBezTo>
                      <a:pt x="648" y="51"/>
                      <a:pt x="648" y="47"/>
                      <a:pt x="648" y="43"/>
                    </a:cubicBezTo>
                    <a:cubicBezTo>
                      <a:pt x="648" y="38"/>
                      <a:pt x="648" y="34"/>
                      <a:pt x="648" y="30"/>
                    </a:cubicBezTo>
                    <a:cubicBezTo>
                      <a:pt x="649" y="26"/>
                      <a:pt x="650" y="22"/>
                      <a:pt x="652" y="18"/>
                    </a:cubicBezTo>
                    <a:cubicBezTo>
                      <a:pt x="656" y="11"/>
                      <a:pt x="663" y="6"/>
                      <a:pt x="670" y="3"/>
                    </a:cubicBezTo>
                    <a:cubicBezTo>
                      <a:pt x="677" y="0"/>
                      <a:pt x="684" y="1"/>
                      <a:pt x="691" y="1"/>
                    </a:cubicBezTo>
                    <a:cubicBezTo>
                      <a:pt x="719" y="1"/>
                      <a:pt x="743" y="1"/>
                      <a:pt x="762" y="1"/>
                    </a:cubicBezTo>
                    <a:cubicBezTo>
                      <a:pt x="781" y="1"/>
                      <a:pt x="795" y="1"/>
                      <a:pt x="805" y="1"/>
                    </a:cubicBezTo>
                    <a:cubicBezTo>
                      <a:pt x="815" y="1"/>
                      <a:pt x="820" y="1"/>
                      <a:pt x="820" y="1"/>
                    </a:cubicBezTo>
                    <a:cubicBezTo>
                      <a:pt x="820" y="1"/>
                      <a:pt x="815" y="1"/>
                      <a:pt x="805" y="1"/>
                    </a:cubicBezTo>
                    <a:cubicBezTo>
                      <a:pt x="795" y="1"/>
                      <a:pt x="781" y="1"/>
                      <a:pt x="762" y="2"/>
                    </a:cubicBezTo>
                    <a:cubicBezTo>
                      <a:pt x="743" y="2"/>
                      <a:pt x="719" y="2"/>
                      <a:pt x="691" y="2"/>
                    </a:cubicBezTo>
                    <a:cubicBezTo>
                      <a:pt x="684" y="2"/>
                      <a:pt x="677" y="1"/>
                      <a:pt x="670" y="4"/>
                    </a:cubicBezTo>
                    <a:cubicBezTo>
                      <a:pt x="663" y="7"/>
                      <a:pt x="657" y="12"/>
                      <a:pt x="653" y="19"/>
                    </a:cubicBezTo>
                    <a:cubicBezTo>
                      <a:pt x="651" y="22"/>
                      <a:pt x="650" y="26"/>
                      <a:pt x="649" y="30"/>
                    </a:cubicBezTo>
                    <a:cubicBezTo>
                      <a:pt x="649" y="34"/>
                      <a:pt x="649" y="38"/>
                      <a:pt x="649" y="42"/>
                    </a:cubicBezTo>
                    <a:lnTo>
                      <a:pt x="649" y="55"/>
                    </a:lnTo>
                    <a:cubicBezTo>
                      <a:pt x="649" y="60"/>
                      <a:pt x="649" y="64"/>
                      <a:pt x="648" y="69"/>
                    </a:cubicBezTo>
                    <a:cubicBezTo>
                      <a:pt x="646" y="78"/>
                      <a:pt x="641" y="86"/>
                      <a:pt x="632" y="92"/>
                    </a:cubicBezTo>
                    <a:cubicBezTo>
                      <a:pt x="628" y="94"/>
                      <a:pt x="623" y="96"/>
                      <a:pt x="618" y="96"/>
                    </a:cubicBezTo>
                    <a:cubicBezTo>
                      <a:pt x="613" y="97"/>
                      <a:pt x="609" y="97"/>
                      <a:pt x="604" y="97"/>
                    </a:cubicBezTo>
                    <a:cubicBezTo>
                      <a:pt x="584" y="97"/>
                      <a:pt x="562" y="97"/>
                      <a:pt x="541" y="97"/>
                    </a:cubicBezTo>
                    <a:cubicBezTo>
                      <a:pt x="497" y="97"/>
                      <a:pt x="449" y="97"/>
                      <a:pt x="398" y="97"/>
                    </a:cubicBezTo>
                    <a:lnTo>
                      <a:pt x="358" y="97"/>
                    </a:lnTo>
                    <a:cubicBezTo>
                      <a:pt x="355" y="97"/>
                      <a:pt x="351" y="97"/>
                      <a:pt x="348" y="97"/>
                    </a:cubicBezTo>
                    <a:cubicBezTo>
                      <a:pt x="344" y="97"/>
                      <a:pt x="342" y="97"/>
                      <a:pt x="338" y="96"/>
                    </a:cubicBezTo>
                    <a:cubicBezTo>
                      <a:pt x="332" y="94"/>
                      <a:pt x="325" y="90"/>
                      <a:pt x="321" y="85"/>
                    </a:cubicBezTo>
                    <a:cubicBezTo>
                      <a:pt x="316" y="80"/>
                      <a:pt x="313" y="73"/>
                      <a:pt x="312" y="66"/>
                    </a:cubicBezTo>
                    <a:cubicBezTo>
                      <a:pt x="312" y="62"/>
                      <a:pt x="312" y="58"/>
                      <a:pt x="312" y="55"/>
                    </a:cubicBezTo>
                    <a:cubicBezTo>
                      <a:pt x="312" y="51"/>
                      <a:pt x="312" y="48"/>
                      <a:pt x="312" y="45"/>
                    </a:cubicBezTo>
                    <a:cubicBezTo>
                      <a:pt x="312" y="37"/>
                      <a:pt x="313" y="30"/>
                      <a:pt x="310" y="24"/>
                    </a:cubicBezTo>
                    <a:cubicBezTo>
                      <a:pt x="308" y="17"/>
                      <a:pt x="303" y="11"/>
                      <a:pt x="297" y="7"/>
                    </a:cubicBezTo>
                    <a:cubicBezTo>
                      <a:pt x="291" y="3"/>
                      <a:pt x="284" y="1"/>
                      <a:pt x="277" y="2"/>
                    </a:cubicBezTo>
                    <a:lnTo>
                      <a:pt x="209" y="2"/>
                    </a:lnTo>
                    <a:cubicBezTo>
                      <a:pt x="179" y="2"/>
                      <a:pt x="147" y="2"/>
                      <a:pt x="115" y="2"/>
                    </a:cubicBezTo>
                    <a:cubicBezTo>
                      <a:pt x="99" y="1"/>
                      <a:pt x="82" y="4"/>
                      <a:pt x="67" y="11"/>
                    </a:cubicBezTo>
                    <a:cubicBezTo>
                      <a:pt x="52" y="17"/>
                      <a:pt x="39" y="27"/>
                      <a:pt x="28" y="40"/>
                    </a:cubicBezTo>
                    <a:cubicBezTo>
                      <a:pt x="17" y="53"/>
                      <a:pt x="10" y="69"/>
                      <a:pt x="6" y="85"/>
                    </a:cubicBezTo>
                    <a:cubicBezTo>
                      <a:pt x="5" y="89"/>
                      <a:pt x="4" y="94"/>
                      <a:pt x="4" y="98"/>
                    </a:cubicBezTo>
                    <a:cubicBezTo>
                      <a:pt x="3" y="102"/>
                      <a:pt x="3" y="106"/>
                      <a:pt x="3" y="111"/>
                    </a:cubicBezTo>
                    <a:cubicBezTo>
                      <a:pt x="3" y="120"/>
                      <a:pt x="3" y="128"/>
                      <a:pt x="3" y="137"/>
                    </a:cubicBezTo>
                    <a:cubicBezTo>
                      <a:pt x="3" y="208"/>
                      <a:pt x="3" y="281"/>
                      <a:pt x="3" y="357"/>
                    </a:cubicBezTo>
                    <a:cubicBezTo>
                      <a:pt x="3" y="509"/>
                      <a:pt x="3" y="671"/>
                      <a:pt x="3" y="842"/>
                    </a:cubicBezTo>
                    <a:cubicBezTo>
                      <a:pt x="3" y="1013"/>
                      <a:pt x="3" y="1192"/>
                      <a:pt x="3" y="1378"/>
                    </a:cubicBezTo>
                    <a:cubicBezTo>
                      <a:pt x="3" y="1471"/>
                      <a:pt x="3" y="1566"/>
                      <a:pt x="3" y="1661"/>
                    </a:cubicBezTo>
                    <a:cubicBezTo>
                      <a:pt x="3" y="1709"/>
                      <a:pt x="3" y="1757"/>
                      <a:pt x="3" y="1806"/>
                    </a:cubicBezTo>
                    <a:cubicBezTo>
                      <a:pt x="3" y="1818"/>
                      <a:pt x="3" y="1830"/>
                      <a:pt x="3" y="1842"/>
                    </a:cubicBezTo>
                    <a:cubicBezTo>
                      <a:pt x="3" y="1854"/>
                      <a:pt x="4" y="1866"/>
                      <a:pt x="7" y="1878"/>
                    </a:cubicBezTo>
                    <a:cubicBezTo>
                      <a:pt x="14" y="1901"/>
                      <a:pt x="29" y="1922"/>
                      <a:pt x="49" y="1936"/>
                    </a:cubicBezTo>
                    <a:cubicBezTo>
                      <a:pt x="69" y="1950"/>
                      <a:pt x="94" y="1956"/>
                      <a:pt x="118" y="1955"/>
                    </a:cubicBezTo>
                    <a:cubicBezTo>
                      <a:pt x="143" y="1955"/>
                      <a:pt x="167" y="1955"/>
                      <a:pt x="191" y="1955"/>
                    </a:cubicBezTo>
                    <a:cubicBezTo>
                      <a:pt x="240" y="1955"/>
                      <a:pt x="288" y="1955"/>
                      <a:pt x="336" y="1955"/>
                    </a:cubicBezTo>
                    <a:cubicBezTo>
                      <a:pt x="432" y="1955"/>
                      <a:pt x="527" y="1955"/>
                      <a:pt x="620" y="1955"/>
                    </a:cubicBezTo>
                    <a:cubicBezTo>
                      <a:pt x="666" y="1955"/>
                      <a:pt x="712" y="1955"/>
                      <a:pt x="758" y="1955"/>
                    </a:cubicBezTo>
                    <a:cubicBezTo>
                      <a:pt x="780" y="1955"/>
                      <a:pt x="803" y="1955"/>
                      <a:pt x="826" y="1955"/>
                    </a:cubicBezTo>
                    <a:cubicBezTo>
                      <a:pt x="848" y="1953"/>
                      <a:pt x="869" y="1945"/>
                      <a:pt x="887" y="1931"/>
                    </a:cubicBezTo>
                    <a:cubicBezTo>
                      <a:pt x="895" y="1924"/>
                      <a:pt x="903" y="1917"/>
                      <a:pt x="909" y="1907"/>
                    </a:cubicBezTo>
                    <a:cubicBezTo>
                      <a:pt x="915" y="1898"/>
                      <a:pt x="919" y="1887"/>
                      <a:pt x="922" y="1877"/>
                    </a:cubicBezTo>
                    <a:cubicBezTo>
                      <a:pt x="925" y="1866"/>
                      <a:pt x="926" y="1855"/>
                      <a:pt x="926" y="1845"/>
                    </a:cubicBezTo>
                    <a:cubicBezTo>
                      <a:pt x="926" y="1834"/>
                      <a:pt x="926" y="1823"/>
                      <a:pt x="926" y="1812"/>
                    </a:cubicBezTo>
                    <a:cubicBezTo>
                      <a:pt x="926" y="1768"/>
                      <a:pt x="926" y="1725"/>
                      <a:pt x="926" y="1682"/>
                    </a:cubicBezTo>
                    <a:cubicBezTo>
                      <a:pt x="926" y="1341"/>
                      <a:pt x="927" y="1034"/>
                      <a:pt x="927" y="775"/>
                    </a:cubicBezTo>
                    <a:cubicBezTo>
                      <a:pt x="927" y="517"/>
                      <a:pt x="927" y="308"/>
                      <a:pt x="927" y="164"/>
                    </a:cubicBezTo>
                    <a:cubicBezTo>
                      <a:pt x="927" y="146"/>
                      <a:pt x="927" y="129"/>
                      <a:pt x="927" y="112"/>
                    </a:cubicBezTo>
                    <a:cubicBezTo>
                      <a:pt x="928" y="96"/>
                      <a:pt x="925" y="82"/>
                      <a:pt x="920" y="69"/>
                    </a:cubicBezTo>
                    <a:cubicBezTo>
                      <a:pt x="914" y="56"/>
                      <a:pt x="907" y="45"/>
                      <a:pt x="899" y="36"/>
                    </a:cubicBezTo>
                    <a:cubicBezTo>
                      <a:pt x="891" y="28"/>
                      <a:pt x="883" y="21"/>
                      <a:pt x="875" y="16"/>
                    </a:cubicBezTo>
                    <a:cubicBezTo>
                      <a:pt x="858" y="7"/>
                      <a:pt x="844" y="3"/>
                      <a:pt x="834" y="2"/>
                    </a:cubicBezTo>
                    <a:cubicBezTo>
                      <a:pt x="829" y="1"/>
                      <a:pt x="826" y="1"/>
                      <a:pt x="823" y="1"/>
                    </a:cubicBezTo>
                    <a:cubicBezTo>
                      <a:pt x="821" y="1"/>
                      <a:pt x="820" y="1"/>
                      <a:pt x="8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0" name="Google Shape;1500;p36"/>
              <p:cNvSpPr/>
              <p:nvPr/>
            </p:nvSpPr>
            <p:spPr>
              <a:xfrm>
                <a:off x="6976519" y="1129346"/>
                <a:ext cx="85799" cy="3217"/>
              </a:xfrm>
              <a:custGeom>
                <a:avLst/>
                <a:gdLst/>
                <a:ahLst/>
                <a:cxnLst/>
                <a:rect l="l" t="t" r="r" b="b"/>
                <a:pathLst>
                  <a:path w="80" h="3" extrusionOk="0">
                    <a:moveTo>
                      <a:pt x="80" y="2"/>
                    </a:moveTo>
                    <a:cubicBezTo>
                      <a:pt x="80" y="2"/>
                      <a:pt x="62" y="3"/>
                      <a:pt x="40" y="3"/>
                    </a:cubicBezTo>
                    <a:cubicBezTo>
                      <a:pt x="18" y="3"/>
                      <a:pt x="0" y="3"/>
                      <a:pt x="0" y="2"/>
                    </a:cubicBezTo>
                    <a:cubicBezTo>
                      <a:pt x="0" y="2"/>
                      <a:pt x="18" y="1"/>
                      <a:pt x="40" y="1"/>
                    </a:cubicBezTo>
                    <a:cubicBezTo>
                      <a:pt x="62" y="0"/>
                      <a:pt x="80" y="1"/>
                      <a:pt x="8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1" name="Google Shape;1501;p36"/>
              <p:cNvSpPr/>
              <p:nvPr/>
            </p:nvSpPr>
            <p:spPr>
              <a:xfrm>
                <a:off x="6976519" y="1152941"/>
                <a:ext cx="85799" cy="1072"/>
              </a:xfrm>
              <a:custGeom>
                <a:avLst/>
                <a:gdLst/>
                <a:ahLst/>
                <a:cxnLst/>
                <a:rect l="l" t="t" r="r" b="b"/>
                <a:pathLst>
                  <a:path w="80" h="1" extrusionOk="0">
                    <a:moveTo>
                      <a:pt x="80" y="0"/>
                    </a:moveTo>
                    <a:cubicBezTo>
                      <a:pt x="80" y="0"/>
                      <a:pt x="62" y="0"/>
                      <a:pt x="40" y="1"/>
                    </a:cubicBezTo>
                    <a:cubicBezTo>
                      <a:pt x="18" y="1"/>
                      <a:pt x="0" y="1"/>
                      <a:pt x="0" y="1"/>
                    </a:cubicBezTo>
                    <a:cubicBezTo>
                      <a:pt x="0" y="0"/>
                      <a:pt x="18" y="0"/>
                      <a:pt x="40" y="0"/>
                    </a:cubicBezTo>
                    <a:cubicBezTo>
                      <a:pt x="62" y="0"/>
                      <a:pt x="80" y="0"/>
                      <a:pt x="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2" name="Google Shape;1502;p36"/>
              <p:cNvSpPr/>
              <p:nvPr/>
            </p:nvSpPr>
            <p:spPr>
              <a:xfrm>
                <a:off x="6976519" y="1174390"/>
                <a:ext cx="85799" cy="2145"/>
              </a:xfrm>
              <a:custGeom>
                <a:avLst/>
                <a:gdLst/>
                <a:ahLst/>
                <a:cxnLst/>
                <a:rect l="l" t="t" r="r" b="b"/>
                <a:pathLst>
                  <a:path w="80" h="2" extrusionOk="0">
                    <a:moveTo>
                      <a:pt x="80" y="1"/>
                    </a:moveTo>
                    <a:cubicBezTo>
                      <a:pt x="80" y="1"/>
                      <a:pt x="62" y="2"/>
                      <a:pt x="40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40" y="0"/>
                    </a:cubicBezTo>
                    <a:cubicBezTo>
                      <a:pt x="62" y="0"/>
                      <a:pt x="80" y="0"/>
                      <a:pt x="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3" name="Google Shape;1503;p36"/>
              <p:cNvSpPr/>
              <p:nvPr/>
            </p:nvSpPr>
            <p:spPr>
              <a:xfrm>
                <a:off x="6326594" y="1932637"/>
                <a:ext cx="654216" cy="132988"/>
              </a:xfrm>
              <a:custGeom>
                <a:avLst/>
                <a:gdLst/>
                <a:ahLst/>
                <a:cxnLst/>
                <a:rect l="l" t="t" r="r" b="b"/>
                <a:pathLst>
                  <a:path w="610" h="124" extrusionOk="0">
                    <a:moveTo>
                      <a:pt x="0" y="0"/>
                    </a:moveTo>
                    <a:lnTo>
                      <a:pt x="610" y="0"/>
                    </a:lnTo>
                    <a:lnTo>
                      <a:pt x="610" y="124"/>
                    </a:lnTo>
                    <a:lnTo>
                      <a:pt x="0" y="1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4" name="Google Shape;1504;p36"/>
              <p:cNvSpPr/>
              <p:nvPr/>
            </p:nvSpPr>
            <p:spPr>
              <a:xfrm>
                <a:off x="6326594" y="2126757"/>
                <a:ext cx="654216" cy="132988"/>
              </a:xfrm>
              <a:custGeom>
                <a:avLst/>
                <a:gdLst/>
                <a:ahLst/>
                <a:cxnLst/>
                <a:rect l="l" t="t" r="r" b="b"/>
                <a:pathLst>
                  <a:path w="610" h="124" extrusionOk="0">
                    <a:moveTo>
                      <a:pt x="0" y="0"/>
                    </a:moveTo>
                    <a:lnTo>
                      <a:pt x="610" y="0"/>
                    </a:lnTo>
                    <a:lnTo>
                      <a:pt x="610" y="124"/>
                    </a:lnTo>
                    <a:lnTo>
                      <a:pt x="0" y="1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5" name="Google Shape;1505;p36"/>
              <p:cNvSpPr/>
              <p:nvPr/>
            </p:nvSpPr>
            <p:spPr>
              <a:xfrm>
                <a:off x="6428480" y="2391660"/>
                <a:ext cx="462241" cy="134061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25" extrusionOk="0">
                    <a:moveTo>
                      <a:pt x="368" y="125"/>
                    </a:moveTo>
                    <a:lnTo>
                      <a:pt x="62" y="125"/>
                    </a:lnTo>
                    <a:cubicBezTo>
                      <a:pt x="28" y="125"/>
                      <a:pt x="0" y="97"/>
                      <a:pt x="0" y="63"/>
                    </a:cubicBezTo>
                    <a:lnTo>
                      <a:pt x="0" y="63"/>
                    </a:lnTo>
                    <a:cubicBezTo>
                      <a:pt x="0" y="28"/>
                      <a:pt x="28" y="0"/>
                      <a:pt x="62" y="0"/>
                    </a:cubicBezTo>
                    <a:lnTo>
                      <a:pt x="368" y="0"/>
                    </a:lnTo>
                    <a:cubicBezTo>
                      <a:pt x="403" y="0"/>
                      <a:pt x="431" y="28"/>
                      <a:pt x="431" y="63"/>
                    </a:cubicBezTo>
                    <a:lnTo>
                      <a:pt x="431" y="63"/>
                    </a:lnTo>
                    <a:cubicBezTo>
                      <a:pt x="431" y="97"/>
                      <a:pt x="403" y="125"/>
                      <a:pt x="368" y="12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6" name="Google Shape;1506;p36"/>
              <p:cNvSpPr/>
              <p:nvPr/>
            </p:nvSpPr>
            <p:spPr>
              <a:xfrm>
                <a:off x="6452075" y="1588369"/>
                <a:ext cx="410762" cy="1179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1" extrusionOk="0">
                    <a:moveTo>
                      <a:pt x="383" y="6"/>
                    </a:moveTo>
                    <a:cubicBezTo>
                      <a:pt x="383" y="9"/>
                      <a:pt x="297" y="11"/>
                      <a:pt x="192" y="11"/>
                    </a:cubicBezTo>
                    <a:cubicBezTo>
                      <a:pt x="86" y="11"/>
                      <a:pt x="0" y="9"/>
                      <a:pt x="0" y="6"/>
                    </a:cubicBezTo>
                    <a:cubicBezTo>
                      <a:pt x="0" y="3"/>
                      <a:pt x="86" y="0"/>
                      <a:pt x="192" y="0"/>
                    </a:cubicBezTo>
                    <a:cubicBezTo>
                      <a:pt x="297" y="0"/>
                      <a:pt x="383" y="3"/>
                      <a:pt x="383" y="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7" name="Google Shape;1507;p36"/>
              <p:cNvSpPr/>
              <p:nvPr/>
            </p:nvSpPr>
            <p:spPr>
              <a:xfrm>
                <a:off x="6296737" y="1123961"/>
                <a:ext cx="74000" cy="81567"/>
              </a:xfrm>
              <a:custGeom>
                <a:avLst/>
                <a:gdLst/>
                <a:ahLst/>
                <a:cxnLst/>
                <a:rect l="l" t="t" r="r" b="b"/>
                <a:pathLst>
                  <a:path w="88" h="97" extrusionOk="0">
                    <a:moveTo>
                      <a:pt x="3" y="96"/>
                    </a:moveTo>
                    <a:lnTo>
                      <a:pt x="29" y="96"/>
                    </a:lnTo>
                    <a:cubicBezTo>
                      <a:pt x="31" y="96"/>
                      <a:pt x="32" y="95"/>
                      <a:pt x="32" y="93"/>
                    </a:cubicBezTo>
                    <a:lnTo>
                      <a:pt x="32" y="65"/>
                    </a:lnTo>
                    <a:cubicBezTo>
                      <a:pt x="32" y="64"/>
                      <a:pt x="33" y="62"/>
                      <a:pt x="35" y="62"/>
                    </a:cubicBezTo>
                    <a:lnTo>
                      <a:pt x="54" y="62"/>
                    </a:lnTo>
                    <a:cubicBezTo>
                      <a:pt x="55" y="62"/>
                      <a:pt x="56" y="64"/>
                      <a:pt x="56" y="65"/>
                    </a:cubicBezTo>
                    <a:lnTo>
                      <a:pt x="56" y="94"/>
                    </a:lnTo>
                    <a:cubicBezTo>
                      <a:pt x="56" y="95"/>
                      <a:pt x="58" y="97"/>
                      <a:pt x="59" y="97"/>
                    </a:cubicBezTo>
                    <a:lnTo>
                      <a:pt x="86" y="97"/>
                    </a:lnTo>
                    <a:cubicBezTo>
                      <a:pt x="87" y="97"/>
                      <a:pt x="88" y="95"/>
                      <a:pt x="88" y="94"/>
                    </a:cubicBezTo>
                    <a:lnTo>
                      <a:pt x="88" y="43"/>
                    </a:lnTo>
                    <a:cubicBezTo>
                      <a:pt x="88" y="42"/>
                      <a:pt x="88" y="41"/>
                      <a:pt x="88" y="41"/>
                    </a:cubicBezTo>
                    <a:lnTo>
                      <a:pt x="46" y="1"/>
                    </a:lnTo>
                    <a:cubicBezTo>
                      <a:pt x="45" y="0"/>
                      <a:pt x="43" y="0"/>
                      <a:pt x="42" y="1"/>
                    </a:cubicBezTo>
                    <a:lnTo>
                      <a:pt x="1" y="40"/>
                    </a:lnTo>
                    <a:cubicBezTo>
                      <a:pt x="0" y="40"/>
                      <a:pt x="0" y="41"/>
                      <a:pt x="0" y="42"/>
                    </a:cubicBezTo>
                    <a:lnTo>
                      <a:pt x="0" y="93"/>
                    </a:lnTo>
                    <a:cubicBezTo>
                      <a:pt x="0" y="95"/>
                      <a:pt x="1" y="96"/>
                      <a:pt x="3" y="9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08" name="Google Shape;1508;p36"/>
            <p:cNvGrpSpPr/>
            <p:nvPr/>
          </p:nvGrpSpPr>
          <p:grpSpPr>
            <a:xfrm>
              <a:off x="3010473" y="749633"/>
              <a:ext cx="1111094" cy="2343380"/>
              <a:chOff x="3010473" y="825833"/>
              <a:chExt cx="1111094" cy="2343380"/>
            </a:xfrm>
          </p:grpSpPr>
          <p:sp>
            <p:nvSpPr>
              <p:cNvPr id="1509" name="Google Shape;1509;p36"/>
              <p:cNvSpPr/>
              <p:nvPr/>
            </p:nvSpPr>
            <p:spPr>
              <a:xfrm>
                <a:off x="3013690" y="826905"/>
                <a:ext cx="1105732" cy="2338017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2180" extrusionOk="0">
                    <a:moveTo>
                      <a:pt x="846" y="1"/>
                    </a:moveTo>
                    <a:cubicBezTo>
                      <a:pt x="825" y="1"/>
                      <a:pt x="798" y="1"/>
                      <a:pt x="767" y="1"/>
                    </a:cubicBezTo>
                    <a:cubicBezTo>
                      <a:pt x="760" y="1"/>
                      <a:pt x="751" y="0"/>
                      <a:pt x="744" y="4"/>
                    </a:cubicBezTo>
                    <a:cubicBezTo>
                      <a:pt x="736" y="7"/>
                      <a:pt x="729" y="13"/>
                      <a:pt x="725" y="20"/>
                    </a:cubicBezTo>
                    <a:cubicBezTo>
                      <a:pt x="723" y="24"/>
                      <a:pt x="721" y="28"/>
                      <a:pt x="721" y="33"/>
                    </a:cubicBezTo>
                    <a:cubicBezTo>
                      <a:pt x="720" y="37"/>
                      <a:pt x="720" y="42"/>
                      <a:pt x="720" y="47"/>
                    </a:cubicBezTo>
                    <a:cubicBezTo>
                      <a:pt x="720" y="51"/>
                      <a:pt x="720" y="56"/>
                      <a:pt x="720" y="61"/>
                    </a:cubicBezTo>
                    <a:cubicBezTo>
                      <a:pt x="720" y="66"/>
                      <a:pt x="720" y="71"/>
                      <a:pt x="719" y="76"/>
                    </a:cubicBezTo>
                    <a:cubicBezTo>
                      <a:pt x="717" y="86"/>
                      <a:pt x="711" y="95"/>
                      <a:pt x="702" y="101"/>
                    </a:cubicBezTo>
                    <a:cubicBezTo>
                      <a:pt x="697" y="103"/>
                      <a:pt x="692" y="106"/>
                      <a:pt x="686" y="107"/>
                    </a:cubicBezTo>
                    <a:cubicBezTo>
                      <a:pt x="681" y="107"/>
                      <a:pt x="675" y="107"/>
                      <a:pt x="670" y="107"/>
                    </a:cubicBezTo>
                    <a:cubicBezTo>
                      <a:pt x="647" y="107"/>
                      <a:pt x="624" y="107"/>
                      <a:pt x="599" y="107"/>
                    </a:cubicBezTo>
                    <a:cubicBezTo>
                      <a:pt x="550" y="107"/>
                      <a:pt x="497" y="107"/>
                      <a:pt x="440" y="107"/>
                    </a:cubicBezTo>
                    <a:cubicBezTo>
                      <a:pt x="426" y="107"/>
                      <a:pt x="411" y="107"/>
                      <a:pt x="396" y="107"/>
                    </a:cubicBezTo>
                    <a:cubicBezTo>
                      <a:pt x="393" y="107"/>
                      <a:pt x="389" y="107"/>
                      <a:pt x="385" y="107"/>
                    </a:cubicBezTo>
                    <a:cubicBezTo>
                      <a:pt x="381" y="107"/>
                      <a:pt x="377" y="107"/>
                      <a:pt x="374" y="106"/>
                    </a:cubicBezTo>
                    <a:cubicBezTo>
                      <a:pt x="366" y="104"/>
                      <a:pt x="359" y="100"/>
                      <a:pt x="354" y="94"/>
                    </a:cubicBezTo>
                    <a:cubicBezTo>
                      <a:pt x="349" y="88"/>
                      <a:pt x="346" y="80"/>
                      <a:pt x="345" y="73"/>
                    </a:cubicBezTo>
                    <a:cubicBezTo>
                      <a:pt x="344" y="69"/>
                      <a:pt x="344" y="65"/>
                      <a:pt x="344" y="61"/>
                    </a:cubicBezTo>
                    <a:cubicBezTo>
                      <a:pt x="344" y="57"/>
                      <a:pt x="344" y="53"/>
                      <a:pt x="344" y="49"/>
                    </a:cubicBezTo>
                    <a:cubicBezTo>
                      <a:pt x="344" y="41"/>
                      <a:pt x="345" y="33"/>
                      <a:pt x="342" y="26"/>
                    </a:cubicBezTo>
                    <a:cubicBezTo>
                      <a:pt x="339" y="18"/>
                      <a:pt x="334" y="12"/>
                      <a:pt x="328" y="7"/>
                    </a:cubicBezTo>
                    <a:cubicBezTo>
                      <a:pt x="321" y="3"/>
                      <a:pt x="313" y="1"/>
                      <a:pt x="305" y="1"/>
                    </a:cubicBezTo>
                    <a:lnTo>
                      <a:pt x="124" y="1"/>
                    </a:lnTo>
                    <a:cubicBezTo>
                      <a:pt x="106" y="1"/>
                      <a:pt x="88" y="4"/>
                      <a:pt x="71" y="11"/>
                    </a:cubicBezTo>
                    <a:cubicBezTo>
                      <a:pt x="55" y="19"/>
                      <a:pt x="40" y="30"/>
                      <a:pt x="28" y="44"/>
                    </a:cubicBezTo>
                    <a:cubicBezTo>
                      <a:pt x="15" y="58"/>
                      <a:pt x="7" y="76"/>
                      <a:pt x="3" y="94"/>
                    </a:cubicBezTo>
                    <a:cubicBezTo>
                      <a:pt x="2" y="99"/>
                      <a:pt x="1" y="104"/>
                      <a:pt x="0" y="108"/>
                    </a:cubicBezTo>
                    <a:cubicBezTo>
                      <a:pt x="0" y="112"/>
                      <a:pt x="0" y="116"/>
                      <a:pt x="0" y="120"/>
                    </a:cubicBezTo>
                    <a:lnTo>
                      <a:pt x="0" y="907"/>
                    </a:lnTo>
                    <a:cubicBezTo>
                      <a:pt x="0" y="917"/>
                      <a:pt x="0" y="928"/>
                      <a:pt x="0" y="938"/>
                    </a:cubicBezTo>
                    <a:cubicBezTo>
                      <a:pt x="0" y="970"/>
                      <a:pt x="0" y="1002"/>
                      <a:pt x="0" y="1035"/>
                    </a:cubicBezTo>
                    <a:lnTo>
                      <a:pt x="0" y="2056"/>
                    </a:lnTo>
                    <a:cubicBezTo>
                      <a:pt x="0" y="2069"/>
                      <a:pt x="1" y="2081"/>
                      <a:pt x="5" y="2094"/>
                    </a:cubicBezTo>
                    <a:cubicBezTo>
                      <a:pt x="12" y="2120"/>
                      <a:pt x="29" y="2143"/>
                      <a:pt x="51" y="2158"/>
                    </a:cubicBezTo>
                    <a:cubicBezTo>
                      <a:pt x="74" y="2174"/>
                      <a:pt x="101" y="2181"/>
                      <a:pt x="128" y="2179"/>
                    </a:cubicBezTo>
                    <a:cubicBezTo>
                      <a:pt x="155" y="2179"/>
                      <a:pt x="183" y="2179"/>
                      <a:pt x="210" y="2179"/>
                    </a:cubicBezTo>
                    <a:cubicBezTo>
                      <a:pt x="264" y="2179"/>
                      <a:pt x="318" y="2179"/>
                      <a:pt x="371" y="2179"/>
                    </a:cubicBezTo>
                    <a:cubicBezTo>
                      <a:pt x="478" y="2179"/>
                      <a:pt x="584" y="2179"/>
                      <a:pt x="687" y="2179"/>
                    </a:cubicBezTo>
                    <a:cubicBezTo>
                      <a:pt x="739" y="2179"/>
                      <a:pt x="791" y="2179"/>
                      <a:pt x="841" y="2179"/>
                    </a:cubicBezTo>
                    <a:cubicBezTo>
                      <a:pt x="867" y="2179"/>
                      <a:pt x="892" y="2180"/>
                      <a:pt x="917" y="2179"/>
                    </a:cubicBezTo>
                    <a:cubicBezTo>
                      <a:pt x="942" y="2178"/>
                      <a:pt x="966" y="2168"/>
                      <a:pt x="985" y="2153"/>
                    </a:cubicBezTo>
                    <a:cubicBezTo>
                      <a:pt x="995" y="2145"/>
                      <a:pt x="1003" y="2136"/>
                      <a:pt x="1010" y="2126"/>
                    </a:cubicBezTo>
                    <a:cubicBezTo>
                      <a:pt x="1017" y="2115"/>
                      <a:pt x="1021" y="2104"/>
                      <a:pt x="1025" y="2092"/>
                    </a:cubicBezTo>
                    <a:cubicBezTo>
                      <a:pt x="1028" y="2081"/>
                      <a:pt x="1029" y="2069"/>
                      <a:pt x="1029" y="2056"/>
                    </a:cubicBezTo>
                    <a:cubicBezTo>
                      <a:pt x="1029" y="2044"/>
                      <a:pt x="1029" y="2032"/>
                      <a:pt x="1029" y="2020"/>
                    </a:cubicBezTo>
                    <a:cubicBezTo>
                      <a:pt x="1029" y="1971"/>
                      <a:pt x="1029" y="1923"/>
                      <a:pt x="1029" y="1875"/>
                    </a:cubicBezTo>
                    <a:cubicBezTo>
                      <a:pt x="1030" y="1495"/>
                      <a:pt x="1030" y="1152"/>
                      <a:pt x="1030" y="864"/>
                    </a:cubicBezTo>
                    <a:cubicBezTo>
                      <a:pt x="1030" y="576"/>
                      <a:pt x="1030" y="343"/>
                      <a:pt x="1031" y="181"/>
                    </a:cubicBezTo>
                    <a:cubicBezTo>
                      <a:pt x="1031" y="161"/>
                      <a:pt x="1031" y="142"/>
                      <a:pt x="1031" y="124"/>
                    </a:cubicBezTo>
                    <a:cubicBezTo>
                      <a:pt x="1031" y="107"/>
                      <a:pt x="1028" y="90"/>
                      <a:pt x="1022" y="76"/>
                    </a:cubicBezTo>
                    <a:cubicBezTo>
                      <a:pt x="1016" y="61"/>
                      <a:pt x="1008" y="49"/>
                      <a:pt x="999" y="40"/>
                    </a:cubicBezTo>
                    <a:cubicBezTo>
                      <a:pt x="990" y="30"/>
                      <a:pt x="981" y="23"/>
                      <a:pt x="972" y="17"/>
                    </a:cubicBezTo>
                    <a:cubicBezTo>
                      <a:pt x="953" y="6"/>
                      <a:pt x="937" y="3"/>
                      <a:pt x="927" y="1"/>
                    </a:cubicBezTo>
                    <a:cubicBezTo>
                      <a:pt x="921" y="0"/>
                      <a:pt x="917" y="1"/>
                      <a:pt x="914" y="0"/>
                    </a:cubicBezTo>
                    <a:cubicBezTo>
                      <a:pt x="912" y="0"/>
                      <a:pt x="910" y="0"/>
                      <a:pt x="910" y="0"/>
                    </a:cubicBezTo>
                    <a:cubicBezTo>
                      <a:pt x="910" y="0"/>
                      <a:pt x="905" y="0"/>
                      <a:pt x="894" y="0"/>
                    </a:cubicBezTo>
                    <a:cubicBezTo>
                      <a:pt x="883" y="0"/>
                      <a:pt x="867" y="0"/>
                      <a:pt x="846" y="0"/>
                    </a:cubicBezTo>
                    <a:lnTo>
                      <a:pt x="8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0" name="Google Shape;1510;p36"/>
              <p:cNvSpPr/>
              <p:nvPr/>
            </p:nvSpPr>
            <p:spPr>
              <a:xfrm>
                <a:off x="3010473" y="825833"/>
                <a:ext cx="1111094" cy="234338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2185" extrusionOk="0">
                    <a:moveTo>
                      <a:pt x="914" y="1"/>
                    </a:moveTo>
                    <a:cubicBezTo>
                      <a:pt x="914" y="1"/>
                      <a:pt x="916" y="1"/>
                      <a:pt x="918" y="1"/>
                    </a:cubicBezTo>
                    <a:cubicBezTo>
                      <a:pt x="921" y="1"/>
                      <a:pt x="925" y="1"/>
                      <a:pt x="931" y="2"/>
                    </a:cubicBezTo>
                    <a:cubicBezTo>
                      <a:pt x="941" y="3"/>
                      <a:pt x="958" y="7"/>
                      <a:pt x="976" y="18"/>
                    </a:cubicBezTo>
                    <a:cubicBezTo>
                      <a:pt x="985" y="23"/>
                      <a:pt x="995" y="30"/>
                      <a:pt x="1004" y="40"/>
                    </a:cubicBezTo>
                    <a:cubicBezTo>
                      <a:pt x="1012" y="50"/>
                      <a:pt x="1021" y="62"/>
                      <a:pt x="1027" y="76"/>
                    </a:cubicBezTo>
                    <a:cubicBezTo>
                      <a:pt x="1033" y="91"/>
                      <a:pt x="1036" y="107"/>
                      <a:pt x="1036" y="125"/>
                    </a:cubicBezTo>
                    <a:cubicBezTo>
                      <a:pt x="1036" y="143"/>
                      <a:pt x="1036" y="162"/>
                      <a:pt x="1036" y="182"/>
                    </a:cubicBezTo>
                    <a:cubicBezTo>
                      <a:pt x="1036" y="343"/>
                      <a:pt x="1036" y="577"/>
                      <a:pt x="1036" y="865"/>
                    </a:cubicBezTo>
                    <a:cubicBezTo>
                      <a:pt x="1036" y="1153"/>
                      <a:pt x="1036" y="1496"/>
                      <a:pt x="1036" y="1876"/>
                    </a:cubicBezTo>
                    <a:cubicBezTo>
                      <a:pt x="1036" y="1924"/>
                      <a:pt x="1036" y="1972"/>
                      <a:pt x="1036" y="2021"/>
                    </a:cubicBezTo>
                    <a:lnTo>
                      <a:pt x="1036" y="2057"/>
                    </a:lnTo>
                    <a:cubicBezTo>
                      <a:pt x="1036" y="2070"/>
                      <a:pt x="1036" y="2082"/>
                      <a:pt x="1032" y="2094"/>
                    </a:cubicBezTo>
                    <a:cubicBezTo>
                      <a:pt x="1028" y="2106"/>
                      <a:pt x="1023" y="2118"/>
                      <a:pt x="1016" y="2128"/>
                    </a:cubicBezTo>
                    <a:cubicBezTo>
                      <a:pt x="1009" y="2139"/>
                      <a:pt x="1001" y="2148"/>
                      <a:pt x="991" y="2156"/>
                    </a:cubicBezTo>
                    <a:cubicBezTo>
                      <a:pt x="972" y="2172"/>
                      <a:pt x="947" y="2182"/>
                      <a:pt x="921" y="2183"/>
                    </a:cubicBezTo>
                    <a:cubicBezTo>
                      <a:pt x="896" y="2184"/>
                      <a:pt x="871" y="2184"/>
                      <a:pt x="845" y="2184"/>
                    </a:cubicBezTo>
                    <a:cubicBezTo>
                      <a:pt x="795" y="2184"/>
                      <a:pt x="743" y="2184"/>
                      <a:pt x="691" y="2184"/>
                    </a:cubicBezTo>
                    <a:cubicBezTo>
                      <a:pt x="588" y="2184"/>
                      <a:pt x="482" y="2184"/>
                      <a:pt x="375" y="2184"/>
                    </a:cubicBezTo>
                    <a:cubicBezTo>
                      <a:pt x="322" y="2184"/>
                      <a:pt x="268" y="2184"/>
                      <a:pt x="214" y="2184"/>
                    </a:cubicBezTo>
                    <a:cubicBezTo>
                      <a:pt x="187" y="2184"/>
                      <a:pt x="159" y="2184"/>
                      <a:pt x="132" y="2184"/>
                    </a:cubicBezTo>
                    <a:cubicBezTo>
                      <a:pt x="105" y="2185"/>
                      <a:pt x="76" y="2178"/>
                      <a:pt x="53" y="2162"/>
                    </a:cubicBezTo>
                    <a:cubicBezTo>
                      <a:pt x="30" y="2146"/>
                      <a:pt x="13" y="2122"/>
                      <a:pt x="5" y="2096"/>
                    </a:cubicBezTo>
                    <a:cubicBezTo>
                      <a:pt x="1" y="2082"/>
                      <a:pt x="0" y="2068"/>
                      <a:pt x="0" y="2055"/>
                    </a:cubicBezTo>
                    <a:cubicBezTo>
                      <a:pt x="0" y="2041"/>
                      <a:pt x="0" y="2028"/>
                      <a:pt x="0" y="2014"/>
                    </a:cubicBezTo>
                    <a:cubicBezTo>
                      <a:pt x="0" y="1960"/>
                      <a:pt x="0" y="1906"/>
                      <a:pt x="0" y="1852"/>
                    </a:cubicBezTo>
                    <a:cubicBezTo>
                      <a:pt x="0" y="1745"/>
                      <a:pt x="0" y="1641"/>
                      <a:pt x="0" y="1537"/>
                    </a:cubicBezTo>
                    <a:cubicBezTo>
                      <a:pt x="0" y="1330"/>
                      <a:pt x="0" y="1130"/>
                      <a:pt x="0" y="939"/>
                    </a:cubicBezTo>
                    <a:cubicBezTo>
                      <a:pt x="0" y="749"/>
                      <a:pt x="1" y="568"/>
                      <a:pt x="1" y="398"/>
                    </a:cubicBezTo>
                    <a:cubicBezTo>
                      <a:pt x="1" y="314"/>
                      <a:pt x="1" y="232"/>
                      <a:pt x="1" y="153"/>
                    </a:cubicBezTo>
                    <a:cubicBezTo>
                      <a:pt x="1" y="143"/>
                      <a:pt x="1" y="134"/>
                      <a:pt x="1" y="124"/>
                    </a:cubicBezTo>
                    <a:cubicBezTo>
                      <a:pt x="1" y="119"/>
                      <a:pt x="1" y="114"/>
                      <a:pt x="1" y="109"/>
                    </a:cubicBezTo>
                    <a:cubicBezTo>
                      <a:pt x="2" y="104"/>
                      <a:pt x="3" y="100"/>
                      <a:pt x="4" y="95"/>
                    </a:cubicBezTo>
                    <a:cubicBezTo>
                      <a:pt x="8" y="76"/>
                      <a:pt x="17" y="58"/>
                      <a:pt x="29" y="44"/>
                    </a:cubicBezTo>
                    <a:cubicBezTo>
                      <a:pt x="42" y="29"/>
                      <a:pt x="57" y="18"/>
                      <a:pt x="74" y="10"/>
                    </a:cubicBezTo>
                    <a:cubicBezTo>
                      <a:pt x="91" y="2"/>
                      <a:pt x="110" y="0"/>
                      <a:pt x="128" y="0"/>
                    </a:cubicBezTo>
                    <a:cubicBezTo>
                      <a:pt x="164" y="0"/>
                      <a:pt x="199" y="0"/>
                      <a:pt x="233" y="0"/>
                    </a:cubicBezTo>
                    <a:cubicBezTo>
                      <a:pt x="250" y="0"/>
                      <a:pt x="267" y="0"/>
                      <a:pt x="284" y="0"/>
                    </a:cubicBezTo>
                    <a:cubicBezTo>
                      <a:pt x="292" y="0"/>
                      <a:pt x="301" y="0"/>
                      <a:pt x="309" y="0"/>
                    </a:cubicBezTo>
                    <a:cubicBezTo>
                      <a:pt x="317" y="0"/>
                      <a:pt x="326" y="2"/>
                      <a:pt x="333" y="7"/>
                    </a:cubicBezTo>
                    <a:cubicBezTo>
                      <a:pt x="340" y="11"/>
                      <a:pt x="345" y="18"/>
                      <a:pt x="347" y="26"/>
                    </a:cubicBezTo>
                    <a:cubicBezTo>
                      <a:pt x="350" y="34"/>
                      <a:pt x="350" y="42"/>
                      <a:pt x="350" y="50"/>
                    </a:cubicBezTo>
                    <a:cubicBezTo>
                      <a:pt x="350" y="54"/>
                      <a:pt x="350" y="58"/>
                      <a:pt x="350" y="62"/>
                    </a:cubicBezTo>
                    <a:cubicBezTo>
                      <a:pt x="350" y="66"/>
                      <a:pt x="350" y="70"/>
                      <a:pt x="350" y="73"/>
                    </a:cubicBezTo>
                    <a:cubicBezTo>
                      <a:pt x="351" y="81"/>
                      <a:pt x="354" y="88"/>
                      <a:pt x="359" y="94"/>
                    </a:cubicBezTo>
                    <a:cubicBezTo>
                      <a:pt x="364" y="99"/>
                      <a:pt x="371" y="103"/>
                      <a:pt x="378" y="105"/>
                    </a:cubicBezTo>
                    <a:cubicBezTo>
                      <a:pt x="381" y="106"/>
                      <a:pt x="385" y="106"/>
                      <a:pt x="389" y="106"/>
                    </a:cubicBezTo>
                    <a:cubicBezTo>
                      <a:pt x="392" y="106"/>
                      <a:pt x="396" y="106"/>
                      <a:pt x="400" y="106"/>
                    </a:cubicBezTo>
                    <a:cubicBezTo>
                      <a:pt x="415" y="106"/>
                      <a:pt x="429" y="106"/>
                      <a:pt x="443" y="106"/>
                    </a:cubicBezTo>
                    <a:cubicBezTo>
                      <a:pt x="501" y="106"/>
                      <a:pt x="554" y="106"/>
                      <a:pt x="603" y="106"/>
                    </a:cubicBezTo>
                    <a:cubicBezTo>
                      <a:pt x="627" y="106"/>
                      <a:pt x="651" y="106"/>
                      <a:pt x="673" y="106"/>
                    </a:cubicBezTo>
                    <a:cubicBezTo>
                      <a:pt x="679" y="106"/>
                      <a:pt x="684" y="107"/>
                      <a:pt x="690" y="106"/>
                    </a:cubicBezTo>
                    <a:cubicBezTo>
                      <a:pt x="695" y="106"/>
                      <a:pt x="700" y="104"/>
                      <a:pt x="704" y="101"/>
                    </a:cubicBezTo>
                    <a:cubicBezTo>
                      <a:pt x="713" y="95"/>
                      <a:pt x="719" y="86"/>
                      <a:pt x="721" y="77"/>
                    </a:cubicBezTo>
                    <a:cubicBezTo>
                      <a:pt x="722" y="72"/>
                      <a:pt x="722" y="67"/>
                      <a:pt x="722" y="62"/>
                    </a:cubicBezTo>
                    <a:cubicBezTo>
                      <a:pt x="722" y="57"/>
                      <a:pt x="722" y="52"/>
                      <a:pt x="722" y="48"/>
                    </a:cubicBezTo>
                    <a:cubicBezTo>
                      <a:pt x="722" y="43"/>
                      <a:pt x="722" y="38"/>
                      <a:pt x="723" y="33"/>
                    </a:cubicBezTo>
                    <a:cubicBezTo>
                      <a:pt x="724" y="29"/>
                      <a:pt x="725" y="24"/>
                      <a:pt x="728" y="20"/>
                    </a:cubicBezTo>
                    <a:cubicBezTo>
                      <a:pt x="732" y="12"/>
                      <a:pt x="739" y="6"/>
                      <a:pt x="747" y="3"/>
                    </a:cubicBezTo>
                    <a:cubicBezTo>
                      <a:pt x="755" y="0"/>
                      <a:pt x="763" y="1"/>
                      <a:pt x="771" y="1"/>
                    </a:cubicBezTo>
                    <a:cubicBezTo>
                      <a:pt x="802" y="1"/>
                      <a:pt x="828" y="1"/>
                      <a:pt x="849" y="1"/>
                    </a:cubicBezTo>
                    <a:cubicBezTo>
                      <a:pt x="871" y="1"/>
                      <a:pt x="887" y="1"/>
                      <a:pt x="898" y="1"/>
                    </a:cubicBezTo>
                    <a:cubicBezTo>
                      <a:pt x="909" y="1"/>
                      <a:pt x="914" y="1"/>
                      <a:pt x="914" y="1"/>
                    </a:cubicBezTo>
                    <a:cubicBezTo>
                      <a:pt x="914" y="1"/>
                      <a:pt x="909" y="2"/>
                      <a:pt x="898" y="2"/>
                    </a:cubicBezTo>
                    <a:cubicBezTo>
                      <a:pt x="887" y="2"/>
                      <a:pt x="871" y="2"/>
                      <a:pt x="849" y="2"/>
                    </a:cubicBezTo>
                    <a:cubicBezTo>
                      <a:pt x="828" y="2"/>
                      <a:pt x="802" y="2"/>
                      <a:pt x="771" y="2"/>
                    </a:cubicBezTo>
                    <a:cubicBezTo>
                      <a:pt x="763" y="2"/>
                      <a:pt x="755" y="1"/>
                      <a:pt x="747" y="4"/>
                    </a:cubicBezTo>
                    <a:cubicBezTo>
                      <a:pt x="740" y="7"/>
                      <a:pt x="733" y="13"/>
                      <a:pt x="729" y="21"/>
                    </a:cubicBezTo>
                    <a:cubicBezTo>
                      <a:pt x="727" y="25"/>
                      <a:pt x="725" y="29"/>
                      <a:pt x="724" y="34"/>
                    </a:cubicBezTo>
                    <a:cubicBezTo>
                      <a:pt x="723" y="38"/>
                      <a:pt x="724" y="42"/>
                      <a:pt x="724" y="47"/>
                    </a:cubicBezTo>
                    <a:cubicBezTo>
                      <a:pt x="724" y="51"/>
                      <a:pt x="724" y="57"/>
                      <a:pt x="724" y="62"/>
                    </a:cubicBezTo>
                    <a:cubicBezTo>
                      <a:pt x="724" y="67"/>
                      <a:pt x="724" y="72"/>
                      <a:pt x="723" y="77"/>
                    </a:cubicBezTo>
                    <a:cubicBezTo>
                      <a:pt x="721" y="87"/>
                      <a:pt x="714" y="95"/>
                      <a:pt x="705" y="102"/>
                    </a:cubicBezTo>
                    <a:cubicBezTo>
                      <a:pt x="701" y="104"/>
                      <a:pt x="695" y="107"/>
                      <a:pt x="690" y="108"/>
                    </a:cubicBezTo>
                    <a:cubicBezTo>
                      <a:pt x="684" y="108"/>
                      <a:pt x="679" y="108"/>
                      <a:pt x="673" y="108"/>
                    </a:cubicBezTo>
                    <a:cubicBezTo>
                      <a:pt x="651" y="108"/>
                      <a:pt x="627" y="108"/>
                      <a:pt x="603" y="108"/>
                    </a:cubicBezTo>
                    <a:cubicBezTo>
                      <a:pt x="554" y="108"/>
                      <a:pt x="501" y="108"/>
                      <a:pt x="443" y="108"/>
                    </a:cubicBezTo>
                    <a:lnTo>
                      <a:pt x="400" y="108"/>
                    </a:lnTo>
                    <a:cubicBezTo>
                      <a:pt x="396" y="108"/>
                      <a:pt x="392" y="108"/>
                      <a:pt x="389" y="108"/>
                    </a:cubicBezTo>
                    <a:cubicBezTo>
                      <a:pt x="385" y="108"/>
                      <a:pt x="381" y="108"/>
                      <a:pt x="377" y="107"/>
                    </a:cubicBezTo>
                    <a:cubicBezTo>
                      <a:pt x="370" y="105"/>
                      <a:pt x="363" y="101"/>
                      <a:pt x="358" y="95"/>
                    </a:cubicBezTo>
                    <a:cubicBezTo>
                      <a:pt x="353" y="89"/>
                      <a:pt x="349" y="81"/>
                      <a:pt x="348" y="73"/>
                    </a:cubicBezTo>
                    <a:cubicBezTo>
                      <a:pt x="348" y="69"/>
                      <a:pt x="348" y="65"/>
                      <a:pt x="348" y="61"/>
                    </a:cubicBezTo>
                    <a:cubicBezTo>
                      <a:pt x="348" y="57"/>
                      <a:pt x="348" y="54"/>
                      <a:pt x="348" y="50"/>
                    </a:cubicBezTo>
                    <a:cubicBezTo>
                      <a:pt x="348" y="42"/>
                      <a:pt x="348" y="34"/>
                      <a:pt x="345" y="26"/>
                    </a:cubicBezTo>
                    <a:cubicBezTo>
                      <a:pt x="343" y="19"/>
                      <a:pt x="338" y="13"/>
                      <a:pt x="331" y="8"/>
                    </a:cubicBezTo>
                    <a:cubicBezTo>
                      <a:pt x="325" y="4"/>
                      <a:pt x="317" y="1"/>
                      <a:pt x="309" y="2"/>
                    </a:cubicBezTo>
                    <a:lnTo>
                      <a:pt x="233" y="2"/>
                    </a:lnTo>
                    <a:cubicBezTo>
                      <a:pt x="199" y="2"/>
                      <a:pt x="164" y="2"/>
                      <a:pt x="128" y="2"/>
                    </a:cubicBezTo>
                    <a:cubicBezTo>
                      <a:pt x="110" y="2"/>
                      <a:pt x="92" y="4"/>
                      <a:pt x="75" y="12"/>
                    </a:cubicBezTo>
                    <a:cubicBezTo>
                      <a:pt x="59" y="19"/>
                      <a:pt x="43" y="31"/>
                      <a:pt x="31" y="45"/>
                    </a:cubicBezTo>
                    <a:cubicBezTo>
                      <a:pt x="19" y="59"/>
                      <a:pt x="11" y="76"/>
                      <a:pt x="6" y="95"/>
                    </a:cubicBezTo>
                    <a:cubicBezTo>
                      <a:pt x="5" y="100"/>
                      <a:pt x="5" y="104"/>
                      <a:pt x="4" y="109"/>
                    </a:cubicBezTo>
                    <a:cubicBezTo>
                      <a:pt x="4" y="114"/>
                      <a:pt x="4" y="119"/>
                      <a:pt x="3" y="123"/>
                    </a:cubicBezTo>
                    <a:cubicBezTo>
                      <a:pt x="3" y="133"/>
                      <a:pt x="3" y="143"/>
                      <a:pt x="3" y="153"/>
                    </a:cubicBezTo>
                    <a:cubicBezTo>
                      <a:pt x="3" y="231"/>
                      <a:pt x="3" y="313"/>
                      <a:pt x="3" y="398"/>
                    </a:cubicBezTo>
                    <a:cubicBezTo>
                      <a:pt x="3" y="567"/>
                      <a:pt x="3" y="748"/>
                      <a:pt x="3" y="939"/>
                    </a:cubicBezTo>
                    <a:cubicBezTo>
                      <a:pt x="3" y="1129"/>
                      <a:pt x="3" y="1329"/>
                      <a:pt x="3" y="1537"/>
                    </a:cubicBezTo>
                    <a:cubicBezTo>
                      <a:pt x="3" y="1640"/>
                      <a:pt x="3" y="1745"/>
                      <a:pt x="3" y="1852"/>
                    </a:cubicBezTo>
                    <a:cubicBezTo>
                      <a:pt x="3" y="1905"/>
                      <a:pt x="3" y="1959"/>
                      <a:pt x="3" y="2014"/>
                    </a:cubicBezTo>
                    <a:lnTo>
                      <a:pt x="3" y="2054"/>
                    </a:lnTo>
                    <a:cubicBezTo>
                      <a:pt x="3" y="2068"/>
                      <a:pt x="4" y="2081"/>
                      <a:pt x="8" y="2094"/>
                    </a:cubicBezTo>
                    <a:cubicBezTo>
                      <a:pt x="16" y="2120"/>
                      <a:pt x="33" y="2143"/>
                      <a:pt x="55" y="2159"/>
                    </a:cubicBezTo>
                    <a:cubicBezTo>
                      <a:pt x="77" y="2174"/>
                      <a:pt x="105" y="2181"/>
                      <a:pt x="132" y="2180"/>
                    </a:cubicBezTo>
                    <a:cubicBezTo>
                      <a:pt x="159" y="2180"/>
                      <a:pt x="186" y="2180"/>
                      <a:pt x="213" y="2180"/>
                    </a:cubicBezTo>
                    <a:cubicBezTo>
                      <a:pt x="268" y="2180"/>
                      <a:pt x="322" y="2180"/>
                      <a:pt x="375" y="2180"/>
                    </a:cubicBezTo>
                    <a:cubicBezTo>
                      <a:pt x="482" y="2180"/>
                      <a:pt x="588" y="2180"/>
                      <a:pt x="691" y="2180"/>
                    </a:cubicBezTo>
                    <a:cubicBezTo>
                      <a:pt x="743" y="2180"/>
                      <a:pt x="794" y="2180"/>
                      <a:pt x="845" y="2180"/>
                    </a:cubicBezTo>
                    <a:cubicBezTo>
                      <a:pt x="871" y="2180"/>
                      <a:pt x="896" y="2180"/>
                      <a:pt x="921" y="2180"/>
                    </a:cubicBezTo>
                    <a:cubicBezTo>
                      <a:pt x="946" y="2179"/>
                      <a:pt x="970" y="2169"/>
                      <a:pt x="989" y="2153"/>
                    </a:cubicBezTo>
                    <a:cubicBezTo>
                      <a:pt x="999" y="2145"/>
                      <a:pt x="1007" y="2136"/>
                      <a:pt x="1014" y="2126"/>
                    </a:cubicBezTo>
                    <a:cubicBezTo>
                      <a:pt x="1020" y="2116"/>
                      <a:pt x="1025" y="2105"/>
                      <a:pt x="1029" y="2093"/>
                    </a:cubicBezTo>
                    <a:cubicBezTo>
                      <a:pt x="1032" y="2081"/>
                      <a:pt x="1033" y="2069"/>
                      <a:pt x="1033" y="2057"/>
                    </a:cubicBezTo>
                    <a:cubicBezTo>
                      <a:pt x="1033" y="2045"/>
                      <a:pt x="1033" y="2032"/>
                      <a:pt x="1033" y="2020"/>
                    </a:cubicBezTo>
                    <a:cubicBezTo>
                      <a:pt x="1033" y="1971"/>
                      <a:pt x="1033" y="1923"/>
                      <a:pt x="1033" y="1876"/>
                    </a:cubicBezTo>
                    <a:cubicBezTo>
                      <a:pt x="1033" y="1496"/>
                      <a:pt x="1034" y="1153"/>
                      <a:pt x="1034" y="864"/>
                    </a:cubicBezTo>
                    <a:cubicBezTo>
                      <a:pt x="1034" y="576"/>
                      <a:pt x="1034" y="343"/>
                      <a:pt x="1034" y="182"/>
                    </a:cubicBezTo>
                    <a:cubicBezTo>
                      <a:pt x="1034" y="162"/>
                      <a:pt x="1034" y="143"/>
                      <a:pt x="1034" y="125"/>
                    </a:cubicBezTo>
                    <a:cubicBezTo>
                      <a:pt x="1035" y="107"/>
                      <a:pt x="1031" y="90"/>
                      <a:pt x="1025" y="76"/>
                    </a:cubicBezTo>
                    <a:cubicBezTo>
                      <a:pt x="1020" y="62"/>
                      <a:pt x="1011" y="50"/>
                      <a:pt x="1003" y="40"/>
                    </a:cubicBezTo>
                    <a:cubicBezTo>
                      <a:pt x="994" y="31"/>
                      <a:pt x="985" y="23"/>
                      <a:pt x="975" y="18"/>
                    </a:cubicBezTo>
                    <a:cubicBezTo>
                      <a:pt x="957" y="7"/>
                      <a:pt x="941" y="3"/>
                      <a:pt x="930" y="2"/>
                    </a:cubicBezTo>
                    <a:cubicBezTo>
                      <a:pt x="925" y="1"/>
                      <a:pt x="921" y="1"/>
                      <a:pt x="918" y="1"/>
                    </a:cubicBezTo>
                    <a:cubicBezTo>
                      <a:pt x="915" y="1"/>
                      <a:pt x="914" y="0"/>
                      <a:pt x="914" y="0"/>
                    </a:cubicBezTo>
                    <a:lnTo>
                      <a:pt x="914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1" name="Google Shape;1511;p36"/>
              <p:cNvSpPr/>
              <p:nvPr/>
            </p:nvSpPr>
            <p:spPr>
              <a:xfrm>
                <a:off x="3919939" y="1036040"/>
                <a:ext cx="96524" cy="2145"/>
              </a:xfrm>
              <a:custGeom>
                <a:avLst/>
                <a:gdLst/>
                <a:ahLst/>
                <a:cxnLst/>
                <a:rect l="l" t="t" r="r" b="b"/>
                <a:pathLst>
                  <a:path w="90" h="2" extrusionOk="0">
                    <a:moveTo>
                      <a:pt x="90" y="1"/>
                    </a:moveTo>
                    <a:cubicBezTo>
                      <a:pt x="90" y="1"/>
                      <a:pt x="70" y="2"/>
                      <a:pt x="45" y="2"/>
                    </a:cubicBezTo>
                    <a:cubicBezTo>
                      <a:pt x="20" y="2"/>
                      <a:pt x="0" y="2"/>
                      <a:pt x="0" y="2"/>
                    </a:cubicBezTo>
                    <a:cubicBezTo>
                      <a:pt x="0" y="1"/>
                      <a:pt x="20" y="1"/>
                      <a:pt x="45" y="0"/>
                    </a:cubicBezTo>
                    <a:cubicBezTo>
                      <a:pt x="70" y="0"/>
                      <a:pt x="90" y="0"/>
                      <a:pt x="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2" name="Google Shape;1512;p36"/>
              <p:cNvSpPr/>
              <p:nvPr/>
            </p:nvSpPr>
            <p:spPr>
              <a:xfrm>
                <a:off x="3921012" y="1060707"/>
                <a:ext cx="95451" cy="2145"/>
              </a:xfrm>
              <a:custGeom>
                <a:avLst/>
                <a:gdLst/>
                <a:ahLst/>
                <a:cxnLst/>
                <a:rect l="l" t="t" r="r" b="b"/>
                <a:pathLst>
                  <a:path w="89" h="2" extrusionOk="0">
                    <a:moveTo>
                      <a:pt x="89" y="1"/>
                    </a:moveTo>
                    <a:cubicBezTo>
                      <a:pt x="89" y="1"/>
                      <a:pt x="69" y="2"/>
                      <a:pt x="44" y="2"/>
                    </a:cubicBezTo>
                    <a:cubicBezTo>
                      <a:pt x="20" y="2"/>
                      <a:pt x="0" y="2"/>
                      <a:pt x="0" y="1"/>
                    </a:cubicBezTo>
                    <a:cubicBezTo>
                      <a:pt x="0" y="1"/>
                      <a:pt x="20" y="0"/>
                      <a:pt x="44" y="0"/>
                    </a:cubicBezTo>
                    <a:cubicBezTo>
                      <a:pt x="69" y="0"/>
                      <a:pt x="89" y="0"/>
                      <a:pt x="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3" name="Google Shape;1513;p36"/>
              <p:cNvSpPr/>
              <p:nvPr/>
            </p:nvSpPr>
            <p:spPr>
              <a:xfrm>
                <a:off x="3921012" y="1085374"/>
                <a:ext cx="95451" cy="2145"/>
              </a:xfrm>
              <a:custGeom>
                <a:avLst/>
                <a:gdLst/>
                <a:ahLst/>
                <a:cxnLst/>
                <a:rect l="l" t="t" r="r" b="b"/>
                <a:pathLst>
                  <a:path w="89" h="2" extrusionOk="0">
                    <a:moveTo>
                      <a:pt x="89" y="1"/>
                    </a:moveTo>
                    <a:cubicBezTo>
                      <a:pt x="89" y="1"/>
                      <a:pt x="69" y="2"/>
                      <a:pt x="45" y="2"/>
                    </a:cubicBezTo>
                    <a:cubicBezTo>
                      <a:pt x="20" y="2"/>
                      <a:pt x="0" y="2"/>
                      <a:pt x="0" y="1"/>
                    </a:cubicBezTo>
                    <a:cubicBezTo>
                      <a:pt x="0" y="1"/>
                      <a:pt x="20" y="0"/>
                      <a:pt x="44" y="0"/>
                    </a:cubicBezTo>
                    <a:cubicBezTo>
                      <a:pt x="69" y="0"/>
                      <a:pt x="89" y="0"/>
                      <a:pt x="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4" name="Google Shape;1514;p36"/>
              <p:cNvSpPr/>
              <p:nvPr/>
            </p:nvSpPr>
            <p:spPr>
              <a:xfrm>
                <a:off x="3494163" y="1161520"/>
                <a:ext cx="172670" cy="172670"/>
              </a:xfrm>
              <a:custGeom>
                <a:avLst/>
                <a:gdLst/>
                <a:ahLst/>
                <a:cxnLst/>
                <a:rect l="l" t="t" r="r" b="b"/>
                <a:pathLst>
                  <a:path w="161" h="161" extrusionOk="0">
                    <a:moveTo>
                      <a:pt x="161" y="81"/>
                    </a:moveTo>
                    <a:cubicBezTo>
                      <a:pt x="161" y="125"/>
                      <a:pt x="124" y="161"/>
                      <a:pt x="80" y="161"/>
                    </a:cubicBezTo>
                    <a:cubicBezTo>
                      <a:pt x="35" y="161"/>
                      <a:pt x="0" y="125"/>
                      <a:pt x="0" y="81"/>
                    </a:cubicBezTo>
                    <a:cubicBezTo>
                      <a:pt x="0" y="36"/>
                      <a:pt x="35" y="0"/>
                      <a:pt x="80" y="0"/>
                    </a:cubicBezTo>
                    <a:cubicBezTo>
                      <a:pt x="124" y="0"/>
                      <a:pt x="161" y="36"/>
                      <a:pt x="161" y="8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12950" rIns="90000" bIns="129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5" name="Google Shape;1515;p36"/>
              <p:cNvSpPr/>
              <p:nvPr/>
            </p:nvSpPr>
            <p:spPr>
              <a:xfrm>
                <a:off x="3551005" y="1246247"/>
                <a:ext cx="58987" cy="36464"/>
              </a:xfrm>
              <a:custGeom>
                <a:avLst/>
                <a:gdLst/>
                <a:ahLst/>
                <a:cxnLst/>
                <a:rect l="l" t="t" r="r" b="b"/>
                <a:pathLst>
                  <a:path w="55" h="34" extrusionOk="0">
                    <a:moveTo>
                      <a:pt x="55" y="34"/>
                    </a:moveTo>
                    <a:lnTo>
                      <a:pt x="0" y="34"/>
                    </a:lnTo>
                    <a:lnTo>
                      <a:pt x="0" y="27"/>
                    </a:lnTo>
                    <a:cubicBezTo>
                      <a:pt x="0" y="12"/>
                      <a:pt x="12" y="0"/>
                      <a:pt x="27" y="0"/>
                    </a:cubicBezTo>
                    <a:lnTo>
                      <a:pt x="27" y="0"/>
                    </a:lnTo>
                    <a:cubicBezTo>
                      <a:pt x="42" y="0"/>
                      <a:pt x="55" y="12"/>
                      <a:pt x="55" y="27"/>
                    </a:cubicBezTo>
                    <a:lnTo>
                      <a:pt x="55" y="3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6" name="Google Shape;1516;p36"/>
              <p:cNvSpPr/>
              <p:nvPr/>
            </p:nvSpPr>
            <p:spPr>
              <a:xfrm>
                <a:off x="3562802" y="1213000"/>
                <a:ext cx="34320" cy="35392"/>
              </a:xfrm>
              <a:custGeom>
                <a:avLst/>
                <a:gdLst/>
                <a:ahLst/>
                <a:cxnLst/>
                <a:rect l="l" t="t" r="r" b="b"/>
                <a:pathLst>
                  <a:path w="32" h="33" extrusionOk="0">
                    <a:moveTo>
                      <a:pt x="32" y="16"/>
                    </a:moveTo>
                    <a:cubicBezTo>
                      <a:pt x="32" y="25"/>
                      <a:pt x="25" y="33"/>
                      <a:pt x="16" y="33"/>
                    </a:cubicBezTo>
                    <a:cubicBezTo>
                      <a:pt x="7" y="33"/>
                      <a:pt x="0" y="25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5" y="0"/>
                      <a:pt x="32" y="7"/>
                      <a:pt x="32" y="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7" name="Google Shape;1517;p36"/>
              <p:cNvSpPr/>
              <p:nvPr/>
            </p:nvSpPr>
            <p:spPr>
              <a:xfrm>
                <a:off x="3337581" y="1470396"/>
                <a:ext cx="457951" cy="12870"/>
              </a:xfrm>
              <a:custGeom>
                <a:avLst/>
                <a:gdLst/>
                <a:ahLst/>
                <a:cxnLst/>
                <a:rect l="l" t="t" r="r" b="b"/>
                <a:pathLst>
                  <a:path w="427" h="12" extrusionOk="0">
                    <a:moveTo>
                      <a:pt x="427" y="6"/>
                    </a:moveTo>
                    <a:cubicBezTo>
                      <a:pt x="427" y="9"/>
                      <a:pt x="331" y="12"/>
                      <a:pt x="213" y="12"/>
                    </a:cubicBezTo>
                    <a:cubicBezTo>
                      <a:pt x="95" y="12"/>
                      <a:pt x="0" y="9"/>
                      <a:pt x="0" y="6"/>
                    </a:cubicBezTo>
                    <a:cubicBezTo>
                      <a:pt x="0" y="2"/>
                      <a:pt x="95" y="0"/>
                      <a:pt x="213" y="0"/>
                    </a:cubicBezTo>
                    <a:cubicBezTo>
                      <a:pt x="331" y="0"/>
                      <a:pt x="427" y="2"/>
                      <a:pt x="427" y="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8" name="Google Shape;1518;p36"/>
              <p:cNvSpPr/>
              <p:nvPr/>
            </p:nvSpPr>
            <p:spPr>
              <a:xfrm>
                <a:off x="3097344" y="1704198"/>
                <a:ext cx="396819" cy="299223"/>
              </a:xfrm>
              <a:custGeom>
                <a:avLst/>
                <a:gdLst/>
                <a:ahLst/>
                <a:cxnLst/>
                <a:rect l="l" t="t" r="r" b="b"/>
                <a:pathLst>
                  <a:path w="370" h="279" extrusionOk="0">
                    <a:moveTo>
                      <a:pt x="0" y="277"/>
                    </a:moveTo>
                    <a:lnTo>
                      <a:pt x="1" y="0"/>
                    </a:lnTo>
                    <a:lnTo>
                      <a:pt x="370" y="2"/>
                    </a:lnTo>
                    <a:lnTo>
                      <a:pt x="369" y="279"/>
                    </a:lnTo>
                    <a:lnTo>
                      <a:pt x="0" y="27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9" name="Google Shape;1519;p36"/>
              <p:cNvSpPr/>
              <p:nvPr/>
            </p:nvSpPr>
            <p:spPr>
              <a:xfrm>
                <a:off x="3097344" y="1817881"/>
                <a:ext cx="395747" cy="185540"/>
              </a:xfrm>
              <a:custGeom>
                <a:avLst/>
                <a:gdLst/>
                <a:ahLst/>
                <a:cxnLst/>
                <a:rect l="l" t="t" r="r" b="b"/>
                <a:pathLst>
                  <a:path w="369" h="173" extrusionOk="0">
                    <a:moveTo>
                      <a:pt x="0" y="171"/>
                    </a:moveTo>
                    <a:lnTo>
                      <a:pt x="130" y="0"/>
                    </a:lnTo>
                    <a:lnTo>
                      <a:pt x="209" y="108"/>
                    </a:lnTo>
                    <a:lnTo>
                      <a:pt x="263" y="51"/>
                    </a:lnTo>
                    <a:lnTo>
                      <a:pt x="369" y="173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0000" tIns="17275" rIns="90000" bIns="172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0" name="Google Shape;1520;p36"/>
              <p:cNvSpPr/>
              <p:nvPr/>
            </p:nvSpPr>
            <p:spPr>
              <a:xfrm>
                <a:off x="3295754" y="1764257"/>
                <a:ext cx="62204" cy="62204"/>
              </a:xfrm>
              <a:custGeom>
                <a:avLst/>
                <a:gdLst/>
                <a:ahLst/>
                <a:cxnLst/>
                <a:rect l="l" t="t" r="r" b="b"/>
                <a:pathLst>
                  <a:path w="58" h="58" extrusionOk="0">
                    <a:moveTo>
                      <a:pt x="58" y="29"/>
                    </a:moveTo>
                    <a:cubicBezTo>
                      <a:pt x="58" y="45"/>
                      <a:pt x="45" y="58"/>
                      <a:pt x="29" y="58"/>
                    </a:cubicBezTo>
                    <a:cubicBezTo>
                      <a:pt x="13" y="58"/>
                      <a:pt x="0" y="45"/>
                      <a:pt x="0" y="29"/>
                    </a:cubicBezTo>
                    <a:cubicBezTo>
                      <a:pt x="0" y="13"/>
                      <a:pt x="14" y="0"/>
                      <a:pt x="30" y="0"/>
                    </a:cubicBezTo>
                    <a:cubicBezTo>
                      <a:pt x="46" y="0"/>
                      <a:pt x="59" y="13"/>
                      <a:pt x="58" y="29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1" name="Google Shape;1521;p36"/>
              <p:cNvSpPr/>
              <p:nvPr/>
            </p:nvSpPr>
            <p:spPr>
              <a:xfrm>
                <a:off x="3097344" y="1817881"/>
                <a:ext cx="395747" cy="185540"/>
              </a:xfrm>
              <a:custGeom>
                <a:avLst/>
                <a:gdLst/>
                <a:ahLst/>
                <a:cxnLst/>
                <a:rect l="l" t="t" r="r" b="b"/>
                <a:pathLst>
                  <a:path w="369" h="173" extrusionOk="0">
                    <a:moveTo>
                      <a:pt x="0" y="171"/>
                    </a:moveTo>
                    <a:lnTo>
                      <a:pt x="130" y="0"/>
                    </a:lnTo>
                    <a:lnTo>
                      <a:pt x="209" y="108"/>
                    </a:lnTo>
                    <a:lnTo>
                      <a:pt x="263" y="51"/>
                    </a:lnTo>
                    <a:lnTo>
                      <a:pt x="369" y="173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17275" rIns="90000" bIns="172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2" name="Google Shape;1522;p36"/>
              <p:cNvSpPr/>
              <p:nvPr/>
            </p:nvSpPr>
            <p:spPr>
              <a:xfrm>
                <a:off x="3295754" y="1764257"/>
                <a:ext cx="62204" cy="62204"/>
              </a:xfrm>
              <a:custGeom>
                <a:avLst/>
                <a:gdLst/>
                <a:ahLst/>
                <a:cxnLst/>
                <a:rect l="l" t="t" r="r" b="b"/>
                <a:pathLst>
                  <a:path w="58" h="58" extrusionOk="0">
                    <a:moveTo>
                      <a:pt x="58" y="29"/>
                    </a:moveTo>
                    <a:cubicBezTo>
                      <a:pt x="58" y="45"/>
                      <a:pt x="45" y="58"/>
                      <a:pt x="29" y="58"/>
                    </a:cubicBezTo>
                    <a:cubicBezTo>
                      <a:pt x="13" y="58"/>
                      <a:pt x="0" y="45"/>
                      <a:pt x="0" y="29"/>
                    </a:cubicBezTo>
                    <a:cubicBezTo>
                      <a:pt x="0" y="13"/>
                      <a:pt x="14" y="0"/>
                      <a:pt x="30" y="0"/>
                    </a:cubicBezTo>
                    <a:cubicBezTo>
                      <a:pt x="46" y="0"/>
                      <a:pt x="59" y="13"/>
                      <a:pt x="58" y="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3" name="Google Shape;1523;p36"/>
              <p:cNvSpPr/>
              <p:nvPr/>
            </p:nvSpPr>
            <p:spPr>
              <a:xfrm>
                <a:off x="3094127" y="2093510"/>
                <a:ext cx="918047" cy="691753"/>
              </a:xfrm>
              <a:custGeom>
                <a:avLst/>
                <a:gdLst/>
                <a:ahLst/>
                <a:cxnLst/>
                <a:rect l="l" t="t" r="r" b="b"/>
                <a:pathLst>
                  <a:path w="856" h="645" extrusionOk="0">
                    <a:moveTo>
                      <a:pt x="0" y="640"/>
                    </a:moveTo>
                    <a:lnTo>
                      <a:pt x="3" y="0"/>
                    </a:lnTo>
                    <a:lnTo>
                      <a:pt x="856" y="5"/>
                    </a:lnTo>
                    <a:lnTo>
                      <a:pt x="852" y="645"/>
                    </a:lnTo>
                    <a:lnTo>
                      <a:pt x="0" y="64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4" name="Google Shape;1524;p36"/>
              <p:cNvSpPr/>
              <p:nvPr/>
            </p:nvSpPr>
            <p:spPr>
              <a:xfrm>
                <a:off x="3094127" y="2355196"/>
                <a:ext cx="913757" cy="430066"/>
              </a:xfrm>
              <a:custGeom>
                <a:avLst/>
                <a:gdLst/>
                <a:ahLst/>
                <a:cxnLst/>
                <a:rect l="l" t="t" r="r" b="b"/>
                <a:pathLst>
                  <a:path w="852" h="401" extrusionOk="0">
                    <a:moveTo>
                      <a:pt x="0" y="396"/>
                    </a:moveTo>
                    <a:lnTo>
                      <a:pt x="300" y="0"/>
                    </a:lnTo>
                    <a:lnTo>
                      <a:pt x="483" y="250"/>
                    </a:lnTo>
                    <a:lnTo>
                      <a:pt x="609" y="118"/>
                    </a:lnTo>
                    <a:lnTo>
                      <a:pt x="852" y="401"/>
                    </a:lnTo>
                    <a:lnTo>
                      <a:pt x="0" y="396"/>
                    </a:ln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5" name="Google Shape;1525;p36"/>
              <p:cNvSpPr/>
              <p:nvPr/>
            </p:nvSpPr>
            <p:spPr>
              <a:xfrm>
                <a:off x="3553150" y="2231860"/>
                <a:ext cx="144785" cy="14478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5" extrusionOk="0">
                    <a:moveTo>
                      <a:pt x="135" y="68"/>
                    </a:moveTo>
                    <a:cubicBezTo>
                      <a:pt x="134" y="105"/>
                      <a:pt x="104" y="135"/>
                      <a:pt x="67" y="135"/>
                    </a:cubicBezTo>
                    <a:cubicBezTo>
                      <a:pt x="30" y="134"/>
                      <a:pt x="0" y="104"/>
                      <a:pt x="0" y="67"/>
                    </a:cubicBezTo>
                    <a:cubicBezTo>
                      <a:pt x="1" y="30"/>
                      <a:pt x="31" y="0"/>
                      <a:pt x="68" y="0"/>
                    </a:cubicBezTo>
                    <a:cubicBezTo>
                      <a:pt x="105" y="0"/>
                      <a:pt x="135" y="31"/>
                      <a:pt x="135" y="68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0000" tIns="3600" rIns="90000" bIns="36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6" name="Google Shape;1526;p36"/>
              <p:cNvSpPr/>
              <p:nvPr/>
            </p:nvSpPr>
            <p:spPr>
              <a:xfrm>
                <a:off x="3094127" y="2355196"/>
                <a:ext cx="913757" cy="430066"/>
              </a:xfrm>
              <a:custGeom>
                <a:avLst/>
                <a:gdLst/>
                <a:ahLst/>
                <a:cxnLst/>
                <a:rect l="l" t="t" r="r" b="b"/>
                <a:pathLst>
                  <a:path w="852" h="401" extrusionOk="0">
                    <a:moveTo>
                      <a:pt x="0" y="396"/>
                    </a:moveTo>
                    <a:lnTo>
                      <a:pt x="300" y="0"/>
                    </a:lnTo>
                    <a:lnTo>
                      <a:pt x="483" y="250"/>
                    </a:lnTo>
                    <a:lnTo>
                      <a:pt x="609" y="118"/>
                    </a:lnTo>
                    <a:lnTo>
                      <a:pt x="852" y="401"/>
                    </a:lnTo>
                    <a:lnTo>
                      <a:pt x="0" y="39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7" name="Google Shape;1527;p36"/>
              <p:cNvSpPr/>
              <p:nvPr/>
            </p:nvSpPr>
            <p:spPr>
              <a:xfrm>
                <a:off x="3553150" y="2231860"/>
                <a:ext cx="144785" cy="14478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5" extrusionOk="0">
                    <a:moveTo>
                      <a:pt x="135" y="68"/>
                    </a:moveTo>
                    <a:cubicBezTo>
                      <a:pt x="134" y="105"/>
                      <a:pt x="104" y="135"/>
                      <a:pt x="67" y="135"/>
                    </a:cubicBezTo>
                    <a:cubicBezTo>
                      <a:pt x="30" y="134"/>
                      <a:pt x="0" y="104"/>
                      <a:pt x="0" y="67"/>
                    </a:cubicBezTo>
                    <a:cubicBezTo>
                      <a:pt x="1" y="30"/>
                      <a:pt x="31" y="0"/>
                      <a:pt x="68" y="0"/>
                    </a:cubicBezTo>
                    <a:cubicBezTo>
                      <a:pt x="105" y="0"/>
                      <a:pt x="135" y="31"/>
                      <a:pt x="135" y="6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3600" rIns="90000" bIns="36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8" name="Google Shape;1528;p36"/>
              <p:cNvSpPr/>
              <p:nvPr/>
            </p:nvSpPr>
            <p:spPr>
              <a:xfrm>
                <a:off x="3619644" y="1704198"/>
                <a:ext cx="396819" cy="299223"/>
              </a:xfrm>
              <a:custGeom>
                <a:avLst/>
                <a:gdLst/>
                <a:ahLst/>
                <a:cxnLst/>
                <a:rect l="l" t="t" r="r" b="b"/>
                <a:pathLst>
                  <a:path w="370" h="279" extrusionOk="0">
                    <a:moveTo>
                      <a:pt x="0" y="277"/>
                    </a:moveTo>
                    <a:lnTo>
                      <a:pt x="1" y="0"/>
                    </a:lnTo>
                    <a:lnTo>
                      <a:pt x="370" y="2"/>
                    </a:lnTo>
                    <a:lnTo>
                      <a:pt x="369" y="279"/>
                    </a:lnTo>
                    <a:lnTo>
                      <a:pt x="0" y="27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9" name="Google Shape;1529;p36"/>
              <p:cNvSpPr/>
              <p:nvPr/>
            </p:nvSpPr>
            <p:spPr>
              <a:xfrm>
                <a:off x="3619644" y="1817881"/>
                <a:ext cx="395747" cy="185540"/>
              </a:xfrm>
              <a:custGeom>
                <a:avLst/>
                <a:gdLst/>
                <a:ahLst/>
                <a:cxnLst/>
                <a:rect l="l" t="t" r="r" b="b"/>
                <a:pathLst>
                  <a:path w="369" h="173" extrusionOk="0">
                    <a:moveTo>
                      <a:pt x="0" y="171"/>
                    </a:moveTo>
                    <a:lnTo>
                      <a:pt x="130" y="0"/>
                    </a:lnTo>
                    <a:lnTo>
                      <a:pt x="209" y="108"/>
                    </a:lnTo>
                    <a:lnTo>
                      <a:pt x="263" y="51"/>
                    </a:lnTo>
                    <a:lnTo>
                      <a:pt x="369" y="173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0000" tIns="17275" rIns="90000" bIns="172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0" name="Google Shape;1530;p36"/>
              <p:cNvSpPr/>
              <p:nvPr/>
            </p:nvSpPr>
            <p:spPr>
              <a:xfrm>
                <a:off x="3818053" y="1764257"/>
                <a:ext cx="62204" cy="62204"/>
              </a:xfrm>
              <a:custGeom>
                <a:avLst/>
                <a:gdLst/>
                <a:ahLst/>
                <a:cxnLst/>
                <a:rect l="l" t="t" r="r" b="b"/>
                <a:pathLst>
                  <a:path w="58" h="58" extrusionOk="0">
                    <a:moveTo>
                      <a:pt x="58" y="29"/>
                    </a:moveTo>
                    <a:cubicBezTo>
                      <a:pt x="58" y="45"/>
                      <a:pt x="45" y="58"/>
                      <a:pt x="29" y="58"/>
                    </a:cubicBezTo>
                    <a:cubicBezTo>
                      <a:pt x="13" y="58"/>
                      <a:pt x="0" y="45"/>
                      <a:pt x="0" y="29"/>
                    </a:cubicBezTo>
                    <a:cubicBezTo>
                      <a:pt x="0" y="13"/>
                      <a:pt x="14" y="0"/>
                      <a:pt x="30" y="0"/>
                    </a:cubicBezTo>
                    <a:cubicBezTo>
                      <a:pt x="46" y="0"/>
                      <a:pt x="59" y="13"/>
                      <a:pt x="58" y="29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1" name="Google Shape;1531;p36"/>
              <p:cNvSpPr/>
              <p:nvPr/>
            </p:nvSpPr>
            <p:spPr>
              <a:xfrm>
                <a:off x="3619644" y="1817881"/>
                <a:ext cx="395747" cy="185540"/>
              </a:xfrm>
              <a:custGeom>
                <a:avLst/>
                <a:gdLst/>
                <a:ahLst/>
                <a:cxnLst/>
                <a:rect l="l" t="t" r="r" b="b"/>
                <a:pathLst>
                  <a:path w="369" h="173" extrusionOk="0">
                    <a:moveTo>
                      <a:pt x="0" y="171"/>
                    </a:moveTo>
                    <a:lnTo>
                      <a:pt x="130" y="0"/>
                    </a:lnTo>
                    <a:lnTo>
                      <a:pt x="209" y="108"/>
                    </a:lnTo>
                    <a:lnTo>
                      <a:pt x="263" y="51"/>
                    </a:lnTo>
                    <a:lnTo>
                      <a:pt x="369" y="173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17275" rIns="90000" bIns="172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2" name="Google Shape;1532;p36"/>
              <p:cNvSpPr/>
              <p:nvPr/>
            </p:nvSpPr>
            <p:spPr>
              <a:xfrm>
                <a:off x="3818053" y="1764257"/>
                <a:ext cx="62204" cy="62204"/>
              </a:xfrm>
              <a:custGeom>
                <a:avLst/>
                <a:gdLst/>
                <a:ahLst/>
                <a:cxnLst/>
                <a:rect l="l" t="t" r="r" b="b"/>
                <a:pathLst>
                  <a:path w="58" h="58" extrusionOk="0">
                    <a:moveTo>
                      <a:pt x="58" y="29"/>
                    </a:moveTo>
                    <a:cubicBezTo>
                      <a:pt x="58" y="45"/>
                      <a:pt x="45" y="58"/>
                      <a:pt x="29" y="58"/>
                    </a:cubicBezTo>
                    <a:cubicBezTo>
                      <a:pt x="13" y="58"/>
                      <a:pt x="0" y="45"/>
                      <a:pt x="0" y="29"/>
                    </a:cubicBezTo>
                    <a:cubicBezTo>
                      <a:pt x="0" y="13"/>
                      <a:pt x="14" y="0"/>
                      <a:pt x="30" y="0"/>
                    </a:cubicBezTo>
                    <a:cubicBezTo>
                      <a:pt x="46" y="0"/>
                      <a:pt x="59" y="13"/>
                      <a:pt x="58" y="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3" name="Google Shape;1533;p36"/>
              <p:cNvSpPr/>
              <p:nvPr/>
            </p:nvSpPr>
            <p:spPr>
              <a:xfrm>
                <a:off x="3146137" y="1033323"/>
                <a:ext cx="74000" cy="81567"/>
              </a:xfrm>
              <a:custGeom>
                <a:avLst/>
                <a:gdLst/>
                <a:ahLst/>
                <a:cxnLst/>
                <a:rect l="l" t="t" r="r" b="b"/>
                <a:pathLst>
                  <a:path w="88" h="97" extrusionOk="0">
                    <a:moveTo>
                      <a:pt x="3" y="96"/>
                    </a:moveTo>
                    <a:lnTo>
                      <a:pt x="29" y="96"/>
                    </a:lnTo>
                    <a:cubicBezTo>
                      <a:pt x="31" y="96"/>
                      <a:pt x="32" y="95"/>
                      <a:pt x="32" y="93"/>
                    </a:cubicBezTo>
                    <a:lnTo>
                      <a:pt x="32" y="65"/>
                    </a:lnTo>
                    <a:cubicBezTo>
                      <a:pt x="32" y="64"/>
                      <a:pt x="33" y="62"/>
                      <a:pt x="35" y="62"/>
                    </a:cubicBezTo>
                    <a:lnTo>
                      <a:pt x="54" y="62"/>
                    </a:lnTo>
                    <a:cubicBezTo>
                      <a:pt x="55" y="62"/>
                      <a:pt x="56" y="64"/>
                      <a:pt x="56" y="65"/>
                    </a:cubicBezTo>
                    <a:lnTo>
                      <a:pt x="56" y="94"/>
                    </a:lnTo>
                    <a:cubicBezTo>
                      <a:pt x="56" y="95"/>
                      <a:pt x="58" y="97"/>
                      <a:pt x="59" y="97"/>
                    </a:cubicBezTo>
                    <a:lnTo>
                      <a:pt x="86" y="97"/>
                    </a:lnTo>
                    <a:cubicBezTo>
                      <a:pt x="87" y="97"/>
                      <a:pt x="88" y="95"/>
                      <a:pt x="88" y="94"/>
                    </a:cubicBezTo>
                    <a:lnTo>
                      <a:pt x="88" y="43"/>
                    </a:lnTo>
                    <a:cubicBezTo>
                      <a:pt x="88" y="42"/>
                      <a:pt x="88" y="41"/>
                      <a:pt x="88" y="41"/>
                    </a:cubicBezTo>
                    <a:lnTo>
                      <a:pt x="46" y="1"/>
                    </a:lnTo>
                    <a:cubicBezTo>
                      <a:pt x="45" y="0"/>
                      <a:pt x="43" y="0"/>
                      <a:pt x="42" y="1"/>
                    </a:cubicBezTo>
                    <a:lnTo>
                      <a:pt x="1" y="40"/>
                    </a:lnTo>
                    <a:cubicBezTo>
                      <a:pt x="0" y="40"/>
                      <a:pt x="0" y="41"/>
                      <a:pt x="0" y="42"/>
                    </a:cubicBezTo>
                    <a:lnTo>
                      <a:pt x="0" y="93"/>
                    </a:lnTo>
                    <a:cubicBezTo>
                      <a:pt x="0" y="95"/>
                      <a:pt x="1" y="96"/>
                      <a:pt x="3" y="9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34" name="Google Shape;1534;p36"/>
            <p:cNvGrpSpPr/>
            <p:nvPr/>
          </p:nvGrpSpPr>
          <p:grpSpPr>
            <a:xfrm>
              <a:off x="5176891" y="550151"/>
              <a:ext cx="1294489" cy="2522485"/>
              <a:chOff x="5176891" y="626351"/>
              <a:chExt cx="1294489" cy="2522485"/>
            </a:xfrm>
          </p:grpSpPr>
          <p:sp>
            <p:nvSpPr>
              <p:cNvPr id="1535" name="Google Shape;1535;p36"/>
              <p:cNvSpPr/>
              <p:nvPr/>
            </p:nvSpPr>
            <p:spPr>
              <a:xfrm>
                <a:off x="5180108" y="804383"/>
                <a:ext cx="1104660" cy="2338017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2180" extrusionOk="0">
                    <a:moveTo>
                      <a:pt x="846" y="1"/>
                    </a:moveTo>
                    <a:cubicBezTo>
                      <a:pt x="824" y="1"/>
                      <a:pt x="798" y="1"/>
                      <a:pt x="767" y="1"/>
                    </a:cubicBezTo>
                    <a:cubicBezTo>
                      <a:pt x="759" y="1"/>
                      <a:pt x="751" y="0"/>
                      <a:pt x="744" y="4"/>
                    </a:cubicBezTo>
                    <a:cubicBezTo>
                      <a:pt x="736" y="7"/>
                      <a:pt x="729" y="13"/>
                      <a:pt x="725" y="20"/>
                    </a:cubicBezTo>
                    <a:cubicBezTo>
                      <a:pt x="723" y="24"/>
                      <a:pt x="721" y="28"/>
                      <a:pt x="721" y="33"/>
                    </a:cubicBezTo>
                    <a:cubicBezTo>
                      <a:pt x="720" y="37"/>
                      <a:pt x="720" y="42"/>
                      <a:pt x="720" y="47"/>
                    </a:cubicBezTo>
                    <a:cubicBezTo>
                      <a:pt x="720" y="51"/>
                      <a:pt x="720" y="56"/>
                      <a:pt x="720" y="61"/>
                    </a:cubicBezTo>
                    <a:cubicBezTo>
                      <a:pt x="720" y="66"/>
                      <a:pt x="720" y="71"/>
                      <a:pt x="719" y="76"/>
                    </a:cubicBezTo>
                    <a:cubicBezTo>
                      <a:pt x="717" y="86"/>
                      <a:pt x="710" y="95"/>
                      <a:pt x="701" y="101"/>
                    </a:cubicBezTo>
                    <a:cubicBezTo>
                      <a:pt x="696" y="103"/>
                      <a:pt x="692" y="106"/>
                      <a:pt x="686" y="107"/>
                    </a:cubicBezTo>
                    <a:cubicBezTo>
                      <a:pt x="680" y="107"/>
                      <a:pt x="675" y="107"/>
                      <a:pt x="669" y="107"/>
                    </a:cubicBezTo>
                    <a:cubicBezTo>
                      <a:pt x="647" y="107"/>
                      <a:pt x="624" y="107"/>
                      <a:pt x="599" y="107"/>
                    </a:cubicBezTo>
                    <a:cubicBezTo>
                      <a:pt x="550" y="107"/>
                      <a:pt x="497" y="107"/>
                      <a:pt x="440" y="107"/>
                    </a:cubicBezTo>
                    <a:cubicBezTo>
                      <a:pt x="425" y="107"/>
                      <a:pt x="411" y="107"/>
                      <a:pt x="396" y="107"/>
                    </a:cubicBezTo>
                    <a:cubicBezTo>
                      <a:pt x="392" y="107"/>
                      <a:pt x="389" y="107"/>
                      <a:pt x="385" y="107"/>
                    </a:cubicBezTo>
                    <a:cubicBezTo>
                      <a:pt x="381" y="107"/>
                      <a:pt x="377" y="107"/>
                      <a:pt x="374" y="106"/>
                    </a:cubicBezTo>
                    <a:cubicBezTo>
                      <a:pt x="366" y="104"/>
                      <a:pt x="359" y="100"/>
                      <a:pt x="354" y="94"/>
                    </a:cubicBezTo>
                    <a:cubicBezTo>
                      <a:pt x="349" y="88"/>
                      <a:pt x="345" y="80"/>
                      <a:pt x="344" y="73"/>
                    </a:cubicBezTo>
                    <a:cubicBezTo>
                      <a:pt x="344" y="69"/>
                      <a:pt x="344" y="65"/>
                      <a:pt x="344" y="61"/>
                    </a:cubicBezTo>
                    <a:cubicBezTo>
                      <a:pt x="344" y="57"/>
                      <a:pt x="344" y="53"/>
                      <a:pt x="344" y="49"/>
                    </a:cubicBezTo>
                    <a:cubicBezTo>
                      <a:pt x="344" y="41"/>
                      <a:pt x="345" y="33"/>
                      <a:pt x="342" y="26"/>
                    </a:cubicBezTo>
                    <a:cubicBezTo>
                      <a:pt x="339" y="18"/>
                      <a:pt x="334" y="12"/>
                      <a:pt x="328" y="7"/>
                    </a:cubicBezTo>
                    <a:cubicBezTo>
                      <a:pt x="321" y="3"/>
                      <a:pt x="313" y="1"/>
                      <a:pt x="305" y="1"/>
                    </a:cubicBezTo>
                    <a:lnTo>
                      <a:pt x="280" y="1"/>
                    </a:lnTo>
                    <a:cubicBezTo>
                      <a:pt x="263" y="1"/>
                      <a:pt x="247" y="1"/>
                      <a:pt x="229" y="1"/>
                    </a:cubicBezTo>
                    <a:cubicBezTo>
                      <a:pt x="195" y="1"/>
                      <a:pt x="160" y="1"/>
                      <a:pt x="124" y="1"/>
                    </a:cubicBezTo>
                    <a:cubicBezTo>
                      <a:pt x="106" y="1"/>
                      <a:pt x="88" y="4"/>
                      <a:pt x="71" y="11"/>
                    </a:cubicBezTo>
                    <a:cubicBezTo>
                      <a:pt x="55" y="19"/>
                      <a:pt x="39" y="30"/>
                      <a:pt x="27" y="44"/>
                    </a:cubicBezTo>
                    <a:cubicBezTo>
                      <a:pt x="15" y="58"/>
                      <a:pt x="7" y="76"/>
                      <a:pt x="3" y="94"/>
                    </a:cubicBezTo>
                    <a:cubicBezTo>
                      <a:pt x="1" y="99"/>
                      <a:pt x="1" y="104"/>
                      <a:pt x="0" y="108"/>
                    </a:cubicBezTo>
                    <a:cubicBezTo>
                      <a:pt x="0" y="112"/>
                      <a:pt x="0" y="116"/>
                      <a:pt x="0" y="120"/>
                    </a:cubicBezTo>
                    <a:lnTo>
                      <a:pt x="0" y="907"/>
                    </a:lnTo>
                    <a:cubicBezTo>
                      <a:pt x="0" y="917"/>
                      <a:pt x="0" y="928"/>
                      <a:pt x="0" y="938"/>
                    </a:cubicBezTo>
                    <a:cubicBezTo>
                      <a:pt x="0" y="970"/>
                      <a:pt x="0" y="1002"/>
                      <a:pt x="0" y="1035"/>
                    </a:cubicBezTo>
                    <a:lnTo>
                      <a:pt x="0" y="2056"/>
                    </a:lnTo>
                    <a:cubicBezTo>
                      <a:pt x="0" y="2069"/>
                      <a:pt x="0" y="2081"/>
                      <a:pt x="4" y="2094"/>
                    </a:cubicBezTo>
                    <a:cubicBezTo>
                      <a:pt x="12" y="2120"/>
                      <a:pt x="29" y="2143"/>
                      <a:pt x="51" y="2158"/>
                    </a:cubicBezTo>
                    <a:cubicBezTo>
                      <a:pt x="73" y="2174"/>
                      <a:pt x="101" y="2181"/>
                      <a:pt x="128" y="2179"/>
                    </a:cubicBezTo>
                    <a:cubicBezTo>
                      <a:pt x="155" y="2179"/>
                      <a:pt x="182" y="2179"/>
                      <a:pt x="209" y="2179"/>
                    </a:cubicBezTo>
                    <a:cubicBezTo>
                      <a:pt x="264" y="2179"/>
                      <a:pt x="318" y="2179"/>
                      <a:pt x="371" y="2179"/>
                    </a:cubicBezTo>
                    <a:cubicBezTo>
                      <a:pt x="478" y="2179"/>
                      <a:pt x="584" y="2179"/>
                      <a:pt x="687" y="2179"/>
                    </a:cubicBezTo>
                    <a:cubicBezTo>
                      <a:pt x="739" y="2179"/>
                      <a:pt x="790" y="2179"/>
                      <a:pt x="841" y="2179"/>
                    </a:cubicBezTo>
                    <a:cubicBezTo>
                      <a:pt x="867" y="2179"/>
                      <a:pt x="892" y="2180"/>
                      <a:pt x="917" y="2179"/>
                    </a:cubicBezTo>
                    <a:cubicBezTo>
                      <a:pt x="942" y="2178"/>
                      <a:pt x="966" y="2168"/>
                      <a:pt x="985" y="2153"/>
                    </a:cubicBezTo>
                    <a:cubicBezTo>
                      <a:pt x="995" y="2145"/>
                      <a:pt x="1003" y="2136"/>
                      <a:pt x="1010" y="2126"/>
                    </a:cubicBezTo>
                    <a:cubicBezTo>
                      <a:pt x="1016" y="2115"/>
                      <a:pt x="1021" y="2104"/>
                      <a:pt x="1025" y="2092"/>
                    </a:cubicBezTo>
                    <a:cubicBezTo>
                      <a:pt x="1028" y="2081"/>
                      <a:pt x="1029" y="2069"/>
                      <a:pt x="1029" y="2056"/>
                    </a:cubicBezTo>
                    <a:cubicBezTo>
                      <a:pt x="1029" y="2044"/>
                      <a:pt x="1029" y="2032"/>
                      <a:pt x="1029" y="2020"/>
                    </a:cubicBezTo>
                    <a:cubicBezTo>
                      <a:pt x="1029" y="1971"/>
                      <a:pt x="1029" y="1923"/>
                      <a:pt x="1029" y="1875"/>
                    </a:cubicBezTo>
                    <a:cubicBezTo>
                      <a:pt x="1029" y="1495"/>
                      <a:pt x="1030" y="1152"/>
                      <a:pt x="1030" y="864"/>
                    </a:cubicBezTo>
                    <a:cubicBezTo>
                      <a:pt x="1030" y="576"/>
                      <a:pt x="1030" y="343"/>
                      <a:pt x="1030" y="181"/>
                    </a:cubicBezTo>
                    <a:cubicBezTo>
                      <a:pt x="1030" y="161"/>
                      <a:pt x="1030" y="142"/>
                      <a:pt x="1030" y="124"/>
                    </a:cubicBezTo>
                    <a:cubicBezTo>
                      <a:pt x="1031" y="107"/>
                      <a:pt x="1027" y="90"/>
                      <a:pt x="1022" y="76"/>
                    </a:cubicBezTo>
                    <a:cubicBezTo>
                      <a:pt x="1016" y="61"/>
                      <a:pt x="1008" y="49"/>
                      <a:pt x="999" y="40"/>
                    </a:cubicBezTo>
                    <a:cubicBezTo>
                      <a:pt x="990" y="30"/>
                      <a:pt x="981" y="23"/>
                      <a:pt x="971" y="17"/>
                    </a:cubicBezTo>
                    <a:cubicBezTo>
                      <a:pt x="953" y="6"/>
                      <a:pt x="937" y="3"/>
                      <a:pt x="926" y="1"/>
                    </a:cubicBezTo>
                    <a:cubicBezTo>
                      <a:pt x="921" y="0"/>
                      <a:pt x="917" y="1"/>
                      <a:pt x="914" y="0"/>
                    </a:cubicBezTo>
                    <a:cubicBezTo>
                      <a:pt x="911" y="0"/>
                      <a:pt x="910" y="0"/>
                      <a:pt x="910" y="0"/>
                    </a:cubicBezTo>
                    <a:cubicBezTo>
                      <a:pt x="910" y="0"/>
                      <a:pt x="904" y="0"/>
                      <a:pt x="894" y="0"/>
                    </a:cubicBezTo>
                    <a:cubicBezTo>
                      <a:pt x="883" y="0"/>
                      <a:pt x="867" y="0"/>
                      <a:pt x="845" y="0"/>
                    </a:cubicBezTo>
                    <a:lnTo>
                      <a:pt x="8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6" name="Google Shape;1536;p36"/>
              <p:cNvSpPr/>
              <p:nvPr/>
            </p:nvSpPr>
            <p:spPr>
              <a:xfrm>
                <a:off x="5176891" y="805456"/>
                <a:ext cx="1111094" cy="234338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2185" extrusionOk="0">
                    <a:moveTo>
                      <a:pt x="914" y="1"/>
                    </a:moveTo>
                    <a:cubicBezTo>
                      <a:pt x="914" y="1"/>
                      <a:pt x="916" y="1"/>
                      <a:pt x="918" y="2"/>
                    </a:cubicBezTo>
                    <a:cubicBezTo>
                      <a:pt x="921" y="2"/>
                      <a:pt x="925" y="2"/>
                      <a:pt x="931" y="3"/>
                    </a:cubicBezTo>
                    <a:cubicBezTo>
                      <a:pt x="941" y="4"/>
                      <a:pt x="958" y="7"/>
                      <a:pt x="976" y="18"/>
                    </a:cubicBezTo>
                    <a:cubicBezTo>
                      <a:pt x="985" y="23"/>
                      <a:pt x="995" y="31"/>
                      <a:pt x="1004" y="41"/>
                    </a:cubicBezTo>
                    <a:cubicBezTo>
                      <a:pt x="1012" y="50"/>
                      <a:pt x="1021" y="62"/>
                      <a:pt x="1027" y="77"/>
                    </a:cubicBezTo>
                    <a:cubicBezTo>
                      <a:pt x="1033" y="91"/>
                      <a:pt x="1036" y="108"/>
                      <a:pt x="1036" y="126"/>
                    </a:cubicBezTo>
                    <a:cubicBezTo>
                      <a:pt x="1036" y="144"/>
                      <a:pt x="1036" y="163"/>
                      <a:pt x="1036" y="183"/>
                    </a:cubicBezTo>
                    <a:cubicBezTo>
                      <a:pt x="1036" y="344"/>
                      <a:pt x="1036" y="577"/>
                      <a:pt x="1036" y="865"/>
                    </a:cubicBezTo>
                    <a:cubicBezTo>
                      <a:pt x="1036" y="1153"/>
                      <a:pt x="1036" y="1496"/>
                      <a:pt x="1036" y="1876"/>
                    </a:cubicBezTo>
                    <a:cubicBezTo>
                      <a:pt x="1036" y="1924"/>
                      <a:pt x="1036" y="1972"/>
                      <a:pt x="1036" y="2021"/>
                    </a:cubicBezTo>
                    <a:cubicBezTo>
                      <a:pt x="1036" y="2033"/>
                      <a:pt x="1036" y="2045"/>
                      <a:pt x="1036" y="2058"/>
                    </a:cubicBezTo>
                    <a:cubicBezTo>
                      <a:pt x="1036" y="2070"/>
                      <a:pt x="1035" y="2083"/>
                      <a:pt x="1032" y="2095"/>
                    </a:cubicBezTo>
                    <a:cubicBezTo>
                      <a:pt x="1028" y="2107"/>
                      <a:pt x="1023" y="2119"/>
                      <a:pt x="1016" y="2129"/>
                    </a:cubicBezTo>
                    <a:cubicBezTo>
                      <a:pt x="1009" y="2140"/>
                      <a:pt x="1001" y="2149"/>
                      <a:pt x="991" y="2157"/>
                    </a:cubicBezTo>
                    <a:cubicBezTo>
                      <a:pt x="972" y="2173"/>
                      <a:pt x="947" y="2183"/>
                      <a:pt x="921" y="2184"/>
                    </a:cubicBezTo>
                    <a:cubicBezTo>
                      <a:pt x="896" y="2185"/>
                      <a:pt x="871" y="2184"/>
                      <a:pt x="845" y="2184"/>
                    </a:cubicBezTo>
                    <a:cubicBezTo>
                      <a:pt x="795" y="2184"/>
                      <a:pt x="743" y="2184"/>
                      <a:pt x="691" y="2184"/>
                    </a:cubicBezTo>
                    <a:cubicBezTo>
                      <a:pt x="588" y="2184"/>
                      <a:pt x="482" y="2184"/>
                      <a:pt x="375" y="2184"/>
                    </a:cubicBezTo>
                    <a:cubicBezTo>
                      <a:pt x="322" y="2184"/>
                      <a:pt x="268" y="2184"/>
                      <a:pt x="214" y="2184"/>
                    </a:cubicBezTo>
                    <a:cubicBezTo>
                      <a:pt x="186" y="2184"/>
                      <a:pt x="159" y="2184"/>
                      <a:pt x="132" y="2184"/>
                    </a:cubicBezTo>
                    <a:cubicBezTo>
                      <a:pt x="104" y="2186"/>
                      <a:pt x="76" y="2178"/>
                      <a:pt x="53" y="2162"/>
                    </a:cubicBezTo>
                    <a:cubicBezTo>
                      <a:pt x="30" y="2147"/>
                      <a:pt x="13" y="2123"/>
                      <a:pt x="5" y="2096"/>
                    </a:cubicBezTo>
                    <a:cubicBezTo>
                      <a:pt x="1" y="2083"/>
                      <a:pt x="0" y="2069"/>
                      <a:pt x="0" y="2055"/>
                    </a:cubicBezTo>
                    <a:cubicBezTo>
                      <a:pt x="0" y="2042"/>
                      <a:pt x="0" y="2028"/>
                      <a:pt x="0" y="2015"/>
                    </a:cubicBezTo>
                    <a:cubicBezTo>
                      <a:pt x="0" y="1960"/>
                      <a:pt x="0" y="1906"/>
                      <a:pt x="0" y="1853"/>
                    </a:cubicBezTo>
                    <a:cubicBezTo>
                      <a:pt x="0" y="1746"/>
                      <a:pt x="0" y="1641"/>
                      <a:pt x="0" y="1537"/>
                    </a:cubicBezTo>
                    <a:cubicBezTo>
                      <a:pt x="0" y="1330"/>
                      <a:pt x="0" y="1130"/>
                      <a:pt x="0" y="940"/>
                    </a:cubicBezTo>
                    <a:cubicBezTo>
                      <a:pt x="0" y="749"/>
                      <a:pt x="1" y="568"/>
                      <a:pt x="1" y="399"/>
                    </a:cubicBezTo>
                    <a:cubicBezTo>
                      <a:pt x="1" y="314"/>
                      <a:pt x="1" y="232"/>
                      <a:pt x="1" y="154"/>
                    </a:cubicBezTo>
                    <a:cubicBezTo>
                      <a:pt x="1" y="144"/>
                      <a:pt x="1" y="134"/>
                      <a:pt x="1" y="124"/>
                    </a:cubicBezTo>
                    <a:cubicBezTo>
                      <a:pt x="1" y="120"/>
                      <a:pt x="1" y="115"/>
                      <a:pt x="1" y="110"/>
                    </a:cubicBezTo>
                    <a:cubicBezTo>
                      <a:pt x="2" y="105"/>
                      <a:pt x="2" y="100"/>
                      <a:pt x="4" y="95"/>
                    </a:cubicBezTo>
                    <a:cubicBezTo>
                      <a:pt x="8" y="76"/>
                      <a:pt x="17" y="59"/>
                      <a:pt x="29" y="44"/>
                    </a:cubicBezTo>
                    <a:cubicBezTo>
                      <a:pt x="42" y="30"/>
                      <a:pt x="57" y="18"/>
                      <a:pt x="74" y="11"/>
                    </a:cubicBezTo>
                    <a:cubicBezTo>
                      <a:pt x="91" y="3"/>
                      <a:pt x="110" y="0"/>
                      <a:pt x="128" y="0"/>
                    </a:cubicBezTo>
                    <a:cubicBezTo>
                      <a:pt x="164" y="0"/>
                      <a:pt x="199" y="0"/>
                      <a:pt x="233" y="0"/>
                    </a:cubicBezTo>
                    <a:cubicBezTo>
                      <a:pt x="251" y="0"/>
                      <a:pt x="267" y="0"/>
                      <a:pt x="284" y="0"/>
                    </a:cubicBezTo>
                    <a:cubicBezTo>
                      <a:pt x="292" y="0"/>
                      <a:pt x="301" y="0"/>
                      <a:pt x="309" y="0"/>
                    </a:cubicBezTo>
                    <a:cubicBezTo>
                      <a:pt x="317" y="0"/>
                      <a:pt x="326" y="2"/>
                      <a:pt x="333" y="7"/>
                    </a:cubicBezTo>
                    <a:cubicBezTo>
                      <a:pt x="340" y="12"/>
                      <a:pt x="345" y="19"/>
                      <a:pt x="347" y="27"/>
                    </a:cubicBezTo>
                    <a:cubicBezTo>
                      <a:pt x="351" y="34"/>
                      <a:pt x="350" y="43"/>
                      <a:pt x="350" y="51"/>
                    </a:cubicBezTo>
                    <a:cubicBezTo>
                      <a:pt x="350" y="54"/>
                      <a:pt x="350" y="58"/>
                      <a:pt x="350" y="62"/>
                    </a:cubicBezTo>
                    <a:cubicBezTo>
                      <a:pt x="350" y="66"/>
                      <a:pt x="350" y="70"/>
                      <a:pt x="350" y="74"/>
                    </a:cubicBezTo>
                    <a:cubicBezTo>
                      <a:pt x="351" y="81"/>
                      <a:pt x="354" y="88"/>
                      <a:pt x="359" y="94"/>
                    </a:cubicBezTo>
                    <a:cubicBezTo>
                      <a:pt x="364" y="100"/>
                      <a:pt x="371" y="104"/>
                      <a:pt x="378" y="106"/>
                    </a:cubicBezTo>
                    <a:cubicBezTo>
                      <a:pt x="381" y="106"/>
                      <a:pt x="385" y="107"/>
                      <a:pt x="389" y="107"/>
                    </a:cubicBezTo>
                    <a:cubicBezTo>
                      <a:pt x="392" y="107"/>
                      <a:pt x="396" y="107"/>
                      <a:pt x="400" y="107"/>
                    </a:cubicBezTo>
                    <a:cubicBezTo>
                      <a:pt x="415" y="107"/>
                      <a:pt x="429" y="107"/>
                      <a:pt x="443" y="107"/>
                    </a:cubicBezTo>
                    <a:cubicBezTo>
                      <a:pt x="501" y="107"/>
                      <a:pt x="554" y="107"/>
                      <a:pt x="603" y="107"/>
                    </a:cubicBezTo>
                    <a:cubicBezTo>
                      <a:pt x="627" y="107"/>
                      <a:pt x="651" y="107"/>
                      <a:pt x="673" y="107"/>
                    </a:cubicBezTo>
                    <a:cubicBezTo>
                      <a:pt x="679" y="107"/>
                      <a:pt x="684" y="107"/>
                      <a:pt x="690" y="107"/>
                    </a:cubicBezTo>
                    <a:cubicBezTo>
                      <a:pt x="695" y="106"/>
                      <a:pt x="700" y="104"/>
                      <a:pt x="704" y="101"/>
                    </a:cubicBezTo>
                    <a:cubicBezTo>
                      <a:pt x="713" y="96"/>
                      <a:pt x="719" y="87"/>
                      <a:pt x="721" y="77"/>
                    </a:cubicBezTo>
                    <a:cubicBezTo>
                      <a:pt x="723" y="72"/>
                      <a:pt x="722" y="67"/>
                      <a:pt x="722" y="62"/>
                    </a:cubicBezTo>
                    <a:cubicBezTo>
                      <a:pt x="722" y="58"/>
                      <a:pt x="722" y="53"/>
                      <a:pt x="722" y="48"/>
                    </a:cubicBezTo>
                    <a:cubicBezTo>
                      <a:pt x="722" y="43"/>
                      <a:pt x="722" y="39"/>
                      <a:pt x="723" y="34"/>
                    </a:cubicBezTo>
                    <a:cubicBezTo>
                      <a:pt x="724" y="29"/>
                      <a:pt x="725" y="25"/>
                      <a:pt x="728" y="21"/>
                    </a:cubicBezTo>
                    <a:cubicBezTo>
                      <a:pt x="732" y="13"/>
                      <a:pt x="739" y="7"/>
                      <a:pt x="747" y="4"/>
                    </a:cubicBezTo>
                    <a:cubicBezTo>
                      <a:pt x="755" y="0"/>
                      <a:pt x="763" y="1"/>
                      <a:pt x="771" y="1"/>
                    </a:cubicBezTo>
                    <a:cubicBezTo>
                      <a:pt x="802" y="1"/>
                      <a:pt x="828" y="1"/>
                      <a:pt x="850" y="2"/>
                    </a:cubicBezTo>
                    <a:cubicBezTo>
                      <a:pt x="871" y="2"/>
                      <a:pt x="887" y="2"/>
                      <a:pt x="898" y="2"/>
                    </a:cubicBezTo>
                    <a:cubicBezTo>
                      <a:pt x="909" y="2"/>
                      <a:pt x="914" y="2"/>
                      <a:pt x="914" y="2"/>
                    </a:cubicBezTo>
                    <a:cubicBezTo>
                      <a:pt x="914" y="2"/>
                      <a:pt x="909" y="2"/>
                      <a:pt x="898" y="2"/>
                    </a:cubicBezTo>
                    <a:cubicBezTo>
                      <a:pt x="887" y="2"/>
                      <a:pt x="871" y="2"/>
                      <a:pt x="850" y="2"/>
                    </a:cubicBezTo>
                    <a:cubicBezTo>
                      <a:pt x="828" y="2"/>
                      <a:pt x="802" y="2"/>
                      <a:pt x="771" y="2"/>
                    </a:cubicBezTo>
                    <a:cubicBezTo>
                      <a:pt x="763" y="3"/>
                      <a:pt x="755" y="2"/>
                      <a:pt x="747" y="5"/>
                    </a:cubicBezTo>
                    <a:cubicBezTo>
                      <a:pt x="740" y="8"/>
                      <a:pt x="733" y="14"/>
                      <a:pt x="729" y="22"/>
                    </a:cubicBezTo>
                    <a:cubicBezTo>
                      <a:pt x="727" y="25"/>
                      <a:pt x="725" y="30"/>
                      <a:pt x="724" y="34"/>
                    </a:cubicBezTo>
                    <a:cubicBezTo>
                      <a:pt x="724" y="39"/>
                      <a:pt x="724" y="43"/>
                      <a:pt x="724" y="48"/>
                    </a:cubicBezTo>
                    <a:cubicBezTo>
                      <a:pt x="724" y="53"/>
                      <a:pt x="724" y="57"/>
                      <a:pt x="724" y="62"/>
                    </a:cubicBezTo>
                    <a:cubicBezTo>
                      <a:pt x="724" y="66"/>
                      <a:pt x="724" y="72"/>
                      <a:pt x="723" y="77"/>
                    </a:cubicBezTo>
                    <a:cubicBezTo>
                      <a:pt x="721" y="87"/>
                      <a:pt x="714" y="96"/>
                      <a:pt x="705" y="103"/>
                    </a:cubicBezTo>
                    <a:cubicBezTo>
                      <a:pt x="700" y="105"/>
                      <a:pt x="696" y="107"/>
                      <a:pt x="690" y="108"/>
                    </a:cubicBezTo>
                    <a:cubicBezTo>
                      <a:pt x="684" y="109"/>
                      <a:pt x="679" y="108"/>
                      <a:pt x="673" y="108"/>
                    </a:cubicBezTo>
                    <a:cubicBezTo>
                      <a:pt x="651" y="108"/>
                      <a:pt x="628" y="108"/>
                      <a:pt x="603" y="108"/>
                    </a:cubicBezTo>
                    <a:cubicBezTo>
                      <a:pt x="554" y="108"/>
                      <a:pt x="501" y="108"/>
                      <a:pt x="444" y="108"/>
                    </a:cubicBezTo>
                    <a:lnTo>
                      <a:pt x="400" y="108"/>
                    </a:lnTo>
                    <a:cubicBezTo>
                      <a:pt x="396" y="108"/>
                      <a:pt x="393" y="108"/>
                      <a:pt x="389" y="108"/>
                    </a:cubicBezTo>
                    <a:cubicBezTo>
                      <a:pt x="385" y="108"/>
                      <a:pt x="381" y="108"/>
                      <a:pt x="377" y="107"/>
                    </a:cubicBezTo>
                    <a:cubicBezTo>
                      <a:pt x="370" y="105"/>
                      <a:pt x="363" y="101"/>
                      <a:pt x="358" y="95"/>
                    </a:cubicBezTo>
                    <a:cubicBezTo>
                      <a:pt x="353" y="89"/>
                      <a:pt x="349" y="82"/>
                      <a:pt x="348" y="74"/>
                    </a:cubicBezTo>
                    <a:cubicBezTo>
                      <a:pt x="348" y="70"/>
                      <a:pt x="348" y="66"/>
                      <a:pt x="348" y="62"/>
                    </a:cubicBezTo>
                    <a:cubicBezTo>
                      <a:pt x="348" y="58"/>
                      <a:pt x="348" y="54"/>
                      <a:pt x="348" y="50"/>
                    </a:cubicBezTo>
                    <a:cubicBezTo>
                      <a:pt x="348" y="42"/>
                      <a:pt x="348" y="34"/>
                      <a:pt x="346" y="27"/>
                    </a:cubicBezTo>
                    <a:cubicBezTo>
                      <a:pt x="343" y="20"/>
                      <a:pt x="338" y="13"/>
                      <a:pt x="332" y="9"/>
                    </a:cubicBezTo>
                    <a:cubicBezTo>
                      <a:pt x="325" y="4"/>
                      <a:pt x="317" y="2"/>
                      <a:pt x="309" y="2"/>
                    </a:cubicBezTo>
                    <a:lnTo>
                      <a:pt x="233" y="2"/>
                    </a:lnTo>
                    <a:cubicBezTo>
                      <a:pt x="199" y="2"/>
                      <a:pt x="164" y="2"/>
                      <a:pt x="128" y="2"/>
                    </a:cubicBezTo>
                    <a:cubicBezTo>
                      <a:pt x="110" y="2"/>
                      <a:pt x="92" y="5"/>
                      <a:pt x="75" y="13"/>
                    </a:cubicBezTo>
                    <a:cubicBezTo>
                      <a:pt x="59" y="20"/>
                      <a:pt x="43" y="31"/>
                      <a:pt x="31" y="45"/>
                    </a:cubicBezTo>
                    <a:cubicBezTo>
                      <a:pt x="19" y="60"/>
                      <a:pt x="11" y="77"/>
                      <a:pt x="7" y="96"/>
                    </a:cubicBezTo>
                    <a:cubicBezTo>
                      <a:pt x="5" y="100"/>
                      <a:pt x="5" y="105"/>
                      <a:pt x="4" y="110"/>
                    </a:cubicBezTo>
                    <a:cubicBezTo>
                      <a:pt x="4" y="114"/>
                      <a:pt x="4" y="119"/>
                      <a:pt x="3" y="124"/>
                    </a:cubicBezTo>
                    <a:cubicBezTo>
                      <a:pt x="3" y="134"/>
                      <a:pt x="3" y="144"/>
                      <a:pt x="3" y="153"/>
                    </a:cubicBezTo>
                    <a:cubicBezTo>
                      <a:pt x="3" y="232"/>
                      <a:pt x="3" y="314"/>
                      <a:pt x="3" y="399"/>
                    </a:cubicBezTo>
                    <a:cubicBezTo>
                      <a:pt x="3" y="568"/>
                      <a:pt x="3" y="749"/>
                      <a:pt x="3" y="939"/>
                    </a:cubicBezTo>
                    <a:cubicBezTo>
                      <a:pt x="3" y="1130"/>
                      <a:pt x="3" y="1330"/>
                      <a:pt x="3" y="1537"/>
                    </a:cubicBezTo>
                    <a:cubicBezTo>
                      <a:pt x="3" y="1641"/>
                      <a:pt x="3" y="1746"/>
                      <a:pt x="3" y="1852"/>
                    </a:cubicBezTo>
                    <a:cubicBezTo>
                      <a:pt x="3" y="1906"/>
                      <a:pt x="3" y="1960"/>
                      <a:pt x="3" y="2014"/>
                    </a:cubicBezTo>
                    <a:cubicBezTo>
                      <a:pt x="3" y="2028"/>
                      <a:pt x="3" y="2041"/>
                      <a:pt x="3" y="2055"/>
                    </a:cubicBezTo>
                    <a:cubicBezTo>
                      <a:pt x="3" y="2069"/>
                      <a:pt x="4" y="2082"/>
                      <a:pt x="8" y="2095"/>
                    </a:cubicBezTo>
                    <a:cubicBezTo>
                      <a:pt x="16" y="2121"/>
                      <a:pt x="33" y="2144"/>
                      <a:pt x="55" y="2159"/>
                    </a:cubicBezTo>
                    <a:cubicBezTo>
                      <a:pt x="77" y="2175"/>
                      <a:pt x="105" y="2182"/>
                      <a:pt x="132" y="2180"/>
                    </a:cubicBezTo>
                    <a:cubicBezTo>
                      <a:pt x="159" y="2180"/>
                      <a:pt x="186" y="2180"/>
                      <a:pt x="213" y="2180"/>
                    </a:cubicBezTo>
                    <a:cubicBezTo>
                      <a:pt x="268" y="2180"/>
                      <a:pt x="322" y="2180"/>
                      <a:pt x="375" y="2180"/>
                    </a:cubicBezTo>
                    <a:cubicBezTo>
                      <a:pt x="482" y="2180"/>
                      <a:pt x="588" y="2180"/>
                      <a:pt x="691" y="2181"/>
                    </a:cubicBezTo>
                    <a:cubicBezTo>
                      <a:pt x="743" y="2181"/>
                      <a:pt x="794" y="2181"/>
                      <a:pt x="845" y="2181"/>
                    </a:cubicBezTo>
                    <a:cubicBezTo>
                      <a:pt x="871" y="2180"/>
                      <a:pt x="896" y="2181"/>
                      <a:pt x="921" y="2180"/>
                    </a:cubicBezTo>
                    <a:cubicBezTo>
                      <a:pt x="946" y="2179"/>
                      <a:pt x="970" y="2169"/>
                      <a:pt x="989" y="2154"/>
                    </a:cubicBezTo>
                    <a:cubicBezTo>
                      <a:pt x="999" y="2146"/>
                      <a:pt x="1007" y="2137"/>
                      <a:pt x="1014" y="2127"/>
                    </a:cubicBezTo>
                    <a:cubicBezTo>
                      <a:pt x="1021" y="2117"/>
                      <a:pt x="1025" y="2105"/>
                      <a:pt x="1029" y="2094"/>
                    </a:cubicBezTo>
                    <a:cubicBezTo>
                      <a:pt x="1032" y="2082"/>
                      <a:pt x="1033" y="2070"/>
                      <a:pt x="1033" y="2057"/>
                    </a:cubicBezTo>
                    <a:cubicBezTo>
                      <a:pt x="1033" y="2045"/>
                      <a:pt x="1033" y="2033"/>
                      <a:pt x="1033" y="2021"/>
                    </a:cubicBezTo>
                    <a:cubicBezTo>
                      <a:pt x="1033" y="1972"/>
                      <a:pt x="1033" y="1924"/>
                      <a:pt x="1033" y="1876"/>
                    </a:cubicBezTo>
                    <a:cubicBezTo>
                      <a:pt x="1033" y="1496"/>
                      <a:pt x="1034" y="1153"/>
                      <a:pt x="1034" y="865"/>
                    </a:cubicBezTo>
                    <a:cubicBezTo>
                      <a:pt x="1034" y="577"/>
                      <a:pt x="1034" y="344"/>
                      <a:pt x="1034" y="182"/>
                    </a:cubicBezTo>
                    <a:cubicBezTo>
                      <a:pt x="1034" y="162"/>
                      <a:pt x="1034" y="143"/>
                      <a:pt x="1034" y="125"/>
                    </a:cubicBezTo>
                    <a:cubicBezTo>
                      <a:pt x="1035" y="108"/>
                      <a:pt x="1031" y="91"/>
                      <a:pt x="1026" y="77"/>
                    </a:cubicBezTo>
                    <a:cubicBezTo>
                      <a:pt x="1020" y="62"/>
                      <a:pt x="1012" y="50"/>
                      <a:pt x="1003" y="41"/>
                    </a:cubicBezTo>
                    <a:cubicBezTo>
                      <a:pt x="994" y="31"/>
                      <a:pt x="985" y="24"/>
                      <a:pt x="975" y="18"/>
                    </a:cubicBezTo>
                    <a:cubicBezTo>
                      <a:pt x="957" y="7"/>
                      <a:pt x="941" y="4"/>
                      <a:pt x="930" y="2"/>
                    </a:cubicBezTo>
                    <a:cubicBezTo>
                      <a:pt x="925" y="1"/>
                      <a:pt x="921" y="2"/>
                      <a:pt x="918" y="1"/>
                    </a:cubicBezTo>
                    <a:cubicBezTo>
                      <a:pt x="915" y="1"/>
                      <a:pt x="914" y="1"/>
                      <a:pt x="9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7" name="Google Shape;1537;p36"/>
              <p:cNvSpPr/>
              <p:nvPr/>
            </p:nvSpPr>
            <p:spPr>
              <a:xfrm>
                <a:off x="6086357" y="1016735"/>
                <a:ext cx="96524" cy="2145"/>
              </a:xfrm>
              <a:custGeom>
                <a:avLst/>
                <a:gdLst/>
                <a:ahLst/>
                <a:cxnLst/>
                <a:rect l="l" t="t" r="r" b="b"/>
                <a:pathLst>
                  <a:path w="90" h="2" extrusionOk="0">
                    <a:moveTo>
                      <a:pt x="90" y="0"/>
                    </a:moveTo>
                    <a:cubicBezTo>
                      <a:pt x="90" y="0"/>
                      <a:pt x="70" y="1"/>
                      <a:pt x="45" y="2"/>
                    </a:cubicBezTo>
                    <a:cubicBezTo>
                      <a:pt x="20" y="2"/>
                      <a:pt x="0" y="2"/>
                      <a:pt x="0" y="1"/>
                    </a:cubicBezTo>
                    <a:cubicBezTo>
                      <a:pt x="0" y="1"/>
                      <a:pt x="20" y="0"/>
                      <a:pt x="45" y="0"/>
                    </a:cubicBezTo>
                    <a:cubicBezTo>
                      <a:pt x="70" y="0"/>
                      <a:pt x="89" y="0"/>
                      <a:pt x="89" y="0"/>
                    </a:cubicBez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8" name="Google Shape;1538;p36"/>
              <p:cNvSpPr/>
              <p:nvPr/>
            </p:nvSpPr>
            <p:spPr>
              <a:xfrm>
                <a:off x="6086357" y="1040330"/>
                <a:ext cx="96524" cy="32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3" extrusionOk="0">
                    <a:moveTo>
                      <a:pt x="90" y="1"/>
                    </a:moveTo>
                    <a:cubicBezTo>
                      <a:pt x="90" y="1"/>
                      <a:pt x="70" y="2"/>
                      <a:pt x="45" y="3"/>
                    </a:cubicBezTo>
                    <a:cubicBezTo>
                      <a:pt x="20" y="3"/>
                      <a:pt x="1" y="3"/>
                      <a:pt x="0" y="2"/>
                    </a:cubicBezTo>
                    <a:cubicBezTo>
                      <a:pt x="0" y="1"/>
                      <a:pt x="20" y="1"/>
                      <a:pt x="45" y="1"/>
                    </a:cubicBezTo>
                    <a:cubicBezTo>
                      <a:pt x="70" y="0"/>
                      <a:pt x="90" y="1"/>
                      <a:pt x="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9" name="Google Shape;1539;p36"/>
              <p:cNvSpPr/>
              <p:nvPr/>
            </p:nvSpPr>
            <p:spPr>
              <a:xfrm>
                <a:off x="6087430" y="1064997"/>
                <a:ext cx="95451" cy="2145"/>
              </a:xfrm>
              <a:custGeom>
                <a:avLst/>
                <a:gdLst/>
                <a:ahLst/>
                <a:cxnLst/>
                <a:rect l="l" t="t" r="r" b="b"/>
                <a:pathLst>
                  <a:path w="89" h="2" extrusionOk="0">
                    <a:moveTo>
                      <a:pt x="89" y="1"/>
                    </a:moveTo>
                    <a:cubicBezTo>
                      <a:pt x="89" y="1"/>
                      <a:pt x="69" y="2"/>
                      <a:pt x="44" y="2"/>
                    </a:cubicBezTo>
                    <a:cubicBezTo>
                      <a:pt x="20" y="3"/>
                      <a:pt x="0" y="2"/>
                      <a:pt x="0" y="2"/>
                    </a:cubicBezTo>
                    <a:cubicBezTo>
                      <a:pt x="0" y="1"/>
                      <a:pt x="20" y="1"/>
                      <a:pt x="44" y="1"/>
                    </a:cubicBezTo>
                    <a:cubicBezTo>
                      <a:pt x="69" y="0"/>
                      <a:pt x="89" y="1"/>
                      <a:pt x="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0" name="Google Shape;1540;p36"/>
              <p:cNvSpPr/>
              <p:nvPr/>
            </p:nvSpPr>
            <p:spPr>
              <a:xfrm>
                <a:off x="5530811" y="1359930"/>
                <a:ext cx="432211" cy="433284"/>
              </a:xfrm>
              <a:custGeom>
                <a:avLst/>
                <a:gdLst/>
                <a:ahLst/>
                <a:cxnLst/>
                <a:rect l="l" t="t" r="r" b="b"/>
                <a:pathLst>
                  <a:path w="403" h="404" extrusionOk="0">
                    <a:moveTo>
                      <a:pt x="233" y="3"/>
                    </a:moveTo>
                    <a:cubicBezTo>
                      <a:pt x="268" y="8"/>
                      <a:pt x="300" y="23"/>
                      <a:pt x="328" y="45"/>
                    </a:cubicBezTo>
                    <a:cubicBezTo>
                      <a:pt x="355" y="67"/>
                      <a:pt x="377" y="97"/>
                      <a:pt x="390" y="130"/>
                    </a:cubicBezTo>
                    <a:cubicBezTo>
                      <a:pt x="403" y="163"/>
                      <a:pt x="406" y="199"/>
                      <a:pt x="401" y="234"/>
                    </a:cubicBezTo>
                    <a:cubicBezTo>
                      <a:pt x="395" y="269"/>
                      <a:pt x="381" y="301"/>
                      <a:pt x="359" y="329"/>
                    </a:cubicBezTo>
                    <a:cubicBezTo>
                      <a:pt x="337" y="356"/>
                      <a:pt x="308" y="378"/>
                      <a:pt x="275" y="391"/>
                    </a:cubicBezTo>
                    <a:cubicBezTo>
                      <a:pt x="242" y="404"/>
                      <a:pt x="206" y="408"/>
                      <a:pt x="171" y="402"/>
                    </a:cubicBezTo>
                    <a:cubicBezTo>
                      <a:pt x="136" y="397"/>
                      <a:pt x="102" y="382"/>
                      <a:pt x="75" y="360"/>
                    </a:cubicBezTo>
                    <a:cubicBezTo>
                      <a:pt x="47" y="338"/>
                      <a:pt x="26" y="309"/>
                      <a:pt x="13" y="276"/>
                    </a:cubicBezTo>
                    <a:cubicBezTo>
                      <a:pt x="1" y="243"/>
                      <a:pt x="-3" y="207"/>
                      <a:pt x="2" y="172"/>
                    </a:cubicBezTo>
                    <a:cubicBezTo>
                      <a:pt x="8" y="137"/>
                      <a:pt x="21" y="104"/>
                      <a:pt x="44" y="76"/>
                    </a:cubicBezTo>
                    <a:cubicBezTo>
                      <a:pt x="66" y="48"/>
                      <a:pt x="96" y="27"/>
                      <a:pt x="129" y="14"/>
                    </a:cubicBezTo>
                    <a:cubicBezTo>
                      <a:pt x="162" y="1"/>
                      <a:pt x="198" y="-2"/>
                      <a:pt x="233" y="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1" name="Google Shape;1541;p36"/>
              <p:cNvSpPr/>
              <p:nvPr/>
            </p:nvSpPr>
            <p:spPr>
              <a:xfrm>
                <a:off x="5673451" y="1572282"/>
                <a:ext cx="148003" cy="92234"/>
              </a:xfrm>
              <a:custGeom>
                <a:avLst/>
                <a:gdLst/>
                <a:ahLst/>
                <a:cxnLst/>
                <a:rect l="l" t="t" r="r" b="b"/>
                <a:pathLst>
                  <a:path w="138" h="86" extrusionOk="0">
                    <a:moveTo>
                      <a:pt x="138" y="86"/>
                    </a:moveTo>
                    <a:lnTo>
                      <a:pt x="0" y="86"/>
                    </a:lnTo>
                    <a:lnTo>
                      <a:pt x="0" y="69"/>
                    </a:lnTo>
                    <a:cubicBezTo>
                      <a:pt x="0" y="31"/>
                      <a:pt x="31" y="0"/>
                      <a:pt x="69" y="0"/>
                    </a:cubicBezTo>
                    <a:lnTo>
                      <a:pt x="69" y="0"/>
                    </a:lnTo>
                    <a:cubicBezTo>
                      <a:pt x="107" y="0"/>
                      <a:pt x="138" y="31"/>
                      <a:pt x="138" y="69"/>
                    </a:cubicBezTo>
                    <a:lnTo>
                      <a:pt x="138" y="8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2" name="Google Shape;1542;p36"/>
              <p:cNvSpPr/>
              <p:nvPr/>
            </p:nvSpPr>
            <p:spPr>
              <a:xfrm>
                <a:off x="5703481" y="1489701"/>
                <a:ext cx="87944" cy="87944"/>
              </a:xfrm>
              <a:custGeom>
                <a:avLst/>
                <a:gdLst/>
                <a:ahLst/>
                <a:cxnLst/>
                <a:rect l="l" t="t" r="r" b="b"/>
                <a:pathLst>
                  <a:path w="82" h="82" extrusionOk="0">
                    <a:moveTo>
                      <a:pt x="82" y="41"/>
                    </a:moveTo>
                    <a:cubicBezTo>
                      <a:pt x="82" y="48"/>
                      <a:pt x="79" y="55"/>
                      <a:pt x="76" y="62"/>
                    </a:cubicBezTo>
                    <a:cubicBezTo>
                      <a:pt x="72" y="68"/>
                      <a:pt x="67" y="72"/>
                      <a:pt x="61" y="76"/>
                    </a:cubicBezTo>
                    <a:cubicBezTo>
                      <a:pt x="54" y="79"/>
                      <a:pt x="48" y="82"/>
                      <a:pt x="41" y="82"/>
                    </a:cubicBezTo>
                    <a:cubicBezTo>
                      <a:pt x="34" y="82"/>
                      <a:pt x="27" y="79"/>
                      <a:pt x="21" y="76"/>
                    </a:cubicBezTo>
                    <a:cubicBezTo>
                      <a:pt x="14" y="72"/>
                      <a:pt x="9" y="68"/>
                      <a:pt x="6" y="62"/>
                    </a:cubicBezTo>
                    <a:cubicBezTo>
                      <a:pt x="2" y="55"/>
                      <a:pt x="0" y="48"/>
                      <a:pt x="0" y="41"/>
                    </a:cubicBezTo>
                    <a:cubicBezTo>
                      <a:pt x="0" y="34"/>
                      <a:pt x="2" y="27"/>
                      <a:pt x="6" y="21"/>
                    </a:cubicBezTo>
                    <a:cubicBezTo>
                      <a:pt x="9" y="15"/>
                      <a:pt x="14" y="9"/>
                      <a:pt x="21" y="6"/>
                    </a:cubicBezTo>
                    <a:cubicBezTo>
                      <a:pt x="27" y="2"/>
                      <a:pt x="34" y="0"/>
                      <a:pt x="41" y="0"/>
                    </a:cubicBezTo>
                    <a:cubicBezTo>
                      <a:pt x="48" y="0"/>
                      <a:pt x="54" y="2"/>
                      <a:pt x="61" y="6"/>
                    </a:cubicBezTo>
                    <a:cubicBezTo>
                      <a:pt x="67" y="9"/>
                      <a:pt x="73" y="15"/>
                      <a:pt x="76" y="21"/>
                    </a:cubicBezTo>
                    <a:cubicBezTo>
                      <a:pt x="80" y="27"/>
                      <a:pt x="82" y="34"/>
                      <a:pt x="82" y="4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3" name="Google Shape;1543;p36"/>
              <p:cNvSpPr/>
              <p:nvPr/>
            </p:nvSpPr>
            <p:spPr>
              <a:xfrm>
                <a:off x="5361358" y="2042030"/>
                <a:ext cx="730362" cy="149075"/>
              </a:xfrm>
              <a:custGeom>
                <a:avLst/>
                <a:gdLst/>
                <a:ahLst/>
                <a:cxnLst/>
                <a:rect l="l" t="t" r="r" b="b"/>
                <a:pathLst>
                  <a:path w="681" h="139" extrusionOk="0">
                    <a:moveTo>
                      <a:pt x="0" y="0"/>
                    </a:moveTo>
                    <a:lnTo>
                      <a:pt x="681" y="0"/>
                    </a:lnTo>
                    <a:lnTo>
                      <a:pt x="681" y="139"/>
                    </a:lnTo>
                    <a:lnTo>
                      <a:pt x="0" y="1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5025" rIns="90000" bIns="5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4" name="Google Shape;1544;p36"/>
              <p:cNvSpPr/>
              <p:nvPr/>
            </p:nvSpPr>
            <p:spPr>
              <a:xfrm>
                <a:off x="5361358" y="2258672"/>
                <a:ext cx="730362" cy="149075"/>
              </a:xfrm>
              <a:custGeom>
                <a:avLst/>
                <a:gdLst/>
                <a:ahLst/>
                <a:cxnLst/>
                <a:rect l="l" t="t" r="r" b="b"/>
                <a:pathLst>
                  <a:path w="681" h="139" extrusionOk="0">
                    <a:moveTo>
                      <a:pt x="0" y="0"/>
                    </a:moveTo>
                    <a:lnTo>
                      <a:pt x="681" y="0"/>
                    </a:lnTo>
                    <a:lnTo>
                      <a:pt x="681" y="139"/>
                    </a:lnTo>
                    <a:lnTo>
                      <a:pt x="0" y="1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5025" rIns="90000" bIns="5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5" name="Google Shape;1545;p36"/>
              <p:cNvSpPr/>
              <p:nvPr/>
            </p:nvSpPr>
            <p:spPr>
              <a:xfrm>
                <a:off x="5475042" y="2554678"/>
                <a:ext cx="515865" cy="148003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38" extrusionOk="0">
                    <a:moveTo>
                      <a:pt x="411" y="138"/>
                    </a:moveTo>
                    <a:lnTo>
                      <a:pt x="69" y="138"/>
                    </a:lnTo>
                    <a:cubicBezTo>
                      <a:pt x="31" y="138"/>
                      <a:pt x="0" y="108"/>
                      <a:pt x="0" y="70"/>
                    </a:cubicBezTo>
                    <a:lnTo>
                      <a:pt x="0" y="70"/>
                    </a:lnTo>
                    <a:cubicBezTo>
                      <a:pt x="0" y="32"/>
                      <a:pt x="31" y="0"/>
                      <a:pt x="69" y="0"/>
                    </a:cubicBezTo>
                    <a:lnTo>
                      <a:pt x="411" y="0"/>
                    </a:lnTo>
                    <a:cubicBezTo>
                      <a:pt x="450" y="0"/>
                      <a:pt x="481" y="32"/>
                      <a:pt x="481" y="70"/>
                    </a:cubicBezTo>
                    <a:lnTo>
                      <a:pt x="481" y="70"/>
                    </a:lnTo>
                    <a:cubicBezTo>
                      <a:pt x="481" y="108"/>
                      <a:pt x="450" y="138"/>
                      <a:pt x="411" y="13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675" rIns="90000" bIns="4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6" name="Google Shape;1546;p36"/>
              <p:cNvSpPr/>
              <p:nvPr/>
            </p:nvSpPr>
            <p:spPr>
              <a:xfrm>
                <a:off x="5503999" y="1945507"/>
                <a:ext cx="457951" cy="13942"/>
              </a:xfrm>
              <a:custGeom>
                <a:avLst/>
                <a:gdLst/>
                <a:ahLst/>
                <a:cxnLst/>
                <a:rect l="l" t="t" r="r" b="b"/>
                <a:pathLst>
                  <a:path w="427" h="13" extrusionOk="0">
                    <a:moveTo>
                      <a:pt x="427" y="6"/>
                    </a:moveTo>
                    <a:cubicBezTo>
                      <a:pt x="427" y="10"/>
                      <a:pt x="331" y="13"/>
                      <a:pt x="213" y="13"/>
                    </a:cubicBezTo>
                    <a:cubicBezTo>
                      <a:pt x="95" y="13"/>
                      <a:pt x="0" y="9"/>
                      <a:pt x="0" y="6"/>
                    </a:cubicBezTo>
                    <a:cubicBezTo>
                      <a:pt x="0" y="2"/>
                      <a:pt x="95" y="0"/>
                      <a:pt x="213" y="0"/>
                    </a:cubicBezTo>
                    <a:cubicBezTo>
                      <a:pt x="331" y="0"/>
                      <a:pt x="427" y="3"/>
                      <a:pt x="427" y="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7" name="Google Shape;1547;p36"/>
              <p:cNvSpPr/>
              <p:nvPr/>
            </p:nvSpPr>
            <p:spPr>
              <a:xfrm>
                <a:off x="5424635" y="2122467"/>
                <a:ext cx="42899" cy="26812"/>
              </a:xfrm>
              <a:custGeom>
                <a:avLst/>
                <a:gdLst/>
                <a:ahLst/>
                <a:cxnLst/>
                <a:rect l="l" t="t" r="r" b="b"/>
                <a:pathLst>
                  <a:path w="40" h="25" extrusionOk="0">
                    <a:moveTo>
                      <a:pt x="35" y="25"/>
                    </a:moveTo>
                    <a:lnTo>
                      <a:pt x="5" y="25"/>
                    </a:lnTo>
                    <a:cubicBezTo>
                      <a:pt x="2" y="25"/>
                      <a:pt x="0" y="23"/>
                      <a:pt x="0" y="20"/>
                    </a:cubicBezTo>
                    <a:lnTo>
                      <a:pt x="0" y="20"/>
                    </a:lnTo>
                    <a:cubicBezTo>
                      <a:pt x="0" y="9"/>
                      <a:pt x="9" y="0"/>
                      <a:pt x="20" y="0"/>
                    </a:cubicBezTo>
                    <a:lnTo>
                      <a:pt x="20" y="0"/>
                    </a:lnTo>
                    <a:cubicBezTo>
                      <a:pt x="31" y="0"/>
                      <a:pt x="40" y="9"/>
                      <a:pt x="40" y="20"/>
                    </a:cubicBezTo>
                    <a:lnTo>
                      <a:pt x="40" y="20"/>
                    </a:lnTo>
                    <a:cubicBezTo>
                      <a:pt x="40" y="23"/>
                      <a:pt x="38" y="25"/>
                      <a:pt x="35" y="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8" name="Google Shape;1548;p36"/>
              <p:cNvSpPr/>
              <p:nvPr/>
            </p:nvSpPr>
            <p:spPr>
              <a:xfrm>
                <a:off x="5433215" y="2097800"/>
                <a:ext cx="25740" cy="2574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24" y="12"/>
                    </a:moveTo>
                    <a:cubicBezTo>
                      <a:pt x="24" y="19"/>
                      <a:pt x="19" y="24"/>
                      <a:pt x="12" y="24"/>
                    </a:cubicBezTo>
                    <a:cubicBezTo>
                      <a:pt x="5" y="24"/>
                      <a:pt x="0" y="18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19" y="0"/>
                      <a:pt x="24" y="6"/>
                      <a:pt x="24" y="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9" name="Google Shape;1549;p36"/>
              <p:cNvSpPr/>
              <p:nvPr/>
            </p:nvSpPr>
            <p:spPr>
              <a:xfrm>
                <a:off x="5426780" y="2335891"/>
                <a:ext cx="38609" cy="26812"/>
              </a:xfrm>
              <a:custGeom>
                <a:avLst/>
                <a:gdLst/>
                <a:ahLst/>
                <a:cxnLst/>
                <a:rect l="l" t="t" r="r" b="b"/>
                <a:pathLst>
                  <a:path w="36" h="25" extrusionOk="0">
                    <a:moveTo>
                      <a:pt x="0" y="0"/>
                    </a:moveTo>
                    <a:lnTo>
                      <a:pt x="36" y="0"/>
                    </a:lnTo>
                    <a:lnTo>
                      <a:pt x="36" y="25"/>
                    </a:lnTo>
                    <a:lnTo>
                      <a:pt x="0" y="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0" name="Google Shape;1550;p36"/>
              <p:cNvSpPr/>
              <p:nvPr/>
            </p:nvSpPr>
            <p:spPr>
              <a:xfrm>
                <a:off x="5422490" y="2309079"/>
                <a:ext cx="47189" cy="32175"/>
              </a:xfrm>
              <a:custGeom>
                <a:avLst/>
                <a:gdLst/>
                <a:ahLst/>
                <a:cxnLst/>
                <a:rect l="l" t="t" r="r" b="b"/>
                <a:pathLst>
                  <a:path w="44" h="30" extrusionOk="0">
                    <a:moveTo>
                      <a:pt x="44" y="30"/>
                    </a:moveTo>
                    <a:lnTo>
                      <a:pt x="32" y="30"/>
                    </a:lnTo>
                    <a:lnTo>
                      <a:pt x="32" y="22"/>
                    </a:lnTo>
                    <a:cubicBezTo>
                      <a:pt x="32" y="17"/>
                      <a:pt x="27" y="12"/>
                      <a:pt x="22" y="12"/>
                    </a:cubicBezTo>
                    <a:cubicBezTo>
                      <a:pt x="16" y="12"/>
                      <a:pt x="12" y="17"/>
                      <a:pt x="12" y="22"/>
                    </a:cubicBezTo>
                    <a:lnTo>
                      <a:pt x="12" y="30"/>
                    </a:lnTo>
                    <a:lnTo>
                      <a:pt x="0" y="30"/>
                    </a:lnTo>
                    <a:lnTo>
                      <a:pt x="0" y="22"/>
                    </a:lnTo>
                    <a:cubicBezTo>
                      <a:pt x="0" y="10"/>
                      <a:pt x="10" y="0"/>
                      <a:pt x="22" y="0"/>
                    </a:cubicBezTo>
                    <a:cubicBezTo>
                      <a:pt x="34" y="0"/>
                      <a:pt x="44" y="10"/>
                      <a:pt x="44" y="22"/>
                    </a:cubicBezTo>
                    <a:lnTo>
                      <a:pt x="44" y="3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1" name="Google Shape;1551;p36"/>
              <p:cNvSpPr/>
              <p:nvPr/>
            </p:nvSpPr>
            <p:spPr>
              <a:xfrm>
                <a:off x="6121749" y="626351"/>
                <a:ext cx="349630" cy="349630"/>
              </a:xfrm>
              <a:custGeom>
                <a:avLst/>
                <a:gdLst/>
                <a:ahLst/>
                <a:cxnLst/>
                <a:rect l="l" t="t" r="r" b="b"/>
                <a:pathLst>
                  <a:path w="326" h="326" extrusionOk="0">
                    <a:moveTo>
                      <a:pt x="326" y="163"/>
                    </a:moveTo>
                    <a:cubicBezTo>
                      <a:pt x="326" y="192"/>
                      <a:pt x="318" y="219"/>
                      <a:pt x="304" y="244"/>
                    </a:cubicBezTo>
                    <a:cubicBezTo>
                      <a:pt x="290" y="268"/>
                      <a:pt x="268" y="290"/>
                      <a:pt x="244" y="304"/>
                    </a:cubicBezTo>
                    <a:cubicBezTo>
                      <a:pt x="219" y="318"/>
                      <a:pt x="191" y="326"/>
                      <a:pt x="163" y="326"/>
                    </a:cubicBezTo>
                    <a:cubicBezTo>
                      <a:pt x="134" y="326"/>
                      <a:pt x="106" y="318"/>
                      <a:pt x="81" y="304"/>
                    </a:cubicBezTo>
                    <a:cubicBezTo>
                      <a:pt x="56" y="290"/>
                      <a:pt x="36" y="268"/>
                      <a:pt x="22" y="244"/>
                    </a:cubicBezTo>
                    <a:cubicBezTo>
                      <a:pt x="7" y="219"/>
                      <a:pt x="0" y="192"/>
                      <a:pt x="0" y="163"/>
                    </a:cubicBezTo>
                    <a:cubicBezTo>
                      <a:pt x="0" y="134"/>
                      <a:pt x="7" y="106"/>
                      <a:pt x="22" y="81"/>
                    </a:cubicBezTo>
                    <a:cubicBezTo>
                      <a:pt x="36" y="57"/>
                      <a:pt x="56" y="36"/>
                      <a:pt x="81" y="22"/>
                    </a:cubicBezTo>
                    <a:cubicBezTo>
                      <a:pt x="106" y="7"/>
                      <a:pt x="134" y="0"/>
                      <a:pt x="163" y="0"/>
                    </a:cubicBezTo>
                    <a:cubicBezTo>
                      <a:pt x="191" y="0"/>
                      <a:pt x="219" y="7"/>
                      <a:pt x="244" y="22"/>
                    </a:cubicBezTo>
                    <a:cubicBezTo>
                      <a:pt x="268" y="36"/>
                      <a:pt x="290" y="57"/>
                      <a:pt x="304" y="81"/>
                    </a:cubicBezTo>
                    <a:cubicBezTo>
                      <a:pt x="318" y="106"/>
                      <a:pt x="326" y="134"/>
                      <a:pt x="326" y="16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2" name="Google Shape;1552;p36"/>
              <p:cNvSpPr/>
              <p:nvPr/>
            </p:nvSpPr>
            <p:spPr>
              <a:xfrm>
                <a:off x="6215056" y="740034"/>
                <a:ext cx="161945" cy="121191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13" extrusionOk="0">
                    <a:moveTo>
                      <a:pt x="66" y="113"/>
                    </a:moveTo>
                    <a:cubicBezTo>
                      <a:pt x="63" y="113"/>
                      <a:pt x="61" y="113"/>
                      <a:pt x="59" y="111"/>
                    </a:cubicBezTo>
                    <a:lnTo>
                      <a:pt x="4" y="66"/>
                    </a:lnTo>
                    <a:cubicBezTo>
                      <a:pt x="-1" y="62"/>
                      <a:pt x="-1" y="54"/>
                      <a:pt x="3" y="50"/>
                    </a:cubicBezTo>
                    <a:cubicBezTo>
                      <a:pt x="6" y="45"/>
                      <a:pt x="13" y="45"/>
                      <a:pt x="18" y="49"/>
                    </a:cubicBezTo>
                    <a:lnTo>
                      <a:pt x="64" y="87"/>
                    </a:lnTo>
                    <a:lnTo>
                      <a:pt x="132" y="5"/>
                    </a:lnTo>
                    <a:cubicBezTo>
                      <a:pt x="136" y="0"/>
                      <a:pt x="142" y="-1"/>
                      <a:pt x="147" y="3"/>
                    </a:cubicBezTo>
                    <a:cubicBezTo>
                      <a:pt x="151" y="7"/>
                      <a:pt x="153" y="14"/>
                      <a:pt x="149" y="18"/>
                    </a:cubicBezTo>
                    <a:lnTo>
                      <a:pt x="74" y="109"/>
                    </a:lnTo>
                    <a:cubicBezTo>
                      <a:pt x="73" y="112"/>
                      <a:pt x="70" y="113"/>
                      <a:pt x="67" y="113"/>
                    </a:cubicBezTo>
                    <a:lnTo>
                      <a:pt x="66" y="11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3" name="Google Shape;1553;p36"/>
              <p:cNvSpPr/>
              <p:nvPr/>
            </p:nvSpPr>
            <p:spPr>
              <a:xfrm>
                <a:off x="5328282" y="1015325"/>
                <a:ext cx="74000" cy="81567"/>
              </a:xfrm>
              <a:custGeom>
                <a:avLst/>
                <a:gdLst/>
                <a:ahLst/>
                <a:cxnLst/>
                <a:rect l="l" t="t" r="r" b="b"/>
                <a:pathLst>
                  <a:path w="88" h="97" extrusionOk="0">
                    <a:moveTo>
                      <a:pt x="3" y="96"/>
                    </a:moveTo>
                    <a:lnTo>
                      <a:pt x="29" y="96"/>
                    </a:lnTo>
                    <a:cubicBezTo>
                      <a:pt x="31" y="96"/>
                      <a:pt x="32" y="95"/>
                      <a:pt x="32" y="93"/>
                    </a:cubicBezTo>
                    <a:lnTo>
                      <a:pt x="32" y="65"/>
                    </a:lnTo>
                    <a:cubicBezTo>
                      <a:pt x="32" y="64"/>
                      <a:pt x="33" y="62"/>
                      <a:pt x="35" y="62"/>
                    </a:cubicBezTo>
                    <a:lnTo>
                      <a:pt x="54" y="62"/>
                    </a:lnTo>
                    <a:cubicBezTo>
                      <a:pt x="55" y="62"/>
                      <a:pt x="56" y="64"/>
                      <a:pt x="56" y="65"/>
                    </a:cubicBezTo>
                    <a:lnTo>
                      <a:pt x="56" y="94"/>
                    </a:lnTo>
                    <a:cubicBezTo>
                      <a:pt x="56" y="95"/>
                      <a:pt x="58" y="97"/>
                      <a:pt x="59" y="97"/>
                    </a:cubicBezTo>
                    <a:lnTo>
                      <a:pt x="86" y="97"/>
                    </a:lnTo>
                    <a:cubicBezTo>
                      <a:pt x="87" y="97"/>
                      <a:pt x="88" y="95"/>
                      <a:pt x="88" y="94"/>
                    </a:cubicBezTo>
                    <a:lnTo>
                      <a:pt x="88" y="43"/>
                    </a:lnTo>
                    <a:cubicBezTo>
                      <a:pt x="88" y="42"/>
                      <a:pt x="88" y="41"/>
                      <a:pt x="88" y="41"/>
                    </a:cubicBezTo>
                    <a:lnTo>
                      <a:pt x="46" y="1"/>
                    </a:lnTo>
                    <a:cubicBezTo>
                      <a:pt x="45" y="0"/>
                      <a:pt x="43" y="0"/>
                      <a:pt x="42" y="1"/>
                    </a:cubicBezTo>
                    <a:lnTo>
                      <a:pt x="1" y="40"/>
                    </a:lnTo>
                    <a:cubicBezTo>
                      <a:pt x="0" y="40"/>
                      <a:pt x="0" y="41"/>
                      <a:pt x="0" y="42"/>
                    </a:cubicBezTo>
                    <a:lnTo>
                      <a:pt x="0" y="93"/>
                    </a:lnTo>
                    <a:cubicBezTo>
                      <a:pt x="0" y="95"/>
                      <a:pt x="1" y="96"/>
                      <a:pt x="3" y="9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54" name="Google Shape;1554;p36"/>
            <p:cNvGrpSpPr/>
            <p:nvPr/>
          </p:nvGrpSpPr>
          <p:grpSpPr>
            <a:xfrm>
              <a:off x="3966056" y="464459"/>
              <a:ext cx="1352404" cy="2850665"/>
              <a:chOff x="3966056" y="388259"/>
              <a:chExt cx="1352404" cy="2850665"/>
            </a:xfrm>
          </p:grpSpPr>
          <p:sp>
            <p:nvSpPr>
              <p:cNvPr id="1555" name="Google Shape;1555;p36"/>
              <p:cNvSpPr/>
              <p:nvPr/>
            </p:nvSpPr>
            <p:spPr>
              <a:xfrm>
                <a:off x="3966056" y="393622"/>
                <a:ext cx="1349186" cy="2845303"/>
              </a:xfrm>
              <a:custGeom>
                <a:avLst/>
                <a:gdLst/>
                <a:ahLst/>
                <a:cxnLst/>
                <a:rect l="l" t="t" r="r" b="b"/>
                <a:pathLst>
                  <a:path w="1258" h="2653" extrusionOk="0">
                    <a:moveTo>
                      <a:pt x="1032" y="1"/>
                    </a:moveTo>
                    <a:cubicBezTo>
                      <a:pt x="1006" y="1"/>
                      <a:pt x="974" y="1"/>
                      <a:pt x="936" y="1"/>
                    </a:cubicBezTo>
                    <a:cubicBezTo>
                      <a:pt x="927" y="1"/>
                      <a:pt x="917" y="0"/>
                      <a:pt x="907" y="4"/>
                    </a:cubicBezTo>
                    <a:cubicBezTo>
                      <a:pt x="898" y="8"/>
                      <a:pt x="890" y="15"/>
                      <a:pt x="885" y="24"/>
                    </a:cubicBezTo>
                    <a:cubicBezTo>
                      <a:pt x="882" y="29"/>
                      <a:pt x="880" y="34"/>
                      <a:pt x="879" y="39"/>
                    </a:cubicBezTo>
                    <a:cubicBezTo>
                      <a:pt x="878" y="45"/>
                      <a:pt x="879" y="50"/>
                      <a:pt x="879" y="56"/>
                    </a:cubicBezTo>
                    <a:cubicBezTo>
                      <a:pt x="879" y="61"/>
                      <a:pt x="879" y="68"/>
                      <a:pt x="879" y="74"/>
                    </a:cubicBezTo>
                    <a:cubicBezTo>
                      <a:pt x="879" y="80"/>
                      <a:pt x="879" y="86"/>
                      <a:pt x="877" y="92"/>
                    </a:cubicBezTo>
                    <a:cubicBezTo>
                      <a:pt x="875" y="104"/>
                      <a:pt x="867" y="116"/>
                      <a:pt x="856" y="123"/>
                    </a:cubicBezTo>
                    <a:cubicBezTo>
                      <a:pt x="851" y="126"/>
                      <a:pt x="844" y="129"/>
                      <a:pt x="837" y="130"/>
                    </a:cubicBezTo>
                    <a:cubicBezTo>
                      <a:pt x="831" y="130"/>
                      <a:pt x="824" y="130"/>
                      <a:pt x="817" y="130"/>
                    </a:cubicBezTo>
                    <a:cubicBezTo>
                      <a:pt x="790" y="130"/>
                      <a:pt x="761" y="130"/>
                      <a:pt x="731" y="130"/>
                    </a:cubicBezTo>
                    <a:cubicBezTo>
                      <a:pt x="671" y="130"/>
                      <a:pt x="606" y="130"/>
                      <a:pt x="537" y="130"/>
                    </a:cubicBezTo>
                    <a:cubicBezTo>
                      <a:pt x="519" y="130"/>
                      <a:pt x="502" y="130"/>
                      <a:pt x="483" y="130"/>
                    </a:cubicBezTo>
                    <a:cubicBezTo>
                      <a:pt x="479" y="130"/>
                      <a:pt x="474" y="130"/>
                      <a:pt x="470" y="130"/>
                    </a:cubicBezTo>
                    <a:cubicBezTo>
                      <a:pt x="465" y="130"/>
                      <a:pt x="461" y="130"/>
                      <a:pt x="456" y="129"/>
                    </a:cubicBezTo>
                    <a:cubicBezTo>
                      <a:pt x="447" y="126"/>
                      <a:pt x="438" y="121"/>
                      <a:pt x="432" y="114"/>
                    </a:cubicBezTo>
                    <a:cubicBezTo>
                      <a:pt x="426" y="107"/>
                      <a:pt x="422" y="98"/>
                      <a:pt x="421" y="88"/>
                    </a:cubicBezTo>
                    <a:cubicBezTo>
                      <a:pt x="420" y="83"/>
                      <a:pt x="420" y="78"/>
                      <a:pt x="420" y="74"/>
                    </a:cubicBezTo>
                    <a:lnTo>
                      <a:pt x="420" y="59"/>
                    </a:lnTo>
                    <a:cubicBezTo>
                      <a:pt x="420" y="50"/>
                      <a:pt x="421" y="40"/>
                      <a:pt x="417" y="31"/>
                    </a:cubicBezTo>
                    <a:cubicBezTo>
                      <a:pt x="414" y="22"/>
                      <a:pt x="408" y="14"/>
                      <a:pt x="400" y="9"/>
                    </a:cubicBezTo>
                    <a:cubicBezTo>
                      <a:pt x="392" y="3"/>
                      <a:pt x="383" y="1"/>
                      <a:pt x="373" y="1"/>
                    </a:cubicBezTo>
                    <a:lnTo>
                      <a:pt x="342" y="1"/>
                    </a:lnTo>
                    <a:cubicBezTo>
                      <a:pt x="322" y="1"/>
                      <a:pt x="301" y="1"/>
                      <a:pt x="281" y="1"/>
                    </a:cubicBezTo>
                    <a:cubicBezTo>
                      <a:pt x="239" y="1"/>
                      <a:pt x="196" y="1"/>
                      <a:pt x="152" y="1"/>
                    </a:cubicBezTo>
                    <a:cubicBezTo>
                      <a:pt x="130" y="1"/>
                      <a:pt x="108" y="4"/>
                      <a:pt x="88" y="14"/>
                    </a:cubicBezTo>
                    <a:cubicBezTo>
                      <a:pt x="67" y="23"/>
                      <a:pt x="49" y="36"/>
                      <a:pt x="34" y="54"/>
                    </a:cubicBezTo>
                    <a:cubicBezTo>
                      <a:pt x="19" y="71"/>
                      <a:pt x="9" y="92"/>
                      <a:pt x="4" y="115"/>
                    </a:cubicBezTo>
                    <a:cubicBezTo>
                      <a:pt x="2" y="120"/>
                      <a:pt x="2" y="126"/>
                      <a:pt x="1" y="132"/>
                    </a:cubicBezTo>
                    <a:cubicBezTo>
                      <a:pt x="1" y="137"/>
                      <a:pt x="0" y="142"/>
                      <a:pt x="0" y="146"/>
                    </a:cubicBezTo>
                    <a:lnTo>
                      <a:pt x="0" y="1103"/>
                    </a:lnTo>
                    <a:cubicBezTo>
                      <a:pt x="0" y="1116"/>
                      <a:pt x="0" y="1129"/>
                      <a:pt x="0" y="1141"/>
                    </a:cubicBezTo>
                    <a:cubicBezTo>
                      <a:pt x="0" y="1180"/>
                      <a:pt x="0" y="1220"/>
                      <a:pt x="0" y="1259"/>
                    </a:cubicBezTo>
                    <a:lnTo>
                      <a:pt x="0" y="2501"/>
                    </a:lnTo>
                    <a:cubicBezTo>
                      <a:pt x="0" y="2517"/>
                      <a:pt x="1" y="2533"/>
                      <a:pt x="6" y="2548"/>
                    </a:cubicBezTo>
                    <a:cubicBezTo>
                      <a:pt x="15" y="2579"/>
                      <a:pt x="36" y="2607"/>
                      <a:pt x="63" y="2626"/>
                    </a:cubicBezTo>
                    <a:cubicBezTo>
                      <a:pt x="90" y="2645"/>
                      <a:pt x="123" y="2653"/>
                      <a:pt x="157" y="2652"/>
                    </a:cubicBezTo>
                    <a:cubicBezTo>
                      <a:pt x="190" y="2652"/>
                      <a:pt x="223" y="2652"/>
                      <a:pt x="256" y="2652"/>
                    </a:cubicBezTo>
                    <a:cubicBezTo>
                      <a:pt x="322" y="2652"/>
                      <a:pt x="388" y="2652"/>
                      <a:pt x="453" y="2652"/>
                    </a:cubicBezTo>
                    <a:cubicBezTo>
                      <a:pt x="584" y="2652"/>
                      <a:pt x="713" y="2652"/>
                      <a:pt x="839" y="2652"/>
                    </a:cubicBezTo>
                    <a:cubicBezTo>
                      <a:pt x="902" y="2652"/>
                      <a:pt x="965" y="2652"/>
                      <a:pt x="1027" y="2652"/>
                    </a:cubicBezTo>
                    <a:cubicBezTo>
                      <a:pt x="1058" y="2652"/>
                      <a:pt x="1089" y="2653"/>
                      <a:pt x="1119" y="2652"/>
                    </a:cubicBezTo>
                    <a:cubicBezTo>
                      <a:pt x="1150" y="2650"/>
                      <a:pt x="1179" y="2638"/>
                      <a:pt x="1202" y="2620"/>
                    </a:cubicBezTo>
                    <a:cubicBezTo>
                      <a:pt x="1214" y="2610"/>
                      <a:pt x="1224" y="2600"/>
                      <a:pt x="1232" y="2587"/>
                    </a:cubicBezTo>
                    <a:cubicBezTo>
                      <a:pt x="1240" y="2575"/>
                      <a:pt x="1246" y="2560"/>
                      <a:pt x="1251" y="2546"/>
                    </a:cubicBezTo>
                    <a:cubicBezTo>
                      <a:pt x="1255" y="2532"/>
                      <a:pt x="1256" y="2517"/>
                      <a:pt x="1256" y="2502"/>
                    </a:cubicBezTo>
                    <a:cubicBezTo>
                      <a:pt x="1256" y="2487"/>
                      <a:pt x="1256" y="2473"/>
                      <a:pt x="1256" y="2458"/>
                    </a:cubicBezTo>
                    <a:cubicBezTo>
                      <a:pt x="1256" y="2398"/>
                      <a:pt x="1256" y="2340"/>
                      <a:pt x="1256" y="2282"/>
                    </a:cubicBezTo>
                    <a:cubicBezTo>
                      <a:pt x="1256" y="1819"/>
                      <a:pt x="1257" y="1402"/>
                      <a:pt x="1257" y="1051"/>
                    </a:cubicBezTo>
                    <a:cubicBezTo>
                      <a:pt x="1257" y="701"/>
                      <a:pt x="1257" y="417"/>
                      <a:pt x="1258" y="221"/>
                    </a:cubicBezTo>
                    <a:cubicBezTo>
                      <a:pt x="1258" y="197"/>
                      <a:pt x="1258" y="173"/>
                      <a:pt x="1258" y="152"/>
                    </a:cubicBezTo>
                    <a:cubicBezTo>
                      <a:pt x="1258" y="130"/>
                      <a:pt x="1254" y="110"/>
                      <a:pt x="1247" y="92"/>
                    </a:cubicBezTo>
                    <a:cubicBezTo>
                      <a:pt x="1240" y="75"/>
                      <a:pt x="1229" y="60"/>
                      <a:pt x="1219" y="49"/>
                    </a:cubicBezTo>
                    <a:cubicBezTo>
                      <a:pt x="1208" y="37"/>
                      <a:pt x="1197" y="28"/>
                      <a:pt x="1186" y="21"/>
                    </a:cubicBezTo>
                    <a:cubicBezTo>
                      <a:pt x="1164" y="8"/>
                      <a:pt x="1144" y="4"/>
                      <a:pt x="1131" y="2"/>
                    </a:cubicBezTo>
                    <a:cubicBezTo>
                      <a:pt x="1124" y="1"/>
                      <a:pt x="1119" y="1"/>
                      <a:pt x="1116" y="1"/>
                    </a:cubicBezTo>
                    <a:cubicBezTo>
                      <a:pt x="1113" y="1"/>
                      <a:pt x="1111" y="0"/>
                      <a:pt x="1111" y="0"/>
                    </a:cubicBezTo>
                    <a:cubicBezTo>
                      <a:pt x="1111" y="0"/>
                      <a:pt x="1104" y="1"/>
                      <a:pt x="1091" y="1"/>
                    </a:cubicBezTo>
                    <a:cubicBezTo>
                      <a:pt x="1078" y="1"/>
                      <a:pt x="1058" y="1"/>
                      <a:pt x="10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6" name="Google Shape;1556;p36"/>
              <p:cNvSpPr/>
              <p:nvPr/>
            </p:nvSpPr>
            <p:spPr>
              <a:xfrm>
                <a:off x="3966056" y="388259"/>
                <a:ext cx="1352404" cy="2850665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2658" extrusionOk="0">
                    <a:moveTo>
                      <a:pt x="1112" y="2"/>
                    </a:moveTo>
                    <a:cubicBezTo>
                      <a:pt x="1112" y="2"/>
                      <a:pt x="1114" y="2"/>
                      <a:pt x="1117" y="2"/>
                    </a:cubicBezTo>
                    <a:cubicBezTo>
                      <a:pt x="1120" y="2"/>
                      <a:pt x="1126" y="2"/>
                      <a:pt x="1132" y="3"/>
                    </a:cubicBezTo>
                    <a:cubicBezTo>
                      <a:pt x="1145" y="4"/>
                      <a:pt x="1165" y="9"/>
                      <a:pt x="1187" y="22"/>
                    </a:cubicBezTo>
                    <a:cubicBezTo>
                      <a:pt x="1198" y="28"/>
                      <a:pt x="1210" y="37"/>
                      <a:pt x="1221" y="49"/>
                    </a:cubicBezTo>
                    <a:cubicBezTo>
                      <a:pt x="1232" y="61"/>
                      <a:pt x="1242" y="76"/>
                      <a:pt x="1249" y="93"/>
                    </a:cubicBezTo>
                    <a:cubicBezTo>
                      <a:pt x="1256" y="111"/>
                      <a:pt x="1260" y="131"/>
                      <a:pt x="1260" y="153"/>
                    </a:cubicBezTo>
                    <a:cubicBezTo>
                      <a:pt x="1260" y="175"/>
                      <a:pt x="1260" y="198"/>
                      <a:pt x="1260" y="222"/>
                    </a:cubicBezTo>
                    <a:cubicBezTo>
                      <a:pt x="1260" y="418"/>
                      <a:pt x="1260" y="702"/>
                      <a:pt x="1260" y="1052"/>
                    </a:cubicBezTo>
                    <a:cubicBezTo>
                      <a:pt x="1260" y="1403"/>
                      <a:pt x="1260" y="1820"/>
                      <a:pt x="1261" y="2283"/>
                    </a:cubicBezTo>
                    <a:cubicBezTo>
                      <a:pt x="1261" y="2341"/>
                      <a:pt x="1261" y="2399"/>
                      <a:pt x="1261" y="2459"/>
                    </a:cubicBezTo>
                    <a:lnTo>
                      <a:pt x="1261" y="2503"/>
                    </a:lnTo>
                    <a:cubicBezTo>
                      <a:pt x="1260" y="2518"/>
                      <a:pt x="1259" y="2534"/>
                      <a:pt x="1255" y="2548"/>
                    </a:cubicBezTo>
                    <a:cubicBezTo>
                      <a:pt x="1251" y="2563"/>
                      <a:pt x="1245" y="2577"/>
                      <a:pt x="1236" y="2590"/>
                    </a:cubicBezTo>
                    <a:cubicBezTo>
                      <a:pt x="1228" y="2602"/>
                      <a:pt x="1217" y="2614"/>
                      <a:pt x="1205" y="2624"/>
                    </a:cubicBezTo>
                    <a:cubicBezTo>
                      <a:pt x="1182" y="2643"/>
                      <a:pt x="1152" y="2655"/>
                      <a:pt x="1121" y="2657"/>
                    </a:cubicBezTo>
                    <a:cubicBezTo>
                      <a:pt x="1090" y="2658"/>
                      <a:pt x="1059" y="2657"/>
                      <a:pt x="1028" y="2657"/>
                    </a:cubicBezTo>
                    <a:cubicBezTo>
                      <a:pt x="966" y="2657"/>
                      <a:pt x="904" y="2657"/>
                      <a:pt x="841" y="2657"/>
                    </a:cubicBezTo>
                    <a:cubicBezTo>
                      <a:pt x="715" y="2657"/>
                      <a:pt x="586" y="2657"/>
                      <a:pt x="456" y="2657"/>
                    </a:cubicBezTo>
                    <a:cubicBezTo>
                      <a:pt x="391" y="2657"/>
                      <a:pt x="325" y="2657"/>
                      <a:pt x="260" y="2657"/>
                    </a:cubicBezTo>
                    <a:cubicBezTo>
                      <a:pt x="227" y="2657"/>
                      <a:pt x="193" y="2657"/>
                      <a:pt x="160" y="2657"/>
                    </a:cubicBezTo>
                    <a:cubicBezTo>
                      <a:pt x="127" y="2659"/>
                      <a:pt x="92" y="2650"/>
                      <a:pt x="64" y="2630"/>
                    </a:cubicBezTo>
                    <a:cubicBezTo>
                      <a:pt x="36" y="2611"/>
                      <a:pt x="16" y="2582"/>
                      <a:pt x="6" y="2550"/>
                    </a:cubicBezTo>
                    <a:cubicBezTo>
                      <a:pt x="1" y="2534"/>
                      <a:pt x="0" y="2517"/>
                      <a:pt x="0" y="2500"/>
                    </a:cubicBezTo>
                    <a:cubicBezTo>
                      <a:pt x="0" y="2484"/>
                      <a:pt x="0" y="2467"/>
                      <a:pt x="0" y="2451"/>
                    </a:cubicBezTo>
                    <a:cubicBezTo>
                      <a:pt x="0" y="2384"/>
                      <a:pt x="0" y="2319"/>
                      <a:pt x="0" y="2254"/>
                    </a:cubicBezTo>
                    <a:cubicBezTo>
                      <a:pt x="0" y="2124"/>
                      <a:pt x="0" y="1996"/>
                      <a:pt x="0" y="1870"/>
                    </a:cubicBezTo>
                    <a:cubicBezTo>
                      <a:pt x="0" y="1618"/>
                      <a:pt x="0" y="1375"/>
                      <a:pt x="0" y="1143"/>
                    </a:cubicBezTo>
                    <a:cubicBezTo>
                      <a:pt x="0" y="911"/>
                      <a:pt x="0" y="691"/>
                      <a:pt x="0" y="485"/>
                    </a:cubicBezTo>
                    <a:cubicBezTo>
                      <a:pt x="0" y="382"/>
                      <a:pt x="0" y="282"/>
                      <a:pt x="1" y="186"/>
                    </a:cubicBezTo>
                    <a:cubicBezTo>
                      <a:pt x="1" y="175"/>
                      <a:pt x="1" y="163"/>
                      <a:pt x="1" y="151"/>
                    </a:cubicBezTo>
                    <a:cubicBezTo>
                      <a:pt x="1" y="145"/>
                      <a:pt x="1" y="139"/>
                      <a:pt x="1" y="133"/>
                    </a:cubicBezTo>
                    <a:cubicBezTo>
                      <a:pt x="2" y="127"/>
                      <a:pt x="3" y="121"/>
                      <a:pt x="4" y="115"/>
                    </a:cubicBezTo>
                    <a:cubicBezTo>
                      <a:pt x="10" y="92"/>
                      <a:pt x="21" y="71"/>
                      <a:pt x="35" y="53"/>
                    </a:cubicBezTo>
                    <a:cubicBezTo>
                      <a:pt x="50" y="36"/>
                      <a:pt x="69" y="22"/>
                      <a:pt x="90" y="12"/>
                    </a:cubicBezTo>
                    <a:cubicBezTo>
                      <a:pt x="111" y="3"/>
                      <a:pt x="133" y="0"/>
                      <a:pt x="155" y="0"/>
                    </a:cubicBezTo>
                    <a:cubicBezTo>
                      <a:pt x="199" y="0"/>
                      <a:pt x="242" y="0"/>
                      <a:pt x="284" y="0"/>
                    </a:cubicBezTo>
                    <a:cubicBezTo>
                      <a:pt x="304" y="0"/>
                      <a:pt x="325" y="0"/>
                      <a:pt x="345" y="0"/>
                    </a:cubicBezTo>
                    <a:cubicBezTo>
                      <a:pt x="355" y="0"/>
                      <a:pt x="365" y="0"/>
                      <a:pt x="375" y="0"/>
                    </a:cubicBezTo>
                    <a:cubicBezTo>
                      <a:pt x="386" y="0"/>
                      <a:pt x="395" y="2"/>
                      <a:pt x="404" y="8"/>
                    </a:cubicBezTo>
                    <a:cubicBezTo>
                      <a:pt x="412" y="14"/>
                      <a:pt x="419" y="22"/>
                      <a:pt x="423" y="32"/>
                    </a:cubicBezTo>
                    <a:cubicBezTo>
                      <a:pt x="426" y="41"/>
                      <a:pt x="425" y="51"/>
                      <a:pt x="425" y="61"/>
                    </a:cubicBezTo>
                    <a:cubicBezTo>
                      <a:pt x="425" y="66"/>
                      <a:pt x="425" y="70"/>
                      <a:pt x="425" y="75"/>
                    </a:cubicBezTo>
                    <a:cubicBezTo>
                      <a:pt x="425" y="80"/>
                      <a:pt x="425" y="85"/>
                      <a:pt x="426" y="89"/>
                    </a:cubicBezTo>
                    <a:cubicBezTo>
                      <a:pt x="427" y="98"/>
                      <a:pt x="431" y="107"/>
                      <a:pt x="437" y="114"/>
                    </a:cubicBezTo>
                    <a:cubicBezTo>
                      <a:pt x="443" y="121"/>
                      <a:pt x="451" y="126"/>
                      <a:pt x="459" y="128"/>
                    </a:cubicBezTo>
                    <a:cubicBezTo>
                      <a:pt x="464" y="129"/>
                      <a:pt x="468" y="129"/>
                      <a:pt x="473" y="129"/>
                    </a:cubicBezTo>
                    <a:cubicBezTo>
                      <a:pt x="477" y="129"/>
                      <a:pt x="482" y="129"/>
                      <a:pt x="486" y="129"/>
                    </a:cubicBezTo>
                    <a:cubicBezTo>
                      <a:pt x="504" y="129"/>
                      <a:pt x="522" y="129"/>
                      <a:pt x="539" y="129"/>
                    </a:cubicBezTo>
                    <a:cubicBezTo>
                      <a:pt x="609" y="129"/>
                      <a:pt x="674" y="129"/>
                      <a:pt x="733" y="129"/>
                    </a:cubicBezTo>
                    <a:cubicBezTo>
                      <a:pt x="763" y="129"/>
                      <a:pt x="792" y="129"/>
                      <a:pt x="819" y="130"/>
                    </a:cubicBezTo>
                    <a:cubicBezTo>
                      <a:pt x="826" y="129"/>
                      <a:pt x="833" y="130"/>
                      <a:pt x="839" y="129"/>
                    </a:cubicBezTo>
                    <a:cubicBezTo>
                      <a:pt x="845" y="129"/>
                      <a:pt x="852" y="126"/>
                      <a:pt x="857" y="123"/>
                    </a:cubicBezTo>
                    <a:cubicBezTo>
                      <a:pt x="868" y="116"/>
                      <a:pt x="875" y="105"/>
                      <a:pt x="878" y="93"/>
                    </a:cubicBezTo>
                    <a:cubicBezTo>
                      <a:pt x="879" y="87"/>
                      <a:pt x="879" y="81"/>
                      <a:pt x="879" y="76"/>
                    </a:cubicBezTo>
                    <a:cubicBezTo>
                      <a:pt x="879" y="70"/>
                      <a:pt x="879" y="64"/>
                      <a:pt x="879" y="58"/>
                    </a:cubicBezTo>
                    <a:cubicBezTo>
                      <a:pt x="879" y="52"/>
                      <a:pt x="878" y="46"/>
                      <a:pt x="880" y="41"/>
                    </a:cubicBezTo>
                    <a:cubicBezTo>
                      <a:pt x="881" y="35"/>
                      <a:pt x="882" y="30"/>
                      <a:pt x="885" y="25"/>
                    </a:cubicBezTo>
                    <a:cubicBezTo>
                      <a:pt x="890" y="15"/>
                      <a:pt x="899" y="8"/>
                      <a:pt x="909" y="4"/>
                    </a:cubicBezTo>
                    <a:cubicBezTo>
                      <a:pt x="918" y="0"/>
                      <a:pt x="929" y="1"/>
                      <a:pt x="938" y="1"/>
                    </a:cubicBezTo>
                    <a:cubicBezTo>
                      <a:pt x="976" y="1"/>
                      <a:pt x="1007" y="1"/>
                      <a:pt x="1033" y="1"/>
                    </a:cubicBezTo>
                    <a:cubicBezTo>
                      <a:pt x="1059" y="1"/>
                      <a:pt x="1079" y="2"/>
                      <a:pt x="1092" y="2"/>
                    </a:cubicBezTo>
                    <a:cubicBezTo>
                      <a:pt x="1105" y="2"/>
                      <a:pt x="1112" y="2"/>
                      <a:pt x="1112" y="2"/>
                    </a:cubicBezTo>
                    <a:cubicBezTo>
                      <a:pt x="1112" y="2"/>
                      <a:pt x="1105" y="2"/>
                      <a:pt x="1092" y="2"/>
                    </a:cubicBezTo>
                    <a:cubicBezTo>
                      <a:pt x="1079" y="2"/>
                      <a:pt x="1059" y="2"/>
                      <a:pt x="1033" y="2"/>
                    </a:cubicBezTo>
                    <a:cubicBezTo>
                      <a:pt x="1007" y="2"/>
                      <a:pt x="976" y="2"/>
                      <a:pt x="938" y="2"/>
                    </a:cubicBezTo>
                    <a:cubicBezTo>
                      <a:pt x="928" y="2"/>
                      <a:pt x="918" y="1"/>
                      <a:pt x="909" y="5"/>
                    </a:cubicBezTo>
                    <a:cubicBezTo>
                      <a:pt x="900" y="9"/>
                      <a:pt x="891" y="16"/>
                      <a:pt x="886" y="26"/>
                    </a:cubicBezTo>
                    <a:cubicBezTo>
                      <a:pt x="884" y="30"/>
                      <a:pt x="882" y="36"/>
                      <a:pt x="881" y="41"/>
                    </a:cubicBezTo>
                    <a:cubicBezTo>
                      <a:pt x="880" y="46"/>
                      <a:pt x="880" y="52"/>
                      <a:pt x="880" y="58"/>
                    </a:cubicBezTo>
                    <a:cubicBezTo>
                      <a:pt x="880" y="64"/>
                      <a:pt x="880" y="70"/>
                      <a:pt x="880" y="76"/>
                    </a:cubicBezTo>
                    <a:cubicBezTo>
                      <a:pt x="880" y="81"/>
                      <a:pt x="881" y="88"/>
                      <a:pt x="879" y="94"/>
                    </a:cubicBezTo>
                    <a:cubicBezTo>
                      <a:pt x="877" y="106"/>
                      <a:pt x="869" y="117"/>
                      <a:pt x="858" y="124"/>
                    </a:cubicBezTo>
                    <a:cubicBezTo>
                      <a:pt x="852" y="128"/>
                      <a:pt x="846" y="130"/>
                      <a:pt x="839" y="131"/>
                    </a:cubicBezTo>
                    <a:cubicBezTo>
                      <a:pt x="832" y="132"/>
                      <a:pt x="826" y="131"/>
                      <a:pt x="819" y="131"/>
                    </a:cubicBezTo>
                    <a:cubicBezTo>
                      <a:pt x="792" y="131"/>
                      <a:pt x="763" y="131"/>
                      <a:pt x="733" y="131"/>
                    </a:cubicBezTo>
                    <a:cubicBezTo>
                      <a:pt x="674" y="131"/>
                      <a:pt x="609" y="131"/>
                      <a:pt x="539" y="131"/>
                    </a:cubicBezTo>
                    <a:cubicBezTo>
                      <a:pt x="522" y="131"/>
                      <a:pt x="504" y="131"/>
                      <a:pt x="486" y="131"/>
                    </a:cubicBezTo>
                    <a:cubicBezTo>
                      <a:pt x="482" y="131"/>
                      <a:pt x="477" y="131"/>
                      <a:pt x="473" y="131"/>
                    </a:cubicBezTo>
                    <a:cubicBezTo>
                      <a:pt x="468" y="131"/>
                      <a:pt x="463" y="131"/>
                      <a:pt x="459" y="130"/>
                    </a:cubicBezTo>
                    <a:cubicBezTo>
                      <a:pt x="450" y="128"/>
                      <a:pt x="441" y="123"/>
                      <a:pt x="435" y="115"/>
                    </a:cubicBezTo>
                    <a:cubicBezTo>
                      <a:pt x="429" y="108"/>
                      <a:pt x="425" y="99"/>
                      <a:pt x="423" y="90"/>
                    </a:cubicBezTo>
                    <a:cubicBezTo>
                      <a:pt x="423" y="85"/>
                      <a:pt x="423" y="80"/>
                      <a:pt x="423" y="75"/>
                    </a:cubicBezTo>
                    <a:cubicBezTo>
                      <a:pt x="423" y="70"/>
                      <a:pt x="423" y="66"/>
                      <a:pt x="423" y="61"/>
                    </a:cubicBezTo>
                    <a:cubicBezTo>
                      <a:pt x="423" y="51"/>
                      <a:pt x="424" y="42"/>
                      <a:pt x="420" y="33"/>
                    </a:cubicBezTo>
                    <a:cubicBezTo>
                      <a:pt x="417" y="24"/>
                      <a:pt x="411" y="16"/>
                      <a:pt x="403" y="10"/>
                    </a:cubicBezTo>
                    <a:cubicBezTo>
                      <a:pt x="395" y="5"/>
                      <a:pt x="385" y="2"/>
                      <a:pt x="375" y="3"/>
                    </a:cubicBezTo>
                    <a:lnTo>
                      <a:pt x="345" y="3"/>
                    </a:lnTo>
                    <a:cubicBezTo>
                      <a:pt x="325" y="3"/>
                      <a:pt x="304" y="3"/>
                      <a:pt x="283" y="3"/>
                    </a:cubicBezTo>
                    <a:cubicBezTo>
                      <a:pt x="242" y="3"/>
                      <a:pt x="199" y="3"/>
                      <a:pt x="155" y="3"/>
                    </a:cubicBezTo>
                    <a:cubicBezTo>
                      <a:pt x="133" y="3"/>
                      <a:pt x="111" y="6"/>
                      <a:pt x="91" y="15"/>
                    </a:cubicBezTo>
                    <a:cubicBezTo>
                      <a:pt x="71" y="24"/>
                      <a:pt x="52" y="38"/>
                      <a:pt x="38" y="55"/>
                    </a:cubicBezTo>
                    <a:cubicBezTo>
                      <a:pt x="23" y="72"/>
                      <a:pt x="13" y="94"/>
                      <a:pt x="7" y="116"/>
                    </a:cubicBezTo>
                    <a:cubicBezTo>
                      <a:pt x="6" y="122"/>
                      <a:pt x="5" y="128"/>
                      <a:pt x="4" y="133"/>
                    </a:cubicBezTo>
                    <a:cubicBezTo>
                      <a:pt x="4" y="139"/>
                      <a:pt x="4" y="145"/>
                      <a:pt x="4" y="151"/>
                    </a:cubicBezTo>
                    <a:cubicBezTo>
                      <a:pt x="4" y="163"/>
                      <a:pt x="4" y="175"/>
                      <a:pt x="4" y="187"/>
                    </a:cubicBezTo>
                    <a:cubicBezTo>
                      <a:pt x="4" y="282"/>
                      <a:pt x="4" y="382"/>
                      <a:pt x="4" y="485"/>
                    </a:cubicBezTo>
                    <a:cubicBezTo>
                      <a:pt x="4" y="691"/>
                      <a:pt x="4" y="911"/>
                      <a:pt x="4" y="1143"/>
                    </a:cubicBezTo>
                    <a:cubicBezTo>
                      <a:pt x="4" y="1375"/>
                      <a:pt x="4" y="1618"/>
                      <a:pt x="4" y="1870"/>
                    </a:cubicBezTo>
                    <a:cubicBezTo>
                      <a:pt x="4" y="1996"/>
                      <a:pt x="4" y="2125"/>
                      <a:pt x="4" y="2254"/>
                    </a:cubicBezTo>
                    <a:cubicBezTo>
                      <a:pt x="4" y="2319"/>
                      <a:pt x="4" y="2385"/>
                      <a:pt x="4" y="2451"/>
                    </a:cubicBezTo>
                    <a:lnTo>
                      <a:pt x="4" y="2500"/>
                    </a:lnTo>
                    <a:cubicBezTo>
                      <a:pt x="4" y="2517"/>
                      <a:pt x="4" y="2533"/>
                      <a:pt x="10" y="2549"/>
                    </a:cubicBezTo>
                    <a:cubicBezTo>
                      <a:pt x="19" y="2580"/>
                      <a:pt x="39" y="2608"/>
                      <a:pt x="66" y="2627"/>
                    </a:cubicBezTo>
                    <a:cubicBezTo>
                      <a:pt x="94" y="2646"/>
                      <a:pt x="127" y="2655"/>
                      <a:pt x="160" y="2653"/>
                    </a:cubicBezTo>
                    <a:cubicBezTo>
                      <a:pt x="193" y="2653"/>
                      <a:pt x="226" y="2653"/>
                      <a:pt x="259" y="2653"/>
                    </a:cubicBezTo>
                    <a:cubicBezTo>
                      <a:pt x="325" y="2653"/>
                      <a:pt x="391" y="2653"/>
                      <a:pt x="456" y="2653"/>
                    </a:cubicBezTo>
                    <a:cubicBezTo>
                      <a:pt x="586" y="2653"/>
                      <a:pt x="714" y="2653"/>
                      <a:pt x="840" y="2653"/>
                    </a:cubicBezTo>
                    <a:cubicBezTo>
                      <a:pt x="903" y="2653"/>
                      <a:pt x="966" y="2653"/>
                      <a:pt x="1028" y="2653"/>
                    </a:cubicBezTo>
                    <a:cubicBezTo>
                      <a:pt x="1059" y="2653"/>
                      <a:pt x="1090" y="2654"/>
                      <a:pt x="1120" y="2653"/>
                    </a:cubicBezTo>
                    <a:cubicBezTo>
                      <a:pt x="1150" y="2651"/>
                      <a:pt x="1179" y="2640"/>
                      <a:pt x="1203" y="2621"/>
                    </a:cubicBezTo>
                    <a:cubicBezTo>
                      <a:pt x="1214" y="2611"/>
                      <a:pt x="1224" y="2601"/>
                      <a:pt x="1233" y="2588"/>
                    </a:cubicBezTo>
                    <a:cubicBezTo>
                      <a:pt x="1241" y="2576"/>
                      <a:pt x="1247" y="2561"/>
                      <a:pt x="1251" y="2547"/>
                    </a:cubicBezTo>
                    <a:cubicBezTo>
                      <a:pt x="1255" y="2533"/>
                      <a:pt x="1256" y="2518"/>
                      <a:pt x="1256" y="2504"/>
                    </a:cubicBezTo>
                    <a:cubicBezTo>
                      <a:pt x="1256" y="2489"/>
                      <a:pt x="1256" y="2474"/>
                      <a:pt x="1256" y="2459"/>
                    </a:cubicBezTo>
                    <a:cubicBezTo>
                      <a:pt x="1256" y="2400"/>
                      <a:pt x="1256" y="2341"/>
                      <a:pt x="1256" y="2283"/>
                    </a:cubicBezTo>
                    <a:cubicBezTo>
                      <a:pt x="1257" y="1821"/>
                      <a:pt x="1257" y="1403"/>
                      <a:pt x="1257" y="1053"/>
                    </a:cubicBezTo>
                    <a:cubicBezTo>
                      <a:pt x="1257" y="702"/>
                      <a:pt x="1258" y="419"/>
                      <a:pt x="1258" y="222"/>
                    </a:cubicBezTo>
                    <a:cubicBezTo>
                      <a:pt x="1258" y="198"/>
                      <a:pt x="1258" y="175"/>
                      <a:pt x="1258" y="153"/>
                    </a:cubicBezTo>
                    <a:cubicBezTo>
                      <a:pt x="1258" y="131"/>
                      <a:pt x="1254" y="111"/>
                      <a:pt x="1247" y="94"/>
                    </a:cubicBezTo>
                    <a:cubicBezTo>
                      <a:pt x="1240" y="76"/>
                      <a:pt x="1230" y="62"/>
                      <a:pt x="1219" y="50"/>
                    </a:cubicBezTo>
                    <a:cubicBezTo>
                      <a:pt x="1209" y="38"/>
                      <a:pt x="1197" y="29"/>
                      <a:pt x="1186" y="23"/>
                    </a:cubicBezTo>
                    <a:cubicBezTo>
                      <a:pt x="1164" y="9"/>
                      <a:pt x="1144" y="5"/>
                      <a:pt x="1131" y="3"/>
                    </a:cubicBezTo>
                    <a:cubicBezTo>
                      <a:pt x="1125" y="2"/>
                      <a:pt x="1120" y="2"/>
                      <a:pt x="1117" y="2"/>
                    </a:cubicBezTo>
                    <a:cubicBezTo>
                      <a:pt x="1113" y="2"/>
                      <a:pt x="1111" y="2"/>
                      <a:pt x="1111" y="2"/>
                    </a:cubicBezTo>
                    <a:lnTo>
                      <a:pt x="1112" y="2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7" name="Google Shape;1557;p36"/>
              <p:cNvSpPr/>
              <p:nvPr/>
            </p:nvSpPr>
            <p:spPr>
              <a:xfrm>
                <a:off x="5072860" y="644583"/>
                <a:ext cx="116901" cy="3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" extrusionOk="0">
                    <a:moveTo>
                      <a:pt x="109" y="1"/>
                    </a:moveTo>
                    <a:cubicBezTo>
                      <a:pt x="109" y="2"/>
                      <a:pt x="84" y="2"/>
                      <a:pt x="54" y="3"/>
                    </a:cubicBezTo>
                    <a:cubicBezTo>
                      <a:pt x="24" y="3"/>
                      <a:pt x="0" y="3"/>
                      <a:pt x="0" y="2"/>
                    </a:cubicBezTo>
                    <a:cubicBezTo>
                      <a:pt x="0" y="1"/>
                      <a:pt x="24" y="1"/>
                      <a:pt x="54" y="0"/>
                    </a:cubicBezTo>
                    <a:cubicBezTo>
                      <a:pt x="84" y="0"/>
                      <a:pt x="109" y="0"/>
                      <a:pt x="1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8" name="Google Shape;1558;p36"/>
              <p:cNvSpPr/>
              <p:nvPr/>
            </p:nvSpPr>
            <p:spPr>
              <a:xfrm>
                <a:off x="5072860" y="674612"/>
                <a:ext cx="116901" cy="214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2" extrusionOk="0">
                    <a:moveTo>
                      <a:pt x="109" y="1"/>
                    </a:moveTo>
                    <a:cubicBezTo>
                      <a:pt x="109" y="1"/>
                      <a:pt x="85" y="2"/>
                      <a:pt x="55" y="2"/>
                    </a:cubicBezTo>
                    <a:cubicBezTo>
                      <a:pt x="25" y="3"/>
                      <a:pt x="0" y="2"/>
                      <a:pt x="0" y="2"/>
                    </a:cubicBezTo>
                    <a:cubicBezTo>
                      <a:pt x="0" y="1"/>
                      <a:pt x="25" y="0"/>
                      <a:pt x="55" y="0"/>
                    </a:cubicBezTo>
                    <a:cubicBezTo>
                      <a:pt x="85" y="0"/>
                      <a:pt x="109" y="0"/>
                      <a:pt x="1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9" name="Google Shape;1559;p36"/>
              <p:cNvSpPr/>
              <p:nvPr/>
            </p:nvSpPr>
            <p:spPr>
              <a:xfrm>
                <a:off x="5072860" y="704642"/>
                <a:ext cx="116901" cy="214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2" extrusionOk="0">
                    <a:moveTo>
                      <a:pt x="109" y="1"/>
                    </a:moveTo>
                    <a:cubicBezTo>
                      <a:pt x="109" y="1"/>
                      <a:pt x="85" y="2"/>
                      <a:pt x="55" y="2"/>
                    </a:cubicBezTo>
                    <a:cubicBezTo>
                      <a:pt x="25" y="2"/>
                      <a:pt x="0" y="2"/>
                      <a:pt x="0" y="2"/>
                    </a:cubicBezTo>
                    <a:cubicBezTo>
                      <a:pt x="0" y="1"/>
                      <a:pt x="25" y="0"/>
                      <a:pt x="55" y="0"/>
                    </a:cubicBezTo>
                    <a:cubicBezTo>
                      <a:pt x="85" y="0"/>
                      <a:pt x="109" y="0"/>
                      <a:pt x="1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0" name="Google Shape;1560;p36"/>
              <p:cNvSpPr/>
              <p:nvPr/>
            </p:nvSpPr>
            <p:spPr>
              <a:xfrm>
                <a:off x="4082957" y="896617"/>
                <a:ext cx="1100370" cy="200555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187" extrusionOk="0">
                    <a:moveTo>
                      <a:pt x="513" y="187"/>
                    </a:moveTo>
                    <a:lnTo>
                      <a:pt x="947" y="187"/>
                    </a:lnTo>
                    <a:cubicBezTo>
                      <a:pt x="991" y="187"/>
                      <a:pt x="1026" y="152"/>
                      <a:pt x="1026" y="108"/>
                    </a:cubicBezTo>
                    <a:lnTo>
                      <a:pt x="1026" y="79"/>
                    </a:lnTo>
                    <a:cubicBezTo>
                      <a:pt x="1026" y="35"/>
                      <a:pt x="991" y="0"/>
                      <a:pt x="947" y="0"/>
                    </a:cubicBezTo>
                    <a:lnTo>
                      <a:pt x="79" y="0"/>
                    </a:lnTo>
                    <a:cubicBezTo>
                      <a:pt x="35" y="0"/>
                      <a:pt x="0" y="35"/>
                      <a:pt x="0" y="79"/>
                    </a:cubicBezTo>
                    <a:lnTo>
                      <a:pt x="0" y="108"/>
                    </a:lnTo>
                    <a:cubicBezTo>
                      <a:pt x="0" y="152"/>
                      <a:pt x="35" y="187"/>
                      <a:pt x="79" y="187"/>
                    </a:cubicBezTo>
                    <a:lnTo>
                      <a:pt x="513" y="1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22300" rIns="90000" bIns="223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1" name="Google Shape;1561;p36"/>
              <p:cNvSpPr/>
              <p:nvPr/>
            </p:nvSpPr>
            <p:spPr>
              <a:xfrm>
                <a:off x="4079740" y="894472"/>
                <a:ext cx="1104660" cy="204845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191" extrusionOk="0">
                    <a:moveTo>
                      <a:pt x="950" y="189"/>
                    </a:moveTo>
                    <a:cubicBezTo>
                      <a:pt x="950" y="189"/>
                      <a:pt x="952" y="189"/>
                      <a:pt x="956" y="188"/>
                    </a:cubicBezTo>
                    <a:cubicBezTo>
                      <a:pt x="960" y="188"/>
                      <a:pt x="966" y="187"/>
                      <a:pt x="973" y="185"/>
                    </a:cubicBezTo>
                    <a:cubicBezTo>
                      <a:pt x="980" y="183"/>
                      <a:pt x="989" y="179"/>
                      <a:pt x="998" y="172"/>
                    </a:cubicBezTo>
                    <a:cubicBezTo>
                      <a:pt x="1006" y="165"/>
                      <a:pt x="1015" y="155"/>
                      <a:pt x="1021" y="142"/>
                    </a:cubicBezTo>
                    <a:cubicBezTo>
                      <a:pt x="1024" y="136"/>
                      <a:pt x="1026" y="129"/>
                      <a:pt x="1027" y="121"/>
                    </a:cubicBezTo>
                    <a:cubicBezTo>
                      <a:pt x="1028" y="113"/>
                      <a:pt x="1028" y="104"/>
                      <a:pt x="1028" y="95"/>
                    </a:cubicBezTo>
                    <a:cubicBezTo>
                      <a:pt x="1028" y="87"/>
                      <a:pt x="1028" y="77"/>
                      <a:pt x="1027" y="68"/>
                    </a:cubicBezTo>
                    <a:cubicBezTo>
                      <a:pt x="1025" y="59"/>
                      <a:pt x="1022" y="49"/>
                      <a:pt x="1017" y="41"/>
                    </a:cubicBezTo>
                    <a:cubicBezTo>
                      <a:pt x="1006" y="24"/>
                      <a:pt x="987" y="9"/>
                      <a:pt x="965" y="5"/>
                    </a:cubicBezTo>
                    <a:cubicBezTo>
                      <a:pt x="953" y="3"/>
                      <a:pt x="941" y="4"/>
                      <a:pt x="929" y="4"/>
                    </a:cubicBezTo>
                    <a:cubicBezTo>
                      <a:pt x="917" y="4"/>
                      <a:pt x="904" y="4"/>
                      <a:pt x="891" y="4"/>
                    </a:cubicBezTo>
                    <a:cubicBezTo>
                      <a:pt x="684" y="4"/>
                      <a:pt x="398" y="4"/>
                      <a:pt x="81" y="4"/>
                    </a:cubicBezTo>
                    <a:cubicBezTo>
                      <a:pt x="62" y="4"/>
                      <a:pt x="43" y="12"/>
                      <a:pt x="29" y="25"/>
                    </a:cubicBezTo>
                    <a:cubicBezTo>
                      <a:pt x="15" y="38"/>
                      <a:pt x="6" y="56"/>
                      <a:pt x="5" y="74"/>
                    </a:cubicBezTo>
                    <a:cubicBezTo>
                      <a:pt x="4" y="84"/>
                      <a:pt x="5" y="94"/>
                      <a:pt x="5" y="103"/>
                    </a:cubicBezTo>
                    <a:cubicBezTo>
                      <a:pt x="4" y="113"/>
                      <a:pt x="5" y="122"/>
                      <a:pt x="8" y="131"/>
                    </a:cubicBezTo>
                    <a:cubicBezTo>
                      <a:pt x="13" y="149"/>
                      <a:pt x="24" y="164"/>
                      <a:pt x="39" y="174"/>
                    </a:cubicBezTo>
                    <a:cubicBezTo>
                      <a:pt x="47" y="179"/>
                      <a:pt x="55" y="183"/>
                      <a:pt x="64" y="185"/>
                    </a:cubicBezTo>
                    <a:cubicBezTo>
                      <a:pt x="73" y="187"/>
                      <a:pt x="82" y="187"/>
                      <a:pt x="91" y="187"/>
                    </a:cubicBezTo>
                    <a:cubicBezTo>
                      <a:pt x="109" y="187"/>
                      <a:pt x="128" y="187"/>
                      <a:pt x="146" y="187"/>
                    </a:cubicBezTo>
                    <a:cubicBezTo>
                      <a:pt x="181" y="187"/>
                      <a:pt x="216" y="187"/>
                      <a:pt x="251" y="187"/>
                    </a:cubicBezTo>
                    <a:cubicBezTo>
                      <a:pt x="388" y="187"/>
                      <a:pt x="511" y="187"/>
                      <a:pt x="615" y="187"/>
                    </a:cubicBezTo>
                    <a:cubicBezTo>
                      <a:pt x="718" y="188"/>
                      <a:pt x="802" y="188"/>
                      <a:pt x="860" y="188"/>
                    </a:cubicBezTo>
                    <a:cubicBezTo>
                      <a:pt x="889" y="188"/>
                      <a:pt x="912" y="188"/>
                      <a:pt x="927" y="188"/>
                    </a:cubicBezTo>
                    <a:cubicBezTo>
                      <a:pt x="934" y="188"/>
                      <a:pt x="940" y="189"/>
                      <a:pt x="944" y="189"/>
                    </a:cubicBezTo>
                    <a:cubicBezTo>
                      <a:pt x="948" y="189"/>
                      <a:pt x="950" y="189"/>
                      <a:pt x="950" y="189"/>
                    </a:cubicBezTo>
                    <a:cubicBezTo>
                      <a:pt x="950" y="189"/>
                      <a:pt x="948" y="189"/>
                      <a:pt x="944" y="189"/>
                    </a:cubicBezTo>
                    <a:cubicBezTo>
                      <a:pt x="940" y="189"/>
                      <a:pt x="934" y="189"/>
                      <a:pt x="927" y="189"/>
                    </a:cubicBezTo>
                    <a:cubicBezTo>
                      <a:pt x="911" y="189"/>
                      <a:pt x="889" y="190"/>
                      <a:pt x="860" y="190"/>
                    </a:cubicBezTo>
                    <a:cubicBezTo>
                      <a:pt x="802" y="190"/>
                      <a:pt x="718" y="190"/>
                      <a:pt x="615" y="190"/>
                    </a:cubicBezTo>
                    <a:cubicBezTo>
                      <a:pt x="511" y="190"/>
                      <a:pt x="388" y="191"/>
                      <a:pt x="251" y="191"/>
                    </a:cubicBezTo>
                    <a:cubicBezTo>
                      <a:pt x="217" y="191"/>
                      <a:pt x="182" y="191"/>
                      <a:pt x="146" y="191"/>
                    </a:cubicBezTo>
                    <a:cubicBezTo>
                      <a:pt x="128" y="191"/>
                      <a:pt x="109" y="191"/>
                      <a:pt x="91" y="191"/>
                    </a:cubicBezTo>
                    <a:cubicBezTo>
                      <a:pt x="82" y="191"/>
                      <a:pt x="73" y="191"/>
                      <a:pt x="63" y="189"/>
                    </a:cubicBezTo>
                    <a:cubicBezTo>
                      <a:pt x="54" y="187"/>
                      <a:pt x="45" y="183"/>
                      <a:pt x="37" y="178"/>
                    </a:cubicBezTo>
                    <a:cubicBezTo>
                      <a:pt x="21" y="167"/>
                      <a:pt x="9" y="151"/>
                      <a:pt x="4" y="132"/>
                    </a:cubicBezTo>
                    <a:cubicBezTo>
                      <a:pt x="1" y="123"/>
                      <a:pt x="1" y="113"/>
                      <a:pt x="1" y="103"/>
                    </a:cubicBezTo>
                    <a:cubicBezTo>
                      <a:pt x="1" y="94"/>
                      <a:pt x="0" y="84"/>
                      <a:pt x="1" y="74"/>
                    </a:cubicBezTo>
                    <a:cubicBezTo>
                      <a:pt x="3" y="55"/>
                      <a:pt x="12" y="36"/>
                      <a:pt x="27" y="22"/>
                    </a:cubicBezTo>
                    <a:cubicBezTo>
                      <a:pt x="41" y="8"/>
                      <a:pt x="61" y="0"/>
                      <a:pt x="81" y="0"/>
                    </a:cubicBezTo>
                    <a:cubicBezTo>
                      <a:pt x="398" y="0"/>
                      <a:pt x="684" y="1"/>
                      <a:pt x="891" y="1"/>
                    </a:cubicBezTo>
                    <a:cubicBezTo>
                      <a:pt x="904" y="1"/>
                      <a:pt x="917" y="1"/>
                      <a:pt x="929" y="1"/>
                    </a:cubicBezTo>
                    <a:cubicBezTo>
                      <a:pt x="941" y="1"/>
                      <a:pt x="953" y="0"/>
                      <a:pt x="965" y="2"/>
                    </a:cubicBezTo>
                    <a:cubicBezTo>
                      <a:pt x="989" y="7"/>
                      <a:pt x="1008" y="22"/>
                      <a:pt x="1018" y="40"/>
                    </a:cubicBezTo>
                    <a:cubicBezTo>
                      <a:pt x="1024" y="49"/>
                      <a:pt x="1027" y="58"/>
                      <a:pt x="1029" y="68"/>
                    </a:cubicBezTo>
                    <a:cubicBezTo>
                      <a:pt x="1030" y="77"/>
                      <a:pt x="1030" y="87"/>
                      <a:pt x="1030" y="95"/>
                    </a:cubicBezTo>
                    <a:cubicBezTo>
                      <a:pt x="1030" y="104"/>
                      <a:pt x="1030" y="113"/>
                      <a:pt x="1029" y="121"/>
                    </a:cubicBezTo>
                    <a:cubicBezTo>
                      <a:pt x="1028" y="129"/>
                      <a:pt x="1025" y="136"/>
                      <a:pt x="1022" y="143"/>
                    </a:cubicBezTo>
                    <a:cubicBezTo>
                      <a:pt x="1016" y="156"/>
                      <a:pt x="1007" y="166"/>
                      <a:pt x="998" y="173"/>
                    </a:cubicBezTo>
                    <a:cubicBezTo>
                      <a:pt x="989" y="180"/>
                      <a:pt x="981" y="183"/>
                      <a:pt x="973" y="186"/>
                    </a:cubicBezTo>
                    <a:cubicBezTo>
                      <a:pt x="966" y="188"/>
                      <a:pt x="960" y="188"/>
                      <a:pt x="956" y="189"/>
                    </a:cubicBezTo>
                    <a:cubicBezTo>
                      <a:pt x="952" y="189"/>
                      <a:pt x="950" y="189"/>
                      <a:pt x="950" y="1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3750" rIns="90000" bIns="23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2" name="Google Shape;1562;p36"/>
              <p:cNvSpPr/>
              <p:nvPr/>
            </p:nvSpPr>
            <p:spPr>
              <a:xfrm>
                <a:off x="5041758" y="953458"/>
                <a:ext cx="74001" cy="76146"/>
              </a:xfrm>
              <a:custGeom>
                <a:avLst/>
                <a:gdLst/>
                <a:ahLst/>
                <a:cxnLst/>
                <a:rect l="l" t="t" r="r" b="b"/>
                <a:pathLst>
                  <a:path w="69" h="71" extrusionOk="0">
                    <a:moveTo>
                      <a:pt x="69" y="36"/>
                    </a:moveTo>
                    <a:cubicBezTo>
                      <a:pt x="69" y="36"/>
                      <a:pt x="69" y="33"/>
                      <a:pt x="67" y="28"/>
                    </a:cubicBezTo>
                    <a:cubicBezTo>
                      <a:pt x="66" y="23"/>
                      <a:pt x="62" y="16"/>
                      <a:pt x="55" y="10"/>
                    </a:cubicBezTo>
                    <a:cubicBezTo>
                      <a:pt x="48" y="5"/>
                      <a:pt x="36" y="2"/>
                      <a:pt x="24" y="6"/>
                    </a:cubicBezTo>
                    <a:cubicBezTo>
                      <a:pt x="13" y="10"/>
                      <a:pt x="3" y="22"/>
                      <a:pt x="3" y="36"/>
                    </a:cubicBezTo>
                    <a:cubicBezTo>
                      <a:pt x="3" y="50"/>
                      <a:pt x="13" y="62"/>
                      <a:pt x="24" y="66"/>
                    </a:cubicBezTo>
                    <a:cubicBezTo>
                      <a:pt x="36" y="70"/>
                      <a:pt x="48" y="67"/>
                      <a:pt x="55" y="62"/>
                    </a:cubicBezTo>
                    <a:cubicBezTo>
                      <a:pt x="63" y="56"/>
                      <a:pt x="66" y="49"/>
                      <a:pt x="67" y="44"/>
                    </a:cubicBezTo>
                    <a:cubicBezTo>
                      <a:pt x="69" y="39"/>
                      <a:pt x="69" y="36"/>
                      <a:pt x="69" y="36"/>
                    </a:cubicBezTo>
                    <a:cubicBezTo>
                      <a:pt x="69" y="36"/>
                      <a:pt x="69" y="37"/>
                      <a:pt x="69" y="38"/>
                    </a:cubicBezTo>
                    <a:cubicBezTo>
                      <a:pt x="69" y="40"/>
                      <a:pt x="69" y="42"/>
                      <a:pt x="69" y="44"/>
                    </a:cubicBezTo>
                    <a:cubicBezTo>
                      <a:pt x="68" y="50"/>
                      <a:pt x="65" y="58"/>
                      <a:pt x="57" y="64"/>
                    </a:cubicBezTo>
                    <a:cubicBezTo>
                      <a:pt x="49" y="70"/>
                      <a:pt x="36" y="74"/>
                      <a:pt x="23" y="69"/>
                    </a:cubicBezTo>
                    <a:cubicBezTo>
                      <a:pt x="11" y="65"/>
                      <a:pt x="0" y="52"/>
                      <a:pt x="0" y="36"/>
                    </a:cubicBezTo>
                    <a:cubicBezTo>
                      <a:pt x="0" y="20"/>
                      <a:pt x="11" y="7"/>
                      <a:pt x="23" y="3"/>
                    </a:cubicBezTo>
                    <a:cubicBezTo>
                      <a:pt x="36" y="-2"/>
                      <a:pt x="49" y="2"/>
                      <a:pt x="57" y="8"/>
                    </a:cubicBezTo>
                    <a:cubicBezTo>
                      <a:pt x="64" y="14"/>
                      <a:pt x="68" y="22"/>
                      <a:pt x="69" y="27"/>
                    </a:cubicBezTo>
                    <a:cubicBezTo>
                      <a:pt x="69" y="30"/>
                      <a:pt x="69" y="32"/>
                      <a:pt x="69" y="34"/>
                    </a:cubicBezTo>
                    <a:cubicBezTo>
                      <a:pt x="69" y="35"/>
                      <a:pt x="69" y="36"/>
                      <a:pt x="69" y="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3" name="Google Shape;1563;p36"/>
              <p:cNvSpPr/>
              <p:nvPr/>
            </p:nvSpPr>
            <p:spPr>
              <a:xfrm>
                <a:off x="5102890" y="1019953"/>
                <a:ext cx="33247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31" h="32" extrusionOk="0">
                    <a:moveTo>
                      <a:pt x="31" y="32"/>
                    </a:moveTo>
                    <a:cubicBezTo>
                      <a:pt x="30" y="33"/>
                      <a:pt x="22" y="26"/>
                      <a:pt x="14" y="17"/>
                    </a:cubicBezTo>
                    <a:cubicBezTo>
                      <a:pt x="6" y="8"/>
                      <a:pt x="0" y="0"/>
                      <a:pt x="0" y="0"/>
                    </a:cubicBezTo>
                    <a:cubicBezTo>
                      <a:pt x="1" y="-1"/>
                      <a:pt x="9" y="6"/>
                      <a:pt x="17" y="15"/>
                    </a:cubicBezTo>
                    <a:cubicBezTo>
                      <a:pt x="25" y="24"/>
                      <a:pt x="31" y="32"/>
                      <a:pt x="31" y="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4" name="Google Shape;1564;p36"/>
              <p:cNvSpPr/>
              <p:nvPr/>
            </p:nvSpPr>
            <p:spPr>
              <a:xfrm>
                <a:off x="4211655" y="971691"/>
                <a:ext cx="45044" cy="55769"/>
              </a:xfrm>
              <a:custGeom>
                <a:avLst/>
                <a:gdLst/>
                <a:ahLst/>
                <a:cxnLst/>
                <a:rect l="l" t="t" r="r" b="b"/>
                <a:pathLst>
                  <a:path w="42" h="52" extrusionOk="0">
                    <a:moveTo>
                      <a:pt x="18" y="5"/>
                    </a:moveTo>
                    <a:lnTo>
                      <a:pt x="0" y="5"/>
                    </a:lnTo>
                    <a:lnTo>
                      <a:pt x="0" y="0"/>
                    </a:lnTo>
                    <a:lnTo>
                      <a:pt x="42" y="0"/>
                    </a:lnTo>
                    <a:lnTo>
                      <a:pt x="42" y="5"/>
                    </a:lnTo>
                    <a:lnTo>
                      <a:pt x="24" y="5"/>
                    </a:lnTo>
                    <a:lnTo>
                      <a:pt x="24" y="52"/>
                    </a:lnTo>
                    <a:lnTo>
                      <a:pt x="18" y="52"/>
                    </a:lnTo>
                    <a:lnTo>
                      <a:pt x="18" y="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5" name="Google Shape;1565;p36"/>
              <p:cNvSpPr/>
              <p:nvPr/>
            </p:nvSpPr>
            <p:spPr>
              <a:xfrm>
                <a:off x="4256700" y="985633"/>
                <a:ext cx="40754" cy="42899"/>
              </a:xfrm>
              <a:custGeom>
                <a:avLst/>
                <a:gdLst/>
                <a:ahLst/>
                <a:cxnLst/>
                <a:rect l="l" t="t" r="r" b="b"/>
                <a:pathLst>
                  <a:path w="38" h="40" extrusionOk="0">
                    <a:moveTo>
                      <a:pt x="38" y="21"/>
                    </a:moveTo>
                    <a:lnTo>
                      <a:pt x="5" y="21"/>
                    </a:lnTo>
                    <a:cubicBezTo>
                      <a:pt x="6" y="29"/>
                      <a:pt x="12" y="35"/>
                      <a:pt x="21" y="35"/>
                    </a:cubicBezTo>
                    <a:cubicBezTo>
                      <a:pt x="25" y="35"/>
                      <a:pt x="30" y="33"/>
                      <a:pt x="33" y="30"/>
                    </a:cubicBezTo>
                    <a:lnTo>
                      <a:pt x="36" y="33"/>
                    </a:lnTo>
                    <a:cubicBezTo>
                      <a:pt x="32" y="37"/>
                      <a:pt x="27" y="40"/>
                      <a:pt x="20" y="40"/>
                    </a:cubicBezTo>
                    <a:cubicBezTo>
                      <a:pt x="8" y="40"/>
                      <a:pt x="0" y="31"/>
                      <a:pt x="0" y="20"/>
                    </a:cubicBezTo>
                    <a:cubicBezTo>
                      <a:pt x="0" y="8"/>
                      <a:pt x="8" y="0"/>
                      <a:pt x="19" y="0"/>
                    </a:cubicBezTo>
                    <a:cubicBezTo>
                      <a:pt x="30" y="0"/>
                      <a:pt x="38" y="8"/>
                      <a:pt x="38" y="20"/>
                    </a:cubicBezTo>
                    <a:lnTo>
                      <a:pt x="38" y="21"/>
                    </a:lnTo>
                    <a:moveTo>
                      <a:pt x="5" y="17"/>
                    </a:moveTo>
                    <a:lnTo>
                      <a:pt x="33" y="17"/>
                    </a:lnTo>
                    <a:cubicBezTo>
                      <a:pt x="32" y="10"/>
                      <a:pt x="27" y="4"/>
                      <a:pt x="19" y="4"/>
                    </a:cubicBezTo>
                    <a:cubicBezTo>
                      <a:pt x="11" y="4"/>
                      <a:pt x="6" y="10"/>
                      <a:pt x="5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6" name="Google Shape;1566;p36"/>
              <p:cNvSpPr/>
              <p:nvPr/>
            </p:nvSpPr>
            <p:spPr>
              <a:xfrm>
                <a:off x="4301744" y="985633"/>
                <a:ext cx="39682" cy="41827"/>
              </a:xfrm>
              <a:custGeom>
                <a:avLst/>
                <a:gdLst/>
                <a:ahLst/>
                <a:cxnLst/>
                <a:rect l="l" t="t" r="r" b="b"/>
                <a:pathLst>
                  <a:path w="37" h="39" extrusionOk="0">
                    <a:moveTo>
                      <a:pt x="30" y="39"/>
                    </a:moveTo>
                    <a:lnTo>
                      <a:pt x="18" y="23"/>
                    </a:lnTo>
                    <a:lnTo>
                      <a:pt x="6" y="39"/>
                    </a:lnTo>
                    <a:lnTo>
                      <a:pt x="0" y="39"/>
                    </a:lnTo>
                    <a:lnTo>
                      <a:pt x="15" y="19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18" y="15"/>
                    </a:lnTo>
                    <a:lnTo>
                      <a:pt x="30" y="0"/>
                    </a:lnTo>
                    <a:lnTo>
                      <a:pt x="36" y="0"/>
                    </a:lnTo>
                    <a:lnTo>
                      <a:pt x="21" y="19"/>
                    </a:lnTo>
                    <a:lnTo>
                      <a:pt x="37" y="39"/>
                    </a:lnTo>
                    <a:lnTo>
                      <a:pt x="31" y="39"/>
                    </a:lnTo>
                    <a:lnTo>
                      <a:pt x="30" y="3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7" name="Google Shape;1567;p36"/>
              <p:cNvSpPr/>
              <p:nvPr/>
            </p:nvSpPr>
            <p:spPr>
              <a:xfrm>
                <a:off x="4343571" y="977053"/>
                <a:ext cx="28957" cy="51479"/>
              </a:xfrm>
              <a:custGeom>
                <a:avLst/>
                <a:gdLst/>
                <a:ahLst/>
                <a:cxnLst/>
                <a:rect l="l" t="t" r="r" b="b"/>
                <a:pathLst>
                  <a:path w="27" h="48" extrusionOk="0">
                    <a:moveTo>
                      <a:pt x="27" y="45"/>
                    </a:moveTo>
                    <a:cubicBezTo>
                      <a:pt x="25" y="47"/>
                      <a:pt x="22" y="48"/>
                      <a:pt x="19" y="48"/>
                    </a:cubicBezTo>
                    <a:cubicBezTo>
                      <a:pt x="11" y="48"/>
                      <a:pt x="7" y="43"/>
                      <a:pt x="7" y="36"/>
                    </a:cubicBezTo>
                    <a:lnTo>
                      <a:pt x="7" y="13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7" y="8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2" y="8"/>
                    </a:lnTo>
                    <a:lnTo>
                      <a:pt x="24" y="8"/>
                    </a:lnTo>
                    <a:lnTo>
                      <a:pt x="24" y="13"/>
                    </a:lnTo>
                    <a:lnTo>
                      <a:pt x="12" y="13"/>
                    </a:lnTo>
                    <a:lnTo>
                      <a:pt x="12" y="36"/>
                    </a:lnTo>
                    <a:cubicBezTo>
                      <a:pt x="12" y="41"/>
                      <a:pt x="15" y="43"/>
                      <a:pt x="19" y="43"/>
                    </a:cubicBezTo>
                    <a:cubicBezTo>
                      <a:pt x="21" y="43"/>
                      <a:pt x="23" y="42"/>
                      <a:pt x="25" y="41"/>
                    </a:cubicBezTo>
                    <a:lnTo>
                      <a:pt x="27" y="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8" name="Google Shape;1568;p36"/>
              <p:cNvSpPr/>
              <p:nvPr/>
            </p:nvSpPr>
            <p:spPr>
              <a:xfrm>
                <a:off x="4473341" y="1285929"/>
                <a:ext cx="360355" cy="3217"/>
              </a:xfrm>
              <a:custGeom>
                <a:avLst/>
                <a:gdLst/>
                <a:ahLst/>
                <a:cxnLst/>
                <a:rect l="l" t="t" r="r" b="b"/>
                <a:pathLst>
                  <a:path w="336" h="3" extrusionOk="0">
                    <a:moveTo>
                      <a:pt x="336" y="2"/>
                    </a:moveTo>
                    <a:cubicBezTo>
                      <a:pt x="336" y="3"/>
                      <a:pt x="260" y="3"/>
                      <a:pt x="168" y="3"/>
                    </a:cubicBezTo>
                    <a:cubicBezTo>
                      <a:pt x="75" y="3"/>
                      <a:pt x="0" y="3"/>
                      <a:pt x="0" y="2"/>
                    </a:cubicBezTo>
                    <a:cubicBezTo>
                      <a:pt x="0" y="1"/>
                      <a:pt x="75" y="0"/>
                      <a:pt x="168" y="0"/>
                    </a:cubicBezTo>
                    <a:cubicBezTo>
                      <a:pt x="260" y="0"/>
                      <a:pt x="336" y="1"/>
                      <a:pt x="336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9" name="Google Shape;1569;p36"/>
              <p:cNvSpPr/>
              <p:nvPr/>
            </p:nvSpPr>
            <p:spPr>
              <a:xfrm>
                <a:off x="4473341" y="1359930"/>
                <a:ext cx="646708" cy="3217"/>
              </a:xfrm>
              <a:custGeom>
                <a:avLst/>
                <a:gdLst/>
                <a:ahLst/>
                <a:cxnLst/>
                <a:rect l="l" t="t" r="r" b="b"/>
                <a:pathLst>
                  <a:path w="603" h="3" extrusionOk="0">
                    <a:moveTo>
                      <a:pt x="603" y="1"/>
                    </a:moveTo>
                    <a:cubicBezTo>
                      <a:pt x="603" y="3"/>
                      <a:pt x="468" y="3"/>
                      <a:pt x="302" y="3"/>
                    </a:cubicBezTo>
                    <a:cubicBezTo>
                      <a:pt x="135" y="3"/>
                      <a:pt x="0" y="2"/>
                      <a:pt x="0" y="1"/>
                    </a:cubicBezTo>
                    <a:cubicBezTo>
                      <a:pt x="0" y="0"/>
                      <a:pt x="135" y="0"/>
                      <a:pt x="302" y="0"/>
                    </a:cubicBezTo>
                    <a:cubicBezTo>
                      <a:pt x="468" y="0"/>
                      <a:pt x="603" y="0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0" name="Google Shape;1570;p36"/>
              <p:cNvSpPr/>
              <p:nvPr/>
            </p:nvSpPr>
            <p:spPr>
              <a:xfrm>
                <a:off x="4473341" y="1412482"/>
                <a:ext cx="639201" cy="3217"/>
              </a:xfrm>
              <a:custGeom>
                <a:avLst/>
                <a:gdLst/>
                <a:ahLst/>
                <a:cxnLst/>
                <a:rect l="l" t="t" r="r" b="b"/>
                <a:pathLst>
                  <a:path w="596" h="3" extrusionOk="0">
                    <a:moveTo>
                      <a:pt x="596" y="2"/>
                    </a:moveTo>
                    <a:cubicBezTo>
                      <a:pt x="596" y="3"/>
                      <a:pt x="462" y="3"/>
                      <a:pt x="298" y="3"/>
                    </a:cubicBezTo>
                    <a:cubicBezTo>
                      <a:pt x="133" y="3"/>
                      <a:pt x="0" y="3"/>
                      <a:pt x="0" y="2"/>
                    </a:cubicBezTo>
                    <a:cubicBezTo>
                      <a:pt x="0" y="1"/>
                      <a:pt x="133" y="0"/>
                      <a:pt x="298" y="0"/>
                    </a:cubicBezTo>
                    <a:cubicBezTo>
                      <a:pt x="462" y="0"/>
                      <a:pt x="596" y="1"/>
                      <a:pt x="596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1" name="Google Shape;1571;p36"/>
              <p:cNvSpPr/>
              <p:nvPr/>
            </p:nvSpPr>
            <p:spPr>
              <a:xfrm>
                <a:off x="4473341" y="1462889"/>
                <a:ext cx="377515" cy="3217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" extrusionOk="0">
                    <a:moveTo>
                      <a:pt x="352" y="2"/>
                    </a:moveTo>
                    <a:cubicBezTo>
                      <a:pt x="352" y="3"/>
                      <a:pt x="273" y="3"/>
                      <a:pt x="176" y="3"/>
                    </a:cubicBezTo>
                    <a:cubicBezTo>
                      <a:pt x="79" y="3"/>
                      <a:pt x="0" y="2"/>
                      <a:pt x="0" y="2"/>
                    </a:cubicBezTo>
                    <a:cubicBezTo>
                      <a:pt x="0" y="1"/>
                      <a:pt x="79" y="0"/>
                      <a:pt x="176" y="0"/>
                    </a:cubicBezTo>
                    <a:cubicBezTo>
                      <a:pt x="273" y="0"/>
                      <a:pt x="352" y="1"/>
                      <a:pt x="352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2" name="Google Shape;1572;p36"/>
              <p:cNvSpPr/>
              <p:nvPr/>
            </p:nvSpPr>
            <p:spPr>
              <a:xfrm>
                <a:off x="4473341" y="1687038"/>
                <a:ext cx="360355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336" h="4" extrusionOk="0">
                    <a:moveTo>
                      <a:pt x="336" y="2"/>
                    </a:moveTo>
                    <a:cubicBezTo>
                      <a:pt x="336" y="3"/>
                      <a:pt x="260" y="4"/>
                      <a:pt x="168" y="4"/>
                    </a:cubicBezTo>
                    <a:cubicBezTo>
                      <a:pt x="75" y="4"/>
                      <a:pt x="0" y="3"/>
                      <a:pt x="0" y="2"/>
                    </a:cubicBezTo>
                    <a:cubicBezTo>
                      <a:pt x="0" y="1"/>
                      <a:pt x="75" y="0"/>
                      <a:pt x="168" y="0"/>
                    </a:cubicBezTo>
                    <a:cubicBezTo>
                      <a:pt x="260" y="0"/>
                      <a:pt x="336" y="1"/>
                      <a:pt x="336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3" name="Google Shape;1573;p36"/>
              <p:cNvSpPr/>
              <p:nvPr/>
            </p:nvSpPr>
            <p:spPr>
              <a:xfrm>
                <a:off x="4473341" y="1761039"/>
                <a:ext cx="646708" cy="3217"/>
              </a:xfrm>
              <a:custGeom>
                <a:avLst/>
                <a:gdLst/>
                <a:ahLst/>
                <a:cxnLst/>
                <a:rect l="l" t="t" r="r" b="b"/>
                <a:pathLst>
                  <a:path w="603" h="3" extrusionOk="0">
                    <a:moveTo>
                      <a:pt x="603" y="2"/>
                    </a:moveTo>
                    <a:cubicBezTo>
                      <a:pt x="603" y="3"/>
                      <a:pt x="468" y="3"/>
                      <a:pt x="302" y="3"/>
                    </a:cubicBezTo>
                    <a:cubicBezTo>
                      <a:pt x="135" y="3"/>
                      <a:pt x="0" y="3"/>
                      <a:pt x="0" y="2"/>
                    </a:cubicBezTo>
                    <a:cubicBezTo>
                      <a:pt x="0" y="1"/>
                      <a:pt x="135" y="0"/>
                      <a:pt x="302" y="0"/>
                    </a:cubicBezTo>
                    <a:cubicBezTo>
                      <a:pt x="468" y="0"/>
                      <a:pt x="603" y="1"/>
                      <a:pt x="60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4" name="Google Shape;1574;p36"/>
              <p:cNvSpPr/>
              <p:nvPr/>
            </p:nvSpPr>
            <p:spPr>
              <a:xfrm>
                <a:off x="4473341" y="1813591"/>
                <a:ext cx="639201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" extrusionOk="0">
                    <a:moveTo>
                      <a:pt x="596" y="2"/>
                    </a:moveTo>
                    <a:cubicBezTo>
                      <a:pt x="596" y="3"/>
                      <a:pt x="462" y="4"/>
                      <a:pt x="298" y="4"/>
                    </a:cubicBezTo>
                    <a:cubicBezTo>
                      <a:pt x="133" y="4"/>
                      <a:pt x="0" y="3"/>
                      <a:pt x="0" y="2"/>
                    </a:cubicBezTo>
                    <a:cubicBezTo>
                      <a:pt x="0" y="1"/>
                      <a:pt x="133" y="0"/>
                      <a:pt x="298" y="0"/>
                    </a:cubicBezTo>
                    <a:cubicBezTo>
                      <a:pt x="462" y="0"/>
                      <a:pt x="596" y="1"/>
                      <a:pt x="596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5" name="Google Shape;1575;p36"/>
              <p:cNvSpPr/>
              <p:nvPr/>
            </p:nvSpPr>
            <p:spPr>
              <a:xfrm>
                <a:off x="4473341" y="1863998"/>
                <a:ext cx="377515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4" extrusionOk="0">
                    <a:moveTo>
                      <a:pt x="352" y="2"/>
                    </a:moveTo>
                    <a:cubicBezTo>
                      <a:pt x="352" y="3"/>
                      <a:pt x="273" y="4"/>
                      <a:pt x="176" y="4"/>
                    </a:cubicBezTo>
                    <a:cubicBezTo>
                      <a:pt x="79" y="4"/>
                      <a:pt x="0" y="3"/>
                      <a:pt x="0" y="2"/>
                    </a:cubicBezTo>
                    <a:cubicBezTo>
                      <a:pt x="0" y="1"/>
                      <a:pt x="79" y="0"/>
                      <a:pt x="176" y="0"/>
                    </a:cubicBezTo>
                    <a:cubicBezTo>
                      <a:pt x="273" y="0"/>
                      <a:pt x="352" y="1"/>
                      <a:pt x="352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6" name="Google Shape;1576;p36"/>
              <p:cNvSpPr/>
              <p:nvPr/>
            </p:nvSpPr>
            <p:spPr>
              <a:xfrm>
                <a:off x="4473341" y="2088147"/>
                <a:ext cx="360355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336" h="4" extrusionOk="0">
                    <a:moveTo>
                      <a:pt x="336" y="2"/>
                    </a:moveTo>
                    <a:cubicBezTo>
                      <a:pt x="336" y="3"/>
                      <a:pt x="260" y="4"/>
                      <a:pt x="168" y="4"/>
                    </a:cubicBezTo>
                    <a:cubicBezTo>
                      <a:pt x="75" y="4"/>
                      <a:pt x="0" y="3"/>
                      <a:pt x="0" y="2"/>
                    </a:cubicBezTo>
                    <a:cubicBezTo>
                      <a:pt x="0" y="1"/>
                      <a:pt x="75" y="0"/>
                      <a:pt x="168" y="0"/>
                    </a:cubicBezTo>
                    <a:cubicBezTo>
                      <a:pt x="260" y="0"/>
                      <a:pt x="336" y="1"/>
                      <a:pt x="336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7" name="Google Shape;1577;p36"/>
              <p:cNvSpPr/>
              <p:nvPr/>
            </p:nvSpPr>
            <p:spPr>
              <a:xfrm>
                <a:off x="4473341" y="2162149"/>
                <a:ext cx="646708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603" h="4" extrusionOk="0">
                    <a:moveTo>
                      <a:pt x="603" y="2"/>
                    </a:moveTo>
                    <a:cubicBezTo>
                      <a:pt x="603" y="3"/>
                      <a:pt x="468" y="4"/>
                      <a:pt x="302" y="4"/>
                    </a:cubicBezTo>
                    <a:cubicBezTo>
                      <a:pt x="135" y="4"/>
                      <a:pt x="0" y="3"/>
                      <a:pt x="0" y="2"/>
                    </a:cubicBezTo>
                    <a:cubicBezTo>
                      <a:pt x="0" y="1"/>
                      <a:pt x="135" y="0"/>
                      <a:pt x="302" y="0"/>
                    </a:cubicBezTo>
                    <a:cubicBezTo>
                      <a:pt x="468" y="0"/>
                      <a:pt x="603" y="1"/>
                      <a:pt x="60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8" name="Google Shape;1578;p36"/>
              <p:cNvSpPr/>
              <p:nvPr/>
            </p:nvSpPr>
            <p:spPr>
              <a:xfrm>
                <a:off x="4473341" y="2214700"/>
                <a:ext cx="639201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" extrusionOk="0">
                    <a:moveTo>
                      <a:pt x="596" y="2"/>
                    </a:moveTo>
                    <a:cubicBezTo>
                      <a:pt x="596" y="3"/>
                      <a:pt x="462" y="4"/>
                      <a:pt x="298" y="4"/>
                    </a:cubicBezTo>
                    <a:cubicBezTo>
                      <a:pt x="133" y="4"/>
                      <a:pt x="0" y="3"/>
                      <a:pt x="0" y="2"/>
                    </a:cubicBezTo>
                    <a:cubicBezTo>
                      <a:pt x="0" y="1"/>
                      <a:pt x="133" y="0"/>
                      <a:pt x="298" y="0"/>
                    </a:cubicBezTo>
                    <a:cubicBezTo>
                      <a:pt x="462" y="0"/>
                      <a:pt x="596" y="1"/>
                      <a:pt x="596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9" name="Google Shape;1579;p36"/>
              <p:cNvSpPr/>
              <p:nvPr/>
            </p:nvSpPr>
            <p:spPr>
              <a:xfrm>
                <a:off x="4473341" y="2265107"/>
                <a:ext cx="377515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4" extrusionOk="0">
                    <a:moveTo>
                      <a:pt x="352" y="2"/>
                    </a:moveTo>
                    <a:cubicBezTo>
                      <a:pt x="352" y="3"/>
                      <a:pt x="273" y="4"/>
                      <a:pt x="176" y="4"/>
                    </a:cubicBezTo>
                    <a:cubicBezTo>
                      <a:pt x="79" y="4"/>
                      <a:pt x="0" y="3"/>
                      <a:pt x="0" y="2"/>
                    </a:cubicBezTo>
                    <a:cubicBezTo>
                      <a:pt x="0" y="1"/>
                      <a:pt x="79" y="0"/>
                      <a:pt x="176" y="0"/>
                    </a:cubicBezTo>
                    <a:cubicBezTo>
                      <a:pt x="273" y="0"/>
                      <a:pt x="352" y="1"/>
                      <a:pt x="352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0" name="Google Shape;1580;p36"/>
              <p:cNvSpPr/>
              <p:nvPr/>
            </p:nvSpPr>
            <p:spPr>
              <a:xfrm>
                <a:off x="4473341" y="2489256"/>
                <a:ext cx="360355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336" h="4" extrusionOk="0">
                    <a:moveTo>
                      <a:pt x="336" y="2"/>
                    </a:moveTo>
                    <a:cubicBezTo>
                      <a:pt x="336" y="3"/>
                      <a:pt x="260" y="4"/>
                      <a:pt x="168" y="4"/>
                    </a:cubicBezTo>
                    <a:cubicBezTo>
                      <a:pt x="75" y="4"/>
                      <a:pt x="0" y="3"/>
                      <a:pt x="0" y="2"/>
                    </a:cubicBezTo>
                    <a:cubicBezTo>
                      <a:pt x="0" y="1"/>
                      <a:pt x="75" y="0"/>
                      <a:pt x="168" y="0"/>
                    </a:cubicBezTo>
                    <a:cubicBezTo>
                      <a:pt x="260" y="0"/>
                      <a:pt x="336" y="1"/>
                      <a:pt x="336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1" name="Google Shape;1581;p36"/>
              <p:cNvSpPr/>
              <p:nvPr/>
            </p:nvSpPr>
            <p:spPr>
              <a:xfrm>
                <a:off x="4473341" y="2563258"/>
                <a:ext cx="646708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603" h="4" extrusionOk="0">
                    <a:moveTo>
                      <a:pt x="603" y="2"/>
                    </a:moveTo>
                    <a:cubicBezTo>
                      <a:pt x="603" y="3"/>
                      <a:pt x="468" y="4"/>
                      <a:pt x="302" y="4"/>
                    </a:cubicBezTo>
                    <a:cubicBezTo>
                      <a:pt x="135" y="4"/>
                      <a:pt x="0" y="3"/>
                      <a:pt x="0" y="2"/>
                    </a:cubicBezTo>
                    <a:cubicBezTo>
                      <a:pt x="0" y="1"/>
                      <a:pt x="135" y="0"/>
                      <a:pt x="302" y="0"/>
                    </a:cubicBezTo>
                    <a:cubicBezTo>
                      <a:pt x="468" y="0"/>
                      <a:pt x="603" y="1"/>
                      <a:pt x="60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2" name="Google Shape;1582;p36"/>
              <p:cNvSpPr/>
              <p:nvPr/>
            </p:nvSpPr>
            <p:spPr>
              <a:xfrm>
                <a:off x="4473341" y="2615810"/>
                <a:ext cx="639201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" extrusionOk="0">
                    <a:moveTo>
                      <a:pt x="596" y="2"/>
                    </a:moveTo>
                    <a:cubicBezTo>
                      <a:pt x="596" y="3"/>
                      <a:pt x="462" y="4"/>
                      <a:pt x="298" y="4"/>
                    </a:cubicBezTo>
                    <a:cubicBezTo>
                      <a:pt x="133" y="4"/>
                      <a:pt x="0" y="3"/>
                      <a:pt x="0" y="2"/>
                    </a:cubicBezTo>
                    <a:cubicBezTo>
                      <a:pt x="0" y="1"/>
                      <a:pt x="133" y="0"/>
                      <a:pt x="298" y="0"/>
                    </a:cubicBezTo>
                    <a:cubicBezTo>
                      <a:pt x="462" y="0"/>
                      <a:pt x="596" y="1"/>
                      <a:pt x="596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3" name="Google Shape;1583;p36"/>
              <p:cNvSpPr/>
              <p:nvPr/>
            </p:nvSpPr>
            <p:spPr>
              <a:xfrm>
                <a:off x="4473341" y="2666216"/>
                <a:ext cx="377515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4" extrusionOk="0">
                    <a:moveTo>
                      <a:pt x="352" y="2"/>
                    </a:moveTo>
                    <a:cubicBezTo>
                      <a:pt x="352" y="3"/>
                      <a:pt x="273" y="4"/>
                      <a:pt x="176" y="4"/>
                    </a:cubicBezTo>
                    <a:cubicBezTo>
                      <a:pt x="79" y="4"/>
                      <a:pt x="0" y="3"/>
                      <a:pt x="0" y="2"/>
                    </a:cubicBezTo>
                    <a:cubicBezTo>
                      <a:pt x="0" y="1"/>
                      <a:pt x="79" y="0"/>
                      <a:pt x="176" y="0"/>
                    </a:cubicBezTo>
                    <a:cubicBezTo>
                      <a:pt x="273" y="0"/>
                      <a:pt x="352" y="1"/>
                      <a:pt x="352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4" name="Google Shape;1584;p36"/>
              <p:cNvSpPr/>
              <p:nvPr/>
            </p:nvSpPr>
            <p:spPr>
              <a:xfrm>
                <a:off x="4473341" y="2887148"/>
                <a:ext cx="360355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336" h="4" extrusionOk="0">
                    <a:moveTo>
                      <a:pt x="336" y="2"/>
                    </a:moveTo>
                    <a:cubicBezTo>
                      <a:pt x="336" y="3"/>
                      <a:pt x="260" y="4"/>
                      <a:pt x="168" y="4"/>
                    </a:cubicBezTo>
                    <a:cubicBezTo>
                      <a:pt x="75" y="4"/>
                      <a:pt x="0" y="3"/>
                      <a:pt x="0" y="2"/>
                    </a:cubicBezTo>
                    <a:cubicBezTo>
                      <a:pt x="0" y="1"/>
                      <a:pt x="75" y="0"/>
                      <a:pt x="168" y="0"/>
                    </a:cubicBezTo>
                    <a:cubicBezTo>
                      <a:pt x="260" y="0"/>
                      <a:pt x="336" y="1"/>
                      <a:pt x="336" y="2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5" name="Google Shape;1585;p36"/>
              <p:cNvSpPr/>
              <p:nvPr/>
            </p:nvSpPr>
            <p:spPr>
              <a:xfrm>
                <a:off x="4473341" y="2961150"/>
                <a:ext cx="646708" cy="3217"/>
              </a:xfrm>
              <a:custGeom>
                <a:avLst/>
                <a:gdLst/>
                <a:ahLst/>
                <a:cxnLst/>
                <a:rect l="l" t="t" r="r" b="b"/>
                <a:pathLst>
                  <a:path w="603" h="3" extrusionOk="0">
                    <a:moveTo>
                      <a:pt x="603" y="2"/>
                    </a:moveTo>
                    <a:cubicBezTo>
                      <a:pt x="603" y="3"/>
                      <a:pt x="468" y="3"/>
                      <a:pt x="302" y="3"/>
                    </a:cubicBezTo>
                    <a:cubicBezTo>
                      <a:pt x="135" y="3"/>
                      <a:pt x="0" y="3"/>
                      <a:pt x="0" y="2"/>
                    </a:cubicBezTo>
                    <a:cubicBezTo>
                      <a:pt x="0" y="1"/>
                      <a:pt x="135" y="0"/>
                      <a:pt x="302" y="0"/>
                    </a:cubicBezTo>
                    <a:cubicBezTo>
                      <a:pt x="468" y="0"/>
                      <a:pt x="603" y="1"/>
                      <a:pt x="60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6" name="Google Shape;1586;p36"/>
              <p:cNvSpPr/>
              <p:nvPr/>
            </p:nvSpPr>
            <p:spPr>
              <a:xfrm>
                <a:off x="4473341" y="3013701"/>
                <a:ext cx="639201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" extrusionOk="0">
                    <a:moveTo>
                      <a:pt x="596" y="2"/>
                    </a:moveTo>
                    <a:cubicBezTo>
                      <a:pt x="596" y="3"/>
                      <a:pt x="462" y="4"/>
                      <a:pt x="298" y="4"/>
                    </a:cubicBezTo>
                    <a:cubicBezTo>
                      <a:pt x="133" y="4"/>
                      <a:pt x="0" y="3"/>
                      <a:pt x="0" y="2"/>
                    </a:cubicBezTo>
                    <a:cubicBezTo>
                      <a:pt x="0" y="1"/>
                      <a:pt x="133" y="0"/>
                      <a:pt x="298" y="0"/>
                    </a:cubicBezTo>
                    <a:cubicBezTo>
                      <a:pt x="462" y="0"/>
                      <a:pt x="596" y="1"/>
                      <a:pt x="596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7" name="Google Shape;1587;p36"/>
              <p:cNvSpPr/>
              <p:nvPr/>
            </p:nvSpPr>
            <p:spPr>
              <a:xfrm>
                <a:off x="4473341" y="3064108"/>
                <a:ext cx="377515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4" extrusionOk="0">
                    <a:moveTo>
                      <a:pt x="352" y="2"/>
                    </a:moveTo>
                    <a:cubicBezTo>
                      <a:pt x="352" y="3"/>
                      <a:pt x="273" y="4"/>
                      <a:pt x="176" y="4"/>
                    </a:cubicBezTo>
                    <a:cubicBezTo>
                      <a:pt x="79" y="4"/>
                      <a:pt x="0" y="3"/>
                      <a:pt x="0" y="2"/>
                    </a:cubicBezTo>
                    <a:cubicBezTo>
                      <a:pt x="0" y="1"/>
                      <a:pt x="79" y="0"/>
                      <a:pt x="176" y="0"/>
                    </a:cubicBezTo>
                    <a:cubicBezTo>
                      <a:pt x="273" y="0"/>
                      <a:pt x="352" y="1"/>
                      <a:pt x="352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8" name="Google Shape;1588;p36"/>
              <p:cNvSpPr/>
              <p:nvPr/>
            </p:nvSpPr>
            <p:spPr>
              <a:xfrm>
                <a:off x="4087247" y="1284856"/>
                <a:ext cx="293861" cy="22200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07" extrusionOk="0">
                    <a:moveTo>
                      <a:pt x="0" y="205"/>
                    </a:moveTo>
                    <a:lnTo>
                      <a:pt x="1" y="0"/>
                    </a:lnTo>
                    <a:lnTo>
                      <a:pt x="274" y="1"/>
                    </a:lnTo>
                    <a:lnTo>
                      <a:pt x="273" y="207"/>
                    </a:lnTo>
                    <a:lnTo>
                      <a:pt x="0" y="20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29500" rIns="90000" bIns="29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9" name="Google Shape;1589;p36"/>
              <p:cNvSpPr/>
              <p:nvPr/>
            </p:nvSpPr>
            <p:spPr>
              <a:xfrm>
                <a:off x="4087247" y="1368510"/>
                <a:ext cx="292788" cy="138351"/>
              </a:xfrm>
              <a:custGeom>
                <a:avLst/>
                <a:gdLst/>
                <a:ahLst/>
                <a:cxnLst/>
                <a:rect l="l" t="t" r="r" b="b"/>
                <a:pathLst>
                  <a:path w="273" h="129" extrusionOk="0">
                    <a:moveTo>
                      <a:pt x="0" y="127"/>
                    </a:moveTo>
                    <a:lnTo>
                      <a:pt x="96" y="0"/>
                    </a:lnTo>
                    <a:lnTo>
                      <a:pt x="155" y="80"/>
                    </a:lnTo>
                    <a:lnTo>
                      <a:pt x="195" y="38"/>
                    </a:lnTo>
                    <a:lnTo>
                      <a:pt x="273" y="129"/>
                    </a:lnTo>
                    <a:lnTo>
                      <a:pt x="0" y="127"/>
                    </a:ln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0000" tIns="1425" rIns="90000" bIns="1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0" name="Google Shape;1590;p36"/>
              <p:cNvSpPr/>
              <p:nvPr/>
            </p:nvSpPr>
            <p:spPr>
              <a:xfrm>
                <a:off x="4234177" y="1328828"/>
                <a:ext cx="46117" cy="46117"/>
              </a:xfrm>
              <a:custGeom>
                <a:avLst/>
                <a:gdLst/>
                <a:ahLst/>
                <a:cxnLst/>
                <a:rect l="l" t="t" r="r" b="b"/>
                <a:pathLst>
                  <a:path w="43" h="43" extrusionOk="0">
                    <a:moveTo>
                      <a:pt x="43" y="22"/>
                    </a:moveTo>
                    <a:cubicBezTo>
                      <a:pt x="43" y="34"/>
                      <a:pt x="34" y="43"/>
                      <a:pt x="22" y="43"/>
                    </a:cubicBezTo>
                    <a:cubicBezTo>
                      <a:pt x="10" y="43"/>
                      <a:pt x="0" y="34"/>
                      <a:pt x="0" y="22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34" y="0"/>
                      <a:pt x="43" y="10"/>
                      <a:pt x="43" y="22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1" name="Google Shape;1591;p36"/>
              <p:cNvSpPr/>
              <p:nvPr/>
            </p:nvSpPr>
            <p:spPr>
              <a:xfrm>
                <a:off x="4087247" y="1368510"/>
                <a:ext cx="292788" cy="138351"/>
              </a:xfrm>
              <a:custGeom>
                <a:avLst/>
                <a:gdLst/>
                <a:ahLst/>
                <a:cxnLst/>
                <a:rect l="l" t="t" r="r" b="b"/>
                <a:pathLst>
                  <a:path w="273" h="129" extrusionOk="0">
                    <a:moveTo>
                      <a:pt x="0" y="127"/>
                    </a:moveTo>
                    <a:lnTo>
                      <a:pt x="96" y="0"/>
                    </a:lnTo>
                    <a:lnTo>
                      <a:pt x="155" y="80"/>
                    </a:lnTo>
                    <a:lnTo>
                      <a:pt x="195" y="38"/>
                    </a:lnTo>
                    <a:lnTo>
                      <a:pt x="273" y="129"/>
                    </a:lnTo>
                    <a:lnTo>
                      <a:pt x="0" y="1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1425" rIns="90000" bIns="1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2" name="Google Shape;1592;p36"/>
              <p:cNvSpPr/>
              <p:nvPr/>
            </p:nvSpPr>
            <p:spPr>
              <a:xfrm>
                <a:off x="4234177" y="1328828"/>
                <a:ext cx="46117" cy="46117"/>
              </a:xfrm>
              <a:custGeom>
                <a:avLst/>
                <a:gdLst/>
                <a:ahLst/>
                <a:cxnLst/>
                <a:rect l="l" t="t" r="r" b="b"/>
                <a:pathLst>
                  <a:path w="43" h="43" extrusionOk="0">
                    <a:moveTo>
                      <a:pt x="43" y="22"/>
                    </a:moveTo>
                    <a:cubicBezTo>
                      <a:pt x="43" y="34"/>
                      <a:pt x="34" y="43"/>
                      <a:pt x="22" y="43"/>
                    </a:cubicBezTo>
                    <a:cubicBezTo>
                      <a:pt x="10" y="43"/>
                      <a:pt x="0" y="34"/>
                      <a:pt x="0" y="22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34" y="0"/>
                      <a:pt x="43" y="10"/>
                      <a:pt x="43" y="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3" name="Google Shape;1593;p36"/>
              <p:cNvSpPr/>
              <p:nvPr/>
            </p:nvSpPr>
            <p:spPr>
              <a:xfrm>
                <a:off x="4087247" y="1680603"/>
                <a:ext cx="293861" cy="22200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07" extrusionOk="0">
                    <a:moveTo>
                      <a:pt x="0" y="206"/>
                    </a:moveTo>
                    <a:lnTo>
                      <a:pt x="1" y="0"/>
                    </a:lnTo>
                    <a:lnTo>
                      <a:pt x="274" y="2"/>
                    </a:lnTo>
                    <a:lnTo>
                      <a:pt x="273" y="207"/>
                    </a:lnTo>
                    <a:lnTo>
                      <a:pt x="0" y="20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29500" rIns="90000" bIns="29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4" name="Google Shape;1594;p36"/>
              <p:cNvSpPr/>
              <p:nvPr/>
            </p:nvSpPr>
            <p:spPr>
              <a:xfrm>
                <a:off x="4087247" y="1764257"/>
                <a:ext cx="292788" cy="138351"/>
              </a:xfrm>
              <a:custGeom>
                <a:avLst/>
                <a:gdLst/>
                <a:ahLst/>
                <a:cxnLst/>
                <a:rect l="l" t="t" r="r" b="b"/>
                <a:pathLst>
                  <a:path w="273" h="129" extrusionOk="0">
                    <a:moveTo>
                      <a:pt x="0" y="128"/>
                    </a:moveTo>
                    <a:lnTo>
                      <a:pt x="96" y="0"/>
                    </a:lnTo>
                    <a:lnTo>
                      <a:pt x="155" y="81"/>
                    </a:lnTo>
                    <a:lnTo>
                      <a:pt x="195" y="38"/>
                    </a:lnTo>
                    <a:lnTo>
                      <a:pt x="273" y="129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0000" tIns="1425" rIns="90000" bIns="1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5" name="Google Shape;1595;p36"/>
              <p:cNvSpPr/>
              <p:nvPr/>
            </p:nvSpPr>
            <p:spPr>
              <a:xfrm>
                <a:off x="4234177" y="1725647"/>
                <a:ext cx="46117" cy="46117"/>
              </a:xfrm>
              <a:custGeom>
                <a:avLst/>
                <a:gdLst/>
                <a:ahLst/>
                <a:cxnLst/>
                <a:rect l="l" t="t" r="r" b="b"/>
                <a:pathLst>
                  <a:path w="43" h="43" extrusionOk="0">
                    <a:moveTo>
                      <a:pt x="43" y="21"/>
                    </a:moveTo>
                    <a:cubicBezTo>
                      <a:pt x="43" y="33"/>
                      <a:pt x="34" y="43"/>
                      <a:pt x="22" y="43"/>
                    </a:cubicBezTo>
                    <a:cubicBezTo>
                      <a:pt x="10" y="43"/>
                      <a:pt x="0" y="33"/>
                      <a:pt x="0" y="21"/>
                    </a:cubicBezTo>
                    <a:cubicBezTo>
                      <a:pt x="0" y="9"/>
                      <a:pt x="10" y="0"/>
                      <a:pt x="22" y="0"/>
                    </a:cubicBezTo>
                    <a:cubicBezTo>
                      <a:pt x="34" y="0"/>
                      <a:pt x="43" y="9"/>
                      <a:pt x="43" y="21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6" name="Google Shape;1596;p36"/>
              <p:cNvSpPr/>
              <p:nvPr/>
            </p:nvSpPr>
            <p:spPr>
              <a:xfrm>
                <a:off x="4087247" y="1764257"/>
                <a:ext cx="292788" cy="138351"/>
              </a:xfrm>
              <a:custGeom>
                <a:avLst/>
                <a:gdLst/>
                <a:ahLst/>
                <a:cxnLst/>
                <a:rect l="l" t="t" r="r" b="b"/>
                <a:pathLst>
                  <a:path w="273" h="129" extrusionOk="0">
                    <a:moveTo>
                      <a:pt x="0" y="128"/>
                    </a:moveTo>
                    <a:lnTo>
                      <a:pt x="96" y="0"/>
                    </a:lnTo>
                    <a:lnTo>
                      <a:pt x="155" y="81"/>
                    </a:lnTo>
                    <a:lnTo>
                      <a:pt x="195" y="38"/>
                    </a:lnTo>
                    <a:lnTo>
                      <a:pt x="273" y="129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1425" rIns="90000" bIns="1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7" name="Google Shape;1597;p36"/>
              <p:cNvSpPr/>
              <p:nvPr/>
            </p:nvSpPr>
            <p:spPr>
              <a:xfrm>
                <a:off x="4234177" y="1725647"/>
                <a:ext cx="46117" cy="46117"/>
              </a:xfrm>
              <a:custGeom>
                <a:avLst/>
                <a:gdLst/>
                <a:ahLst/>
                <a:cxnLst/>
                <a:rect l="l" t="t" r="r" b="b"/>
                <a:pathLst>
                  <a:path w="43" h="43" extrusionOk="0">
                    <a:moveTo>
                      <a:pt x="43" y="21"/>
                    </a:moveTo>
                    <a:cubicBezTo>
                      <a:pt x="43" y="33"/>
                      <a:pt x="34" y="43"/>
                      <a:pt x="22" y="43"/>
                    </a:cubicBezTo>
                    <a:cubicBezTo>
                      <a:pt x="10" y="43"/>
                      <a:pt x="0" y="33"/>
                      <a:pt x="0" y="21"/>
                    </a:cubicBezTo>
                    <a:cubicBezTo>
                      <a:pt x="0" y="9"/>
                      <a:pt x="10" y="0"/>
                      <a:pt x="22" y="0"/>
                    </a:cubicBezTo>
                    <a:cubicBezTo>
                      <a:pt x="34" y="0"/>
                      <a:pt x="43" y="9"/>
                      <a:pt x="43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8" name="Google Shape;1598;p36"/>
              <p:cNvSpPr/>
              <p:nvPr/>
            </p:nvSpPr>
            <p:spPr>
              <a:xfrm>
                <a:off x="4087247" y="2077422"/>
                <a:ext cx="293861" cy="22200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07" extrusionOk="0">
                    <a:moveTo>
                      <a:pt x="0" y="205"/>
                    </a:moveTo>
                    <a:lnTo>
                      <a:pt x="1" y="0"/>
                    </a:lnTo>
                    <a:lnTo>
                      <a:pt x="274" y="1"/>
                    </a:lnTo>
                    <a:lnTo>
                      <a:pt x="273" y="207"/>
                    </a:lnTo>
                    <a:lnTo>
                      <a:pt x="0" y="20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29500" rIns="90000" bIns="29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9" name="Google Shape;1599;p36"/>
              <p:cNvSpPr/>
              <p:nvPr/>
            </p:nvSpPr>
            <p:spPr>
              <a:xfrm>
                <a:off x="4087247" y="2161076"/>
                <a:ext cx="292788" cy="138351"/>
              </a:xfrm>
              <a:custGeom>
                <a:avLst/>
                <a:gdLst/>
                <a:ahLst/>
                <a:cxnLst/>
                <a:rect l="l" t="t" r="r" b="b"/>
                <a:pathLst>
                  <a:path w="273" h="129" extrusionOk="0">
                    <a:moveTo>
                      <a:pt x="0" y="127"/>
                    </a:moveTo>
                    <a:lnTo>
                      <a:pt x="96" y="0"/>
                    </a:lnTo>
                    <a:lnTo>
                      <a:pt x="155" y="80"/>
                    </a:lnTo>
                    <a:lnTo>
                      <a:pt x="195" y="38"/>
                    </a:lnTo>
                    <a:lnTo>
                      <a:pt x="273" y="129"/>
                    </a:lnTo>
                    <a:lnTo>
                      <a:pt x="0" y="127"/>
                    </a:ln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0000" tIns="1425" rIns="90000" bIns="1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0" name="Google Shape;1600;p36"/>
              <p:cNvSpPr/>
              <p:nvPr/>
            </p:nvSpPr>
            <p:spPr>
              <a:xfrm>
                <a:off x="4234177" y="2121394"/>
                <a:ext cx="46117" cy="46117"/>
              </a:xfrm>
              <a:custGeom>
                <a:avLst/>
                <a:gdLst/>
                <a:ahLst/>
                <a:cxnLst/>
                <a:rect l="l" t="t" r="r" b="b"/>
                <a:pathLst>
                  <a:path w="43" h="43" extrusionOk="0">
                    <a:moveTo>
                      <a:pt x="43" y="22"/>
                    </a:moveTo>
                    <a:cubicBezTo>
                      <a:pt x="43" y="34"/>
                      <a:pt x="34" y="43"/>
                      <a:pt x="22" y="43"/>
                    </a:cubicBezTo>
                    <a:cubicBezTo>
                      <a:pt x="10" y="43"/>
                      <a:pt x="0" y="33"/>
                      <a:pt x="0" y="22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34" y="0"/>
                      <a:pt x="43" y="10"/>
                      <a:pt x="43" y="22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1" name="Google Shape;1601;p36"/>
              <p:cNvSpPr/>
              <p:nvPr/>
            </p:nvSpPr>
            <p:spPr>
              <a:xfrm>
                <a:off x="4087247" y="2161076"/>
                <a:ext cx="292788" cy="138351"/>
              </a:xfrm>
              <a:custGeom>
                <a:avLst/>
                <a:gdLst/>
                <a:ahLst/>
                <a:cxnLst/>
                <a:rect l="l" t="t" r="r" b="b"/>
                <a:pathLst>
                  <a:path w="273" h="129" extrusionOk="0">
                    <a:moveTo>
                      <a:pt x="0" y="127"/>
                    </a:moveTo>
                    <a:lnTo>
                      <a:pt x="96" y="0"/>
                    </a:lnTo>
                    <a:lnTo>
                      <a:pt x="155" y="80"/>
                    </a:lnTo>
                    <a:lnTo>
                      <a:pt x="195" y="38"/>
                    </a:lnTo>
                    <a:lnTo>
                      <a:pt x="273" y="129"/>
                    </a:lnTo>
                    <a:lnTo>
                      <a:pt x="0" y="1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1425" rIns="90000" bIns="1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2" name="Google Shape;1602;p36"/>
              <p:cNvSpPr/>
              <p:nvPr/>
            </p:nvSpPr>
            <p:spPr>
              <a:xfrm>
                <a:off x="4234177" y="2121394"/>
                <a:ext cx="46117" cy="46117"/>
              </a:xfrm>
              <a:custGeom>
                <a:avLst/>
                <a:gdLst/>
                <a:ahLst/>
                <a:cxnLst/>
                <a:rect l="l" t="t" r="r" b="b"/>
                <a:pathLst>
                  <a:path w="43" h="43" extrusionOk="0">
                    <a:moveTo>
                      <a:pt x="43" y="22"/>
                    </a:moveTo>
                    <a:cubicBezTo>
                      <a:pt x="43" y="34"/>
                      <a:pt x="34" y="43"/>
                      <a:pt x="22" y="43"/>
                    </a:cubicBezTo>
                    <a:cubicBezTo>
                      <a:pt x="10" y="43"/>
                      <a:pt x="0" y="33"/>
                      <a:pt x="0" y="22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34" y="0"/>
                      <a:pt x="43" y="10"/>
                      <a:pt x="43" y="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3" name="Google Shape;1603;p36"/>
              <p:cNvSpPr/>
              <p:nvPr/>
            </p:nvSpPr>
            <p:spPr>
              <a:xfrm>
                <a:off x="4087247" y="2473169"/>
                <a:ext cx="293861" cy="220932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06" extrusionOk="0">
                    <a:moveTo>
                      <a:pt x="0" y="205"/>
                    </a:moveTo>
                    <a:lnTo>
                      <a:pt x="1" y="0"/>
                    </a:lnTo>
                    <a:lnTo>
                      <a:pt x="274" y="2"/>
                    </a:lnTo>
                    <a:lnTo>
                      <a:pt x="273" y="206"/>
                    </a:lnTo>
                    <a:lnTo>
                      <a:pt x="0" y="20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4" name="Google Shape;1604;p36"/>
              <p:cNvSpPr/>
              <p:nvPr/>
            </p:nvSpPr>
            <p:spPr>
              <a:xfrm>
                <a:off x="4087247" y="2556823"/>
                <a:ext cx="292788" cy="137278"/>
              </a:xfrm>
              <a:custGeom>
                <a:avLst/>
                <a:gdLst/>
                <a:ahLst/>
                <a:cxnLst/>
                <a:rect l="l" t="t" r="r" b="b"/>
                <a:pathLst>
                  <a:path w="273" h="128" extrusionOk="0">
                    <a:moveTo>
                      <a:pt x="0" y="126"/>
                    </a:moveTo>
                    <a:lnTo>
                      <a:pt x="96" y="0"/>
                    </a:lnTo>
                    <a:lnTo>
                      <a:pt x="155" y="81"/>
                    </a:lnTo>
                    <a:lnTo>
                      <a:pt x="195" y="38"/>
                    </a:lnTo>
                    <a:lnTo>
                      <a:pt x="273" y="128"/>
                    </a:lnTo>
                    <a:lnTo>
                      <a:pt x="0" y="126"/>
                    </a:ln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0000" tIns="1075" rIns="90000" bIns="1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5" name="Google Shape;1605;p36"/>
              <p:cNvSpPr/>
              <p:nvPr/>
            </p:nvSpPr>
            <p:spPr>
              <a:xfrm>
                <a:off x="4234177" y="2518213"/>
                <a:ext cx="46117" cy="46117"/>
              </a:xfrm>
              <a:custGeom>
                <a:avLst/>
                <a:gdLst/>
                <a:ahLst/>
                <a:cxnLst/>
                <a:rect l="l" t="t" r="r" b="b"/>
                <a:pathLst>
                  <a:path w="43" h="43" extrusionOk="0">
                    <a:moveTo>
                      <a:pt x="43" y="21"/>
                    </a:moveTo>
                    <a:cubicBezTo>
                      <a:pt x="43" y="33"/>
                      <a:pt x="34" y="43"/>
                      <a:pt x="22" y="43"/>
                    </a:cubicBezTo>
                    <a:cubicBezTo>
                      <a:pt x="10" y="43"/>
                      <a:pt x="0" y="33"/>
                      <a:pt x="0" y="21"/>
                    </a:cubicBezTo>
                    <a:cubicBezTo>
                      <a:pt x="0" y="9"/>
                      <a:pt x="10" y="0"/>
                      <a:pt x="22" y="0"/>
                    </a:cubicBezTo>
                    <a:cubicBezTo>
                      <a:pt x="34" y="0"/>
                      <a:pt x="43" y="9"/>
                      <a:pt x="43" y="21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6" name="Google Shape;1606;p36"/>
              <p:cNvSpPr/>
              <p:nvPr/>
            </p:nvSpPr>
            <p:spPr>
              <a:xfrm>
                <a:off x="4087247" y="2556823"/>
                <a:ext cx="292788" cy="137278"/>
              </a:xfrm>
              <a:custGeom>
                <a:avLst/>
                <a:gdLst/>
                <a:ahLst/>
                <a:cxnLst/>
                <a:rect l="l" t="t" r="r" b="b"/>
                <a:pathLst>
                  <a:path w="273" h="128" extrusionOk="0">
                    <a:moveTo>
                      <a:pt x="0" y="126"/>
                    </a:moveTo>
                    <a:lnTo>
                      <a:pt x="96" y="0"/>
                    </a:lnTo>
                    <a:lnTo>
                      <a:pt x="155" y="81"/>
                    </a:lnTo>
                    <a:lnTo>
                      <a:pt x="195" y="38"/>
                    </a:lnTo>
                    <a:lnTo>
                      <a:pt x="273" y="128"/>
                    </a:lnTo>
                    <a:lnTo>
                      <a:pt x="0" y="1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1075" rIns="90000" bIns="1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7" name="Google Shape;1607;p36"/>
              <p:cNvSpPr/>
              <p:nvPr/>
            </p:nvSpPr>
            <p:spPr>
              <a:xfrm>
                <a:off x="4234177" y="2518213"/>
                <a:ext cx="46117" cy="46117"/>
              </a:xfrm>
              <a:custGeom>
                <a:avLst/>
                <a:gdLst/>
                <a:ahLst/>
                <a:cxnLst/>
                <a:rect l="l" t="t" r="r" b="b"/>
                <a:pathLst>
                  <a:path w="43" h="43" extrusionOk="0">
                    <a:moveTo>
                      <a:pt x="43" y="21"/>
                    </a:moveTo>
                    <a:cubicBezTo>
                      <a:pt x="43" y="33"/>
                      <a:pt x="34" y="43"/>
                      <a:pt x="22" y="43"/>
                    </a:cubicBezTo>
                    <a:cubicBezTo>
                      <a:pt x="10" y="43"/>
                      <a:pt x="0" y="33"/>
                      <a:pt x="0" y="21"/>
                    </a:cubicBezTo>
                    <a:cubicBezTo>
                      <a:pt x="0" y="9"/>
                      <a:pt x="10" y="0"/>
                      <a:pt x="22" y="0"/>
                    </a:cubicBezTo>
                    <a:cubicBezTo>
                      <a:pt x="34" y="0"/>
                      <a:pt x="43" y="9"/>
                      <a:pt x="43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8" name="Google Shape;1608;p36"/>
              <p:cNvSpPr/>
              <p:nvPr/>
            </p:nvSpPr>
            <p:spPr>
              <a:xfrm>
                <a:off x="4087247" y="2866771"/>
                <a:ext cx="293861" cy="22200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07" extrusionOk="0">
                    <a:moveTo>
                      <a:pt x="0" y="205"/>
                    </a:moveTo>
                    <a:lnTo>
                      <a:pt x="1" y="0"/>
                    </a:lnTo>
                    <a:lnTo>
                      <a:pt x="274" y="1"/>
                    </a:lnTo>
                    <a:lnTo>
                      <a:pt x="273" y="207"/>
                    </a:lnTo>
                    <a:lnTo>
                      <a:pt x="0" y="20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29500" rIns="90000" bIns="29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9" name="Google Shape;1609;p36"/>
              <p:cNvSpPr/>
              <p:nvPr/>
            </p:nvSpPr>
            <p:spPr>
              <a:xfrm>
                <a:off x="4087247" y="2950425"/>
                <a:ext cx="292788" cy="138351"/>
              </a:xfrm>
              <a:custGeom>
                <a:avLst/>
                <a:gdLst/>
                <a:ahLst/>
                <a:cxnLst/>
                <a:rect l="l" t="t" r="r" b="b"/>
                <a:pathLst>
                  <a:path w="273" h="129" extrusionOk="0">
                    <a:moveTo>
                      <a:pt x="0" y="127"/>
                    </a:moveTo>
                    <a:lnTo>
                      <a:pt x="96" y="0"/>
                    </a:lnTo>
                    <a:lnTo>
                      <a:pt x="155" y="80"/>
                    </a:lnTo>
                    <a:lnTo>
                      <a:pt x="195" y="38"/>
                    </a:lnTo>
                    <a:lnTo>
                      <a:pt x="273" y="129"/>
                    </a:lnTo>
                    <a:lnTo>
                      <a:pt x="0" y="127"/>
                    </a:ln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0000" tIns="1425" rIns="90000" bIns="1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0" name="Google Shape;1610;p36"/>
              <p:cNvSpPr/>
              <p:nvPr/>
            </p:nvSpPr>
            <p:spPr>
              <a:xfrm>
                <a:off x="4234177" y="2910743"/>
                <a:ext cx="46117" cy="46117"/>
              </a:xfrm>
              <a:custGeom>
                <a:avLst/>
                <a:gdLst/>
                <a:ahLst/>
                <a:cxnLst/>
                <a:rect l="l" t="t" r="r" b="b"/>
                <a:pathLst>
                  <a:path w="43" h="43" extrusionOk="0">
                    <a:moveTo>
                      <a:pt x="43" y="22"/>
                    </a:moveTo>
                    <a:cubicBezTo>
                      <a:pt x="43" y="34"/>
                      <a:pt x="34" y="43"/>
                      <a:pt x="22" y="43"/>
                    </a:cubicBezTo>
                    <a:cubicBezTo>
                      <a:pt x="10" y="43"/>
                      <a:pt x="0" y="34"/>
                      <a:pt x="0" y="22"/>
                    </a:cubicBezTo>
                    <a:cubicBezTo>
                      <a:pt x="0" y="11"/>
                      <a:pt x="10" y="0"/>
                      <a:pt x="22" y="0"/>
                    </a:cubicBezTo>
                    <a:cubicBezTo>
                      <a:pt x="34" y="0"/>
                      <a:pt x="43" y="10"/>
                      <a:pt x="43" y="22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1" name="Google Shape;1611;p36"/>
              <p:cNvSpPr/>
              <p:nvPr/>
            </p:nvSpPr>
            <p:spPr>
              <a:xfrm>
                <a:off x="4087247" y="2950425"/>
                <a:ext cx="292788" cy="138351"/>
              </a:xfrm>
              <a:custGeom>
                <a:avLst/>
                <a:gdLst/>
                <a:ahLst/>
                <a:cxnLst/>
                <a:rect l="l" t="t" r="r" b="b"/>
                <a:pathLst>
                  <a:path w="273" h="129" extrusionOk="0">
                    <a:moveTo>
                      <a:pt x="0" y="127"/>
                    </a:moveTo>
                    <a:lnTo>
                      <a:pt x="96" y="0"/>
                    </a:lnTo>
                    <a:lnTo>
                      <a:pt x="155" y="80"/>
                    </a:lnTo>
                    <a:lnTo>
                      <a:pt x="195" y="38"/>
                    </a:lnTo>
                    <a:lnTo>
                      <a:pt x="273" y="129"/>
                    </a:lnTo>
                    <a:lnTo>
                      <a:pt x="0" y="1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1425" rIns="90000" bIns="1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2" name="Google Shape;1612;p36"/>
              <p:cNvSpPr/>
              <p:nvPr/>
            </p:nvSpPr>
            <p:spPr>
              <a:xfrm>
                <a:off x="4234177" y="2910743"/>
                <a:ext cx="46117" cy="46117"/>
              </a:xfrm>
              <a:custGeom>
                <a:avLst/>
                <a:gdLst/>
                <a:ahLst/>
                <a:cxnLst/>
                <a:rect l="l" t="t" r="r" b="b"/>
                <a:pathLst>
                  <a:path w="43" h="43" extrusionOk="0">
                    <a:moveTo>
                      <a:pt x="43" y="22"/>
                    </a:moveTo>
                    <a:cubicBezTo>
                      <a:pt x="43" y="34"/>
                      <a:pt x="34" y="43"/>
                      <a:pt x="22" y="43"/>
                    </a:cubicBezTo>
                    <a:cubicBezTo>
                      <a:pt x="10" y="43"/>
                      <a:pt x="0" y="34"/>
                      <a:pt x="0" y="22"/>
                    </a:cubicBezTo>
                    <a:cubicBezTo>
                      <a:pt x="0" y="11"/>
                      <a:pt x="10" y="0"/>
                      <a:pt x="22" y="0"/>
                    </a:cubicBezTo>
                    <a:cubicBezTo>
                      <a:pt x="34" y="0"/>
                      <a:pt x="43" y="10"/>
                      <a:pt x="43" y="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3" name="Google Shape;1613;p36"/>
              <p:cNvSpPr/>
              <p:nvPr/>
            </p:nvSpPr>
            <p:spPr>
              <a:xfrm>
                <a:off x="4128000" y="637494"/>
                <a:ext cx="96525" cy="106406"/>
              </a:xfrm>
              <a:custGeom>
                <a:avLst/>
                <a:gdLst/>
                <a:ahLst/>
                <a:cxnLst/>
                <a:rect l="l" t="t" r="r" b="b"/>
                <a:pathLst>
                  <a:path w="88" h="97" extrusionOk="0">
                    <a:moveTo>
                      <a:pt x="3" y="96"/>
                    </a:moveTo>
                    <a:lnTo>
                      <a:pt x="29" y="96"/>
                    </a:lnTo>
                    <a:cubicBezTo>
                      <a:pt x="31" y="96"/>
                      <a:pt x="32" y="95"/>
                      <a:pt x="32" y="93"/>
                    </a:cubicBezTo>
                    <a:lnTo>
                      <a:pt x="32" y="65"/>
                    </a:lnTo>
                    <a:cubicBezTo>
                      <a:pt x="32" y="64"/>
                      <a:pt x="33" y="62"/>
                      <a:pt x="35" y="62"/>
                    </a:cubicBezTo>
                    <a:lnTo>
                      <a:pt x="54" y="62"/>
                    </a:lnTo>
                    <a:cubicBezTo>
                      <a:pt x="55" y="62"/>
                      <a:pt x="56" y="64"/>
                      <a:pt x="56" y="65"/>
                    </a:cubicBezTo>
                    <a:lnTo>
                      <a:pt x="56" y="94"/>
                    </a:lnTo>
                    <a:cubicBezTo>
                      <a:pt x="56" y="95"/>
                      <a:pt x="58" y="97"/>
                      <a:pt x="59" y="97"/>
                    </a:cubicBezTo>
                    <a:lnTo>
                      <a:pt x="86" y="97"/>
                    </a:lnTo>
                    <a:cubicBezTo>
                      <a:pt x="87" y="97"/>
                      <a:pt x="88" y="95"/>
                      <a:pt x="88" y="94"/>
                    </a:cubicBezTo>
                    <a:lnTo>
                      <a:pt x="88" y="43"/>
                    </a:lnTo>
                    <a:cubicBezTo>
                      <a:pt x="88" y="42"/>
                      <a:pt x="88" y="41"/>
                      <a:pt x="88" y="41"/>
                    </a:cubicBezTo>
                    <a:lnTo>
                      <a:pt x="46" y="1"/>
                    </a:lnTo>
                    <a:cubicBezTo>
                      <a:pt x="45" y="0"/>
                      <a:pt x="43" y="0"/>
                      <a:pt x="42" y="1"/>
                    </a:cubicBezTo>
                    <a:lnTo>
                      <a:pt x="1" y="40"/>
                    </a:lnTo>
                    <a:cubicBezTo>
                      <a:pt x="0" y="40"/>
                      <a:pt x="0" y="41"/>
                      <a:pt x="0" y="42"/>
                    </a:cubicBezTo>
                    <a:lnTo>
                      <a:pt x="0" y="93"/>
                    </a:lnTo>
                    <a:cubicBezTo>
                      <a:pt x="0" y="95"/>
                      <a:pt x="1" y="96"/>
                      <a:pt x="3" y="9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42"/>
          <p:cNvSpPr/>
          <p:nvPr/>
        </p:nvSpPr>
        <p:spPr>
          <a:xfrm>
            <a:off x="948600" y="1297325"/>
            <a:ext cx="3369600" cy="3369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Държава</a:t>
            </a:r>
            <a:endParaRPr dirty="0"/>
          </a:p>
        </p:txBody>
      </p:sp>
      <p:sp>
        <p:nvSpPr>
          <p:cNvPr id="1753" name="Google Shape;1753;p42"/>
          <p:cNvSpPr/>
          <p:nvPr/>
        </p:nvSpPr>
        <p:spPr>
          <a:xfrm>
            <a:off x="1529550" y="2459125"/>
            <a:ext cx="2207700" cy="22077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Област</a:t>
            </a:r>
            <a:endParaRPr dirty="0"/>
          </a:p>
        </p:txBody>
      </p:sp>
      <p:sp>
        <p:nvSpPr>
          <p:cNvPr id="1754" name="Google Shape;1754;p42"/>
          <p:cNvSpPr/>
          <p:nvPr/>
        </p:nvSpPr>
        <p:spPr>
          <a:xfrm>
            <a:off x="2003446" y="3451525"/>
            <a:ext cx="1252709" cy="1215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Град</a:t>
            </a:r>
            <a:endParaRPr dirty="0"/>
          </a:p>
        </p:txBody>
      </p:sp>
      <p:sp>
        <p:nvSpPr>
          <p:cNvPr id="1755" name="Google Shape;1755;p42"/>
          <p:cNvSpPr txBox="1"/>
          <p:nvPr/>
        </p:nvSpPr>
        <p:spPr>
          <a:xfrm>
            <a:off x="4792096" y="1622117"/>
            <a:ext cx="3591000" cy="736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&gt; </a:t>
            </a:r>
            <a:r>
              <a:rPr lang="ru-RU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Аларма за </a:t>
            </a:r>
            <a:r>
              <a:rPr lang="ru-RU" sz="20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наближаваща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спирка</a:t>
            </a:r>
            <a:endParaRPr sz="2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7" name="Google Shape;1757;p42"/>
          <p:cNvSpPr txBox="1"/>
          <p:nvPr/>
        </p:nvSpPr>
        <p:spPr>
          <a:xfrm>
            <a:off x="4792096" y="2634273"/>
            <a:ext cx="3591000" cy="646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-&gt; </a:t>
            </a:r>
            <a:r>
              <a:rPr lang="ru-RU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Проучване</a:t>
            </a:r>
            <a:r>
              <a:rPr lang="ru-RU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за </a:t>
            </a:r>
            <a:r>
              <a:rPr lang="ru-RU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следващ</a:t>
            </a:r>
            <a:r>
              <a:rPr lang="ru-RU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град</a:t>
            </a:r>
          </a:p>
        </p:txBody>
      </p:sp>
      <p:sp>
        <p:nvSpPr>
          <p:cNvPr id="1759" name="Google Shape;1759;p42"/>
          <p:cNvSpPr txBox="1"/>
          <p:nvPr/>
        </p:nvSpPr>
        <p:spPr>
          <a:xfrm>
            <a:off x="4792096" y="3517318"/>
            <a:ext cx="3591000" cy="671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-&gt; </a:t>
            </a:r>
            <a:r>
              <a:rPr lang="ru-RU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Достъпност</a:t>
            </a:r>
            <a:r>
              <a:rPr lang="ru-RU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за </a:t>
            </a:r>
            <a:r>
              <a:rPr lang="ru-RU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цялата</a:t>
            </a:r>
            <a:r>
              <a:rPr lang="ru-RU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държава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1" name="Google Shape;1761;p42"/>
          <p:cNvSpPr txBox="1">
            <a:spLocks noGrp="1"/>
          </p:cNvSpPr>
          <p:nvPr>
            <p:ph type="title"/>
          </p:nvPr>
        </p:nvSpPr>
        <p:spPr>
          <a:xfrm>
            <a:off x="720000" y="360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 err="1">
                <a:solidFill>
                  <a:schemeClr val="bg2"/>
                </a:solidFill>
              </a:rPr>
              <a:t>Бъдещо</a:t>
            </a:r>
            <a:r>
              <a:rPr lang="ru-RU" sz="3600" dirty="0">
                <a:solidFill>
                  <a:schemeClr val="bg2"/>
                </a:solidFill>
              </a:rPr>
              <a:t> развитие</a:t>
            </a:r>
            <a:endParaRPr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34"/>
          <p:cNvSpPr txBox="1">
            <a:spLocks noGrp="1"/>
          </p:cNvSpPr>
          <p:nvPr>
            <p:ph type="title"/>
          </p:nvPr>
        </p:nvSpPr>
        <p:spPr>
          <a:xfrm>
            <a:off x="720000" y="32148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Източници</a:t>
            </a:r>
            <a:endParaRPr dirty="0"/>
          </a:p>
        </p:txBody>
      </p:sp>
      <p:sp>
        <p:nvSpPr>
          <p:cNvPr id="1221" name="Google Shape;1221;p34"/>
          <p:cNvSpPr/>
          <p:nvPr/>
        </p:nvSpPr>
        <p:spPr>
          <a:xfrm>
            <a:off x="8767878" y="463387"/>
            <a:ext cx="131041" cy="144443"/>
          </a:xfrm>
          <a:custGeom>
            <a:avLst/>
            <a:gdLst/>
            <a:ahLst/>
            <a:cxnLst/>
            <a:rect l="l" t="t" r="r" b="b"/>
            <a:pathLst>
              <a:path w="88" h="97" extrusionOk="0">
                <a:moveTo>
                  <a:pt x="2" y="96"/>
                </a:moveTo>
                <a:lnTo>
                  <a:pt x="29" y="96"/>
                </a:lnTo>
                <a:cubicBezTo>
                  <a:pt x="30" y="96"/>
                  <a:pt x="32" y="95"/>
                  <a:pt x="32" y="93"/>
                </a:cubicBezTo>
                <a:lnTo>
                  <a:pt x="32" y="65"/>
                </a:lnTo>
                <a:cubicBezTo>
                  <a:pt x="32" y="64"/>
                  <a:pt x="33" y="62"/>
                  <a:pt x="34" y="62"/>
                </a:cubicBezTo>
                <a:lnTo>
                  <a:pt x="53" y="62"/>
                </a:lnTo>
                <a:cubicBezTo>
                  <a:pt x="55" y="62"/>
                  <a:pt x="56" y="64"/>
                  <a:pt x="56" y="65"/>
                </a:cubicBezTo>
                <a:lnTo>
                  <a:pt x="56" y="94"/>
                </a:lnTo>
                <a:cubicBezTo>
                  <a:pt x="56" y="95"/>
                  <a:pt x="57" y="97"/>
                  <a:pt x="59" y="97"/>
                </a:cubicBezTo>
                <a:lnTo>
                  <a:pt x="85" y="97"/>
                </a:lnTo>
                <a:cubicBezTo>
                  <a:pt x="87" y="97"/>
                  <a:pt x="88" y="95"/>
                  <a:pt x="88" y="94"/>
                </a:cubicBezTo>
                <a:lnTo>
                  <a:pt x="88" y="43"/>
                </a:lnTo>
                <a:cubicBezTo>
                  <a:pt x="88" y="42"/>
                  <a:pt x="88" y="41"/>
                  <a:pt x="87" y="41"/>
                </a:cubicBezTo>
                <a:lnTo>
                  <a:pt x="46" y="1"/>
                </a:lnTo>
                <a:cubicBezTo>
                  <a:pt x="45" y="0"/>
                  <a:pt x="43" y="0"/>
                  <a:pt x="42" y="1"/>
                </a:cubicBezTo>
                <a:lnTo>
                  <a:pt x="0" y="40"/>
                </a:lnTo>
                <a:cubicBezTo>
                  <a:pt x="0" y="40"/>
                  <a:pt x="0" y="41"/>
                  <a:pt x="0" y="42"/>
                </a:cubicBezTo>
                <a:lnTo>
                  <a:pt x="0" y="93"/>
                </a:lnTo>
                <a:cubicBezTo>
                  <a:pt x="0" y="95"/>
                  <a:pt x="1" y="96"/>
                  <a:pt x="2" y="9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44018BCE-6247-FEB6-0636-B6D0FC60FF37}"/>
              </a:ext>
            </a:extLst>
          </p:cNvPr>
          <p:cNvSpPr/>
          <p:nvPr/>
        </p:nvSpPr>
        <p:spPr>
          <a:xfrm>
            <a:off x="2539358" y="1098475"/>
            <a:ext cx="3600000" cy="360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err="1"/>
              <a:t>Tailwindcss</a:t>
            </a:r>
            <a:r>
              <a:rPr lang="en-US" dirty="0"/>
              <a:t> Docs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Tortoise ORM Documentation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MDN Web Docs</a:t>
            </a:r>
          </a:p>
          <a:p>
            <a:pPr algn="ctr">
              <a:lnSpc>
                <a:spcPct val="150000"/>
              </a:lnSpc>
            </a:pPr>
            <a:r>
              <a:rPr lang="en-US" dirty="0" err="1"/>
              <a:t>OpenTripPlannner</a:t>
            </a:r>
            <a:r>
              <a:rPr lang="en-US" dirty="0"/>
              <a:t> 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Documentation</a:t>
            </a:r>
            <a:endParaRPr lang="bg-BG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34C43D7C-C109-1D8C-160D-F2C54B43DA6E}"/>
              </a:ext>
            </a:extLst>
          </p:cNvPr>
          <p:cNvSpPr/>
          <p:nvPr/>
        </p:nvSpPr>
        <p:spPr>
          <a:xfrm>
            <a:off x="5040922" y="2970475"/>
            <a:ext cx="1728000" cy="1728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</a:t>
            </a:r>
          </a:p>
          <a:p>
            <a:pPr algn="ctr"/>
            <a:r>
              <a:rPr lang="en-US" dirty="0" err="1"/>
              <a:t>Pydantic</a:t>
            </a:r>
            <a:endParaRPr lang="en-US" dirty="0"/>
          </a:p>
          <a:p>
            <a:pPr algn="ctr"/>
            <a:r>
              <a:rPr lang="en-US" dirty="0" err="1"/>
              <a:t>FastAPI</a:t>
            </a:r>
            <a:endParaRPr lang="bg-BG" dirty="0"/>
          </a:p>
          <a:p>
            <a:pPr algn="ctr"/>
            <a:r>
              <a:rPr lang="en-US" dirty="0"/>
              <a:t>Docs</a:t>
            </a: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Google Shape;1449;p36"/>
          <p:cNvGrpSpPr/>
          <p:nvPr/>
        </p:nvGrpSpPr>
        <p:grpSpPr>
          <a:xfrm>
            <a:off x="6692947" y="630640"/>
            <a:ext cx="2126464" cy="2448936"/>
            <a:chOff x="6384609" y="626351"/>
            <a:chExt cx="2126464" cy="2448936"/>
          </a:xfrm>
        </p:grpSpPr>
        <p:grpSp>
          <p:nvGrpSpPr>
            <p:cNvPr id="1450" name="Google Shape;1450;p36"/>
            <p:cNvGrpSpPr/>
            <p:nvPr/>
          </p:nvGrpSpPr>
          <p:grpSpPr>
            <a:xfrm>
              <a:off x="6384609" y="1032289"/>
              <a:ext cx="1196842" cy="2042998"/>
              <a:chOff x="6384609" y="1032289"/>
              <a:chExt cx="1196842" cy="2042998"/>
            </a:xfrm>
          </p:grpSpPr>
          <p:sp>
            <p:nvSpPr>
              <p:cNvPr id="1451" name="Google Shape;1451;p36"/>
              <p:cNvSpPr/>
              <p:nvPr/>
            </p:nvSpPr>
            <p:spPr>
              <a:xfrm>
                <a:off x="6437173" y="1032289"/>
                <a:ext cx="571635" cy="571635"/>
              </a:xfrm>
              <a:custGeom>
                <a:avLst/>
                <a:gdLst/>
                <a:ahLst/>
                <a:cxnLst/>
                <a:rect l="l" t="t" r="r" b="b"/>
                <a:pathLst>
                  <a:path w="533" h="533" extrusionOk="0">
                    <a:moveTo>
                      <a:pt x="301" y="486"/>
                    </a:moveTo>
                    <a:cubicBezTo>
                      <a:pt x="281" y="489"/>
                      <a:pt x="261" y="490"/>
                      <a:pt x="242" y="488"/>
                    </a:cubicBezTo>
                    <a:lnTo>
                      <a:pt x="213" y="533"/>
                    </a:lnTo>
                    <a:lnTo>
                      <a:pt x="128" y="501"/>
                    </a:lnTo>
                    <a:lnTo>
                      <a:pt x="136" y="446"/>
                    </a:lnTo>
                    <a:cubicBezTo>
                      <a:pt x="120" y="435"/>
                      <a:pt x="106" y="421"/>
                      <a:pt x="93" y="406"/>
                    </a:cubicBezTo>
                    <a:lnTo>
                      <a:pt x="40" y="416"/>
                    </a:lnTo>
                    <a:lnTo>
                      <a:pt x="3" y="334"/>
                    </a:lnTo>
                    <a:lnTo>
                      <a:pt x="47" y="301"/>
                    </a:lnTo>
                    <a:cubicBezTo>
                      <a:pt x="44" y="282"/>
                      <a:pt x="43" y="262"/>
                      <a:pt x="45" y="242"/>
                    </a:cubicBezTo>
                    <a:lnTo>
                      <a:pt x="0" y="212"/>
                    </a:lnTo>
                    <a:lnTo>
                      <a:pt x="33" y="128"/>
                    </a:lnTo>
                    <a:lnTo>
                      <a:pt x="87" y="135"/>
                    </a:lnTo>
                    <a:cubicBezTo>
                      <a:pt x="98" y="120"/>
                      <a:pt x="112" y="105"/>
                      <a:pt x="127" y="93"/>
                    </a:cubicBezTo>
                    <a:lnTo>
                      <a:pt x="117" y="39"/>
                    </a:lnTo>
                    <a:lnTo>
                      <a:pt x="199" y="3"/>
                    </a:lnTo>
                    <a:lnTo>
                      <a:pt x="231" y="46"/>
                    </a:lnTo>
                    <a:cubicBezTo>
                      <a:pt x="251" y="43"/>
                      <a:pt x="270" y="43"/>
                      <a:pt x="290" y="45"/>
                    </a:cubicBezTo>
                    <a:lnTo>
                      <a:pt x="320" y="0"/>
                    </a:lnTo>
                    <a:lnTo>
                      <a:pt x="405" y="32"/>
                    </a:lnTo>
                    <a:lnTo>
                      <a:pt x="397" y="86"/>
                    </a:lnTo>
                    <a:cubicBezTo>
                      <a:pt x="413" y="98"/>
                      <a:pt x="427" y="111"/>
                      <a:pt x="440" y="127"/>
                    </a:cubicBezTo>
                    <a:lnTo>
                      <a:pt x="493" y="116"/>
                    </a:lnTo>
                    <a:lnTo>
                      <a:pt x="530" y="199"/>
                    </a:lnTo>
                    <a:lnTo>
                      <a:pt x="486" y="231"/>
                    </a:lnTo>
                    <a:cubicBezTo>
                      <a:pt x="489" y="251"/>
                      <a:pt x="489" y="271"/>
                      <a:pt x="487" y="290"/>
                    </a:cubicBezTo>
                    <a:lnTo>
                      <a:pt x="533" y="321"/>
                    </a:lnTo>
                    <a:lnTo>
                      <a:pt x="500" y="405"/>
                    </a:lnTo>
                    <a:lnTo>
                      <a:pt x="446" y="397"/>
                    </a:lnTo>
                    <a:cubicBezTo>
                      <a:pt x="435" y="413"/>
                      <a:pt x="421" y="427"/>
                      <a:pt x="405" y="440"/>
                    </a:cubicBezTo>
                    <a:lnTo>
                      <a:pt x="416" y="493"/>
                    </a:lnTo>
                    <a:lnTo>
                      <a:pt x="333" y="530"/>
                    </a:lnTo>
                    <a:lnTo>
                      <a:pt x="301" y="486"/>
                    </a:lnTo>
                    <a:moveTo>
                      <a:pt x="301" y="357"/>
                    </a:moveTo>
                    <a:cubicBezTo>
                      <a:pt x="350" y="335"/>
                      <a:pt x="373" y="277"/>
                      <a:pt x="351" y="229"/>
                    </a:cubicBezTo>
                    <a:cubicBezTo>
                      <a:pt x="329" y="180"/>
                      <a:pt x="272" y="157"/>
                      <a:pt x="224" y="179"/>
                    </a:cubicBezTo>
                    <a:cubicBezTo>
                      <a:pt x="175" y="201"/>
                      <a:pt x="152" y="258"/>
                      <a:pt x="174" y="307"/>
                    </a:cubicBezTo>
                    <a:cubicBezTo>
                      <a:pt x="195" y="356"/>
                      <a:pt x="252" y="378"/>
                      <a:pt x="301" y="35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2" name="Google Shape;1452;p36"/>
              <p:cNvSpPr/>
              <p:nvPr/>
            </p:nvSpPr>
            <p:spPr>
              <a:xfrm>
                <a:off x="6384609" y="2157240"/>
                <a:ext cx="918047" cy="918047"/>
              </a:xfrm>
              <a:custGeom>
                <a:avLst/>
                <a:gdLst/>
                <a:ahLst/>
                <a:cxnLst/>
                <a:rect l="l" t="t" r="r" b="b"/>
                <a:pathLst>
                  <a:path w="856" h="856" extrusionOk="0">
                    <a:moveTo>
                      <a:pt x="266" y="738"/>
                    </a:moveTo>
                    <a:cubicBezTo>
                      <a:pt x="238" y="724"/>
                      <a:pt x="213" y="706"/>
                      <a:pt x="190" y="685"/>
                    </a:cubicBezTo>
                    <a:lnTo>
                      <a:pt x="109" y="714"/>
                    </a:lnTo>
                    <a:lnTo>
                      <a:pt x="33" y="594"/>
                    </a:lnTo>
                    <a:lnTo>
                      <a:pt x="94" y="533"/>
                    </a:lnTo>
                    <a:cubicBezTo>
                      <a:pt x="84" y="503"/>
                      <a:pt x="79" y="473"/>
                      <a:pt x="78" y="441"/>
                    </a:cubicBezTo>
                    <a:lnTo>
                      <a:pt x="0" y="404"/>
                    </a:lnTo>
                    <a:lnTo>
                      <a:pt x="31" y="265"/>
                    </a:lnTo>
                    <a:lnTo>
                      <a:pt x="117" y="265"/>
                    </a:lnTo>
                    <a:cubicBezTo>
                      <a:pt x="132" y="237"/>
                      <a:pt x="150" y="212"/>
                      <a:pt x="171" y="189"/>
                    </a:cubicBezTo>
                    <a:lnTo>
                      <a:pt x="142" y="109"/>
                    </a:lnTo>
                    <a:lnTo>
                      <a:pt x="262" y="33"/>
                    </a:lnTo>
                    <a:lnTo>
                      <a:pt x="323" y="94"/>
                    </a:lnTo>
                    <a:cubicBezTo>
                      <a:pt x="352" y="84"/>
                      <a:pt x="382" y="79"/>
                      <a:pt x="414" y="78"/>
                    </a:cubicBezTo>
                    <a:lnTo>
                      <a:pt x="450" y="0"/>
                    </a:lnTo>
                    <a:lnTo>
                      <a:pt x="589" y="31"/>
                    </a:lnTo>
                    <a:lnTo>
                      <a:pt x="590" y="117"/>
                    </a:lnTo>
                    <a:cubicBezTo>
                      <a:pt x="618" y="132"/>
                      <a:pt x="643" y="150"/>
                      <a:pt x="666" y="170"/>
                    </a:cubicBezTo>
                    <a:lnTo>
                      <a:pt x="747" y="142"/>
                    </a:lnTo>
                    <a:lnTo>
                      <a:pt x="823" y="261"/>
                    </a:lnTo>
                    <a:lnTo>
                      <a:pt x="762" y="322"/>
                    </a:lnTo>
                    <a:cubicBezTo>
                      <a:pt x="771" y="351"/>
                      <a:pt x="777" y="382"/>
                      <a:pt x="778" y="413"/>
                    </a:cubicBezTo>
                    <a:lnTo>
                      <a:pt x="856" y="450"/>
                    </a:lnTo>
                    <a:lnTo>
                      <a:pt x="825" y="589"/>
                    </a:lnTo>
                    <a:lnTo>
                      <a:pt x="739" y="589"/>
                    </a:lnTo>
                    <a:cubicBezTo>
                      <a:pt x="724" y="617"/>
                      <a:pt x="706" y="643"/>
                      <a:pt x="685" y="665"/>
                    </a:cubicBezTo>
                    <a:lnTo>
                      <a:pt x="714" y="746"/>
                    </a:lnTo>
                    <a:lnTo>
                      <a:pt x="594" y="823"/>
                    </a:lnTo>
                    <a:lnTo>
                      <a:pt x="533" y="762"/>
                    </a:lnTo>
                    <a:cubicBezTo>
                      <a:pt x="503" y="771"/>
                      <a:pt x="473" y="777"/>
                      <a:pt x="441" y="778"/>
                    </a:cubicBezTo>
                    <a:lnTo>
                      <a:pt x="404" y="856"/>
                    </a:lnTo>
                    <a:lnTo>
                      <a:pt x="266" y="824"/>
                    </a:lnTo>
                    <a:lnTo>
                      <a:pt x="266" y="738"/>
                    </a:lnTo>
                    <a:moveTo>
                      <a:pt x="388" y="575"/>
                    </a:moveTo>
                    <a:cubicBezTo>
                      <a:pt x="470" y="594"/>
                      <a:pt x="552" y="542"/>
                      <a:pt x="570" y="459"/>
                    </a:cubicBezTo>
                    <a:cubicBezTo>
                      <a:pt x="589" y="377"/>
                      <a:pt x="537" y="295"/>
                      <a:pt x="455" y="277"/>
                    </a:cubicBezTo>
                    <a:cubicBezTo>
                      <a:pt x="372" y="258"/>
                      <a:pt x="292" y="310"/>
                      <a:pt x="273" y="393"/>
                    </a:cubicBezTo>
                    <a:cubicBezTo>
                      <a:pt x="255" y="475"/>
                      <a:pt x="306" y="557"/>
                      <a:pt x="388" y="5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53" name="Google Shape;1453;p36"/>
              <p:cNvGrpSpPr/>
              <p:nvPr/>
            </p:nvGrpSpPr>
            <p:grpSpPr>
              <a:xfrm>
                <a:off x="7043064" y="1551909"/>
                <a:ext cx="538387" cy="536243"/>
                <a:chOff x="7043064" y="1551909"/>
                <a:chExt cx="538387" cy="536243"/>
              </a:xfrm>
            </p:grpSpPr>
            <p:sp>
              <p:nvSpPr>
                <p:cNvPr id="1454" name="Google Shape;1454;p36"/>
                <p:cNvSpPr/>
                <p:nvPr/>
              </p:nvSpPr>
              <p:spPr>
                <a:xfrm>
                  <a:off x="7211444" y="1722434"/>
                  <a:ext cx="194120" cy="193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180" extrusionOk="0">
                      <a:moveTo>
                        <a:pt x="71" y="177"/>
                      </a:moveTo>
                      <a:cubicBezTo>
                        <a:pt x="71" y="177"/>
                        <a:pt x="63" y="177"/>
                        <a:pt x="50" y="171"/>
                      </a:cubicBezTo>
                      <a:cubicBezTo>
                        <a:pt x="37" y="165"/>
                        <a:pt x="19" y="152"/>
                        <a:pt x="8" y="128"/>
                      </a:cubicBezTo>
                      <a:cubicBezTo>
                        <a:pt x="3" y="117"/>
                        <a:pt x="-1" y="103"/>
                        <a:pt x="0" y="87"/>
                      </a:cubicBezTo>
                      <a:cubicBezTo>
                        <a:pt x="0" y="72"/>
                        <a:pt x="4" y="56"/>
                        <a:pt x="14" y="42"/>
                      </a:cubicBezTo>
                      <a:cubicBezTo>
                        <a:pt x="18" y="34"/>
                        <a:pt x="24" y="28"/>
                        <a:pt x="31" y="23"/>
                      </a:cubicBezTo>
                      <a:cubicBezTo>
                        <a:pt x="37" y="17"/>
                        <a:pt x="45" y="12"/>
                        <a:pt x="54" y="8"/>
                      </a:cubicBezTo>
                      <a:cubicBezTo>
                        <a:pt x="71" y="0"/>
                        <a:pt x="91" y="-1"/>
                        <a:pt x="110" y="3"/>
                      </a:cubicBezTo>
                      <a:cubicBezTo>
                        <a:pt x="129" y="7"/>
                        <a:pt x="147" y="18"/>
                        <a:pt x="159" y="31"/>
                      </a:cubicBezTo>
                      <a:cubicBezTo>
                        <a:pt x="165" y="38"/>
                        <a:pt x="170" y="46"/>
                        <a:pt x="173" y="54"/>
                      </a:cubicBezTo>
                      <a:cubicBezTo>
                        <a:pt x="177" y="62"/>
                        <a:pt x="179" y="71"/>
                        <a:pt x="180" y="79"/>
                      </a:cubicBezTo>
                      <a:cubicBezTo>
                        <a:pt x="183" y="96"/>
                        <a:pt x="179" y="113"/>
                        <a:pt x="173" y="127"/>
                      </a:cubicBezTo>
                      <a:cubicBezTo>
                        <a:pt x="167" y="141"/>
                        <a:pt x="158" y="152"/>
                        <a:pt x="148" y="160"/>
                      </a:cubicBezTo>
                      <a:cubicBezTo>
                        <a:pt x="128" y="176"/>
                        <a:pt x="106" y="180"/>
                        <a:pt x="92" y="180"/>
                      </a:cubicBezTo>
                      <a:cubicBezTo>
                        <a:pt x="78" y="180"/>
                        <a:pt x="71" y="177"/>
                        <a:pt x="71" y="177"/>
                      </a:cubicBezTo>
                      <a:cubicBezTo>
                        <a:pt x="71" y="176"/>
                        <a:pt x="78" y="179"/>
                        <a:pt x="92" y="178"/>
                      </a:cubicBezTo>
                      <a:cubicBezTo>
                        <a:pt x="106" y="178"/>
                        <a:pt x="127" y="173"/>
                        <a:pt x="146" y="157"/>
                      </a:cubicBezTo>
                      <a:cubicBezTo>
                        <a:pt x="155" y="149"/>
                        <a:pt x="164" y="138"/>
                        <a:pt x="170" y="125"/>
                      </a:cubicBezTo>
                      <a:cubicBezTo>
                        <a:pt x="175" y="112"/>
                        <a:pt x="178" y="96"/>
                        <a:pt x="176" y="80"/>
                      </a:cubicBezTo>
                      <a:cubicBezTo>
                        <a:pt x="175" y="72"/>
                        <a:pt x="172" y="64"/>
                        <a:pt x="169" y="56"/>
                      </a:cubicBezTo>
                      <a:cubicBezTo>
                        <a:pt x="165" y="48"/>
                        <a:pt x="161" y="41"/>
                        <a:pt x="155" y="34"/>
                      </a:cubicBezTo>
                      <a:cubicBezTo>
                        <a:pt x="143" y="22"/>
                        <a:pt x="127" y="12"/>
                        <a:pt x="109" y="8"/>
                      </a:cubicBezTo>
                      <a:cubicBezTo>
                        <a:pt x="91" y="4"/>
                        <a:pt x="72" y="6"/>
                        <a:pt x="56" y="13"/>
                      </a:cubicBezTo>
                      <a:cubicBezTo>
                        <a:pt x="48" y="16"/>
                        <a:pt x="40" y="21"/>
                        <a:pt x="34" y="27"/>
                      </a:cubicBezTo>
                      <a:cubicBezTo>
                        <a:pt x="27" y="31"/>
                        <a:pt x="22" y="37"/>
                        <a:pt x="17" y="44"/>
                      </a:cubicBezTo>
                      <a:cubicBezTo>
                        <a:pt x="8" y="58"/>
                        <a:pt x="4" y="73"/>
                        <a:pt x="4" y="88"/>
                      </a:cubicBezTo>
                      <a:cubicBezTo>
                        <a:pt x="3" y="102"/>
                        <a:pt x="6" y="116"/>
                        <a:pt x="11" y="127"/>
                      </a:cubicBezTo>
                      <a:cubicBezTo>
                        <a:pt x="22" y="150"/>
                        <a:pt x="38" y="162"/>
                        <a:pt x="51" y="169"/>
                      </a:cubicBezTo>
                      <a:cubicBezTo>
                        <a:pt x="63" y="175"/>
                        <a:pt x="71" y="177"/>
                        <a:pt x="71" y="17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19800" rIns="90000" bIns="198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5" name="Google Shape;1455;p36"/>
                <p:cNvSpPr/>
                <p:nvPr/>
              </p:nvSpPr>
              <p:spPr>
                <a:xfrm>
                  <a:off x="7043064" y="1551909"/>
                  <a:ext cx="538387" cy="536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2" h="500" extrusionOk="0">
                      <a:moveTo>
                        <a:pt x="157" y="431"/>
                      </a:moveTo>
                      <a:cubicBezTo>
                        <a:pt x="157" y="431"/>
                        <a:pt x="157" y="432"/>
                        <a:pt x="157" y="434"/>
                      </a:cubicBezTo>
                      <a:cubicBezTo>
                        <a:pt x="157" y="436"/>
                        <a:pt x="157" y="440"/>
                        <a:pt x="157" y="443"/>
                      </a:cubicBezTo>
                      <a:cubicBezTo>
                        <a:pt x="157" y="452"/>
                        <a:pt x="158" y="465"/>
                        <a:pt x="158" y="481"/>
                      </a:cubicBezTo>
                      <a:lnTo>
                        <a:pt x="157" y="480"/>
                      </a:lnTo>
                      <a:cubicBezTo>
                        <a:pt x="178" y="485"/>
                        <a:pt x="205" y="490"/>
                        <a:pt x="238" y="498"/>
                      </a:cubicBezTo>
                      <a:lnTo>
                        <a:pt x="236" y="498"/>
                      </a:lnTo>
                      <a:cubicBezTo>
                        <a:pt x="243" y="485"/>
                        <a:pt x="250" y="470"/>
                        <a:pt x="258" y="453"/>
                      </a:cubicBezTo>
                      <a:lnTo>
                        <a:pt x="258" y="452"/>
                      </a:lnTo>
                      <a:lnTo>
                        <a:pt x="259" y="452"/>
                      </a:lnTo>
                      <a:cubicBezTo>
                        <a:pt x="275" y="452"/>
                        <a:pt x="293" y="449"/>
                        <a:pt x="311" y="443"/>
                      </a:cubicBezTo>
                      <a:lnTo>
                        <a:pt x="312" y="443"/>
                      </a:lnTo>
                      <a:lnTo>
                        <a:pt x="313" y="443"/>
                      </a:lnTo>
                      <a:cubicBezTo>
                        <a:pt x="324" y="454"/>
                        <a:pt x="336" y="466"/>
                        <a:pt x="349" y="479"/>
                      </a:cubicBezTo>
                      <a:lnTo>
                        <a:pt x="346" y="478"/>
                      </a:lnTo>
                      <a:cubicBezTo>
                        <a:pt x="368" y="464"/>
                        <a:pt x="392" y="450"/>
                        <a:pt x="416" y="434"/>
                      </a:cubicBezTo>
                      <a:lnTo>
                        <a:pt x="415" y="436"/>
                      </a:lnTo>
                      <a:cubicBezTo>
                        <a:pt x="410" y="422"/>
                        <a:pt x="404" y="406"/>
                        <a:pt x="398" y="389"/>
                      </a:cubicBezTo>
                      <a:lnTo>
                        <a:pt x="398" y="388"/>
                      </a:lnTo>
                      <a:lnTo>
                        <a:pt x="399" y="387"/>
                      </a:lnTo>
                      <a:cubicBezTo>
                        <a:pt x="410" y="375"/>
                        <a:pt x="421" y="360"/>
                        <a:pt x="429" y="344"/>
                      </a:cubicBezTo>
                      <a:lnTo>
                        <a:pt x="430" y="342"/>
                      </a:lnTo>
                      <a:lnTo>
                        <a:pt x="431" y="342"/>
                      </a:lnTo>
                      <a:cubicBezTo>
                        <a:pt x="447" y="342"/>
                        <a:pt x="464" y="342"/>
                        <a:pt x="481" y="342"/>
                      </a:cubicBezTo>
                      <a:lnTo>
                        <a:pt x="479" y="344"/>
                      </a:lnTo>
                      <a:cubicBezTo>
                        <a:pt x="485" y="319"/>
                        <a:pt x="491" y="291"/>
                        <a:pt x="497" y="263"/>
                      </a:cubicBezTo>
                      <a:lnTo>
                        <a:pt x="498" y="266"/>
                      </a:lnTo>
                      <a:cubicBezTo>
                        <a:pt x="484" y="259"/>
                        <a:pt x="469" y="252"/>
                        <a:pt x="453" y="245"/>
                      </a:cubicBezTo>
                      <a:lnTo>
                        <a:pt x="452" y="244"/>
                      </a:lnTo>
                      <a:lnTo>
                        <a:pt x="452" y="242"/>
                      </a:lnTo>
                      <a:cubicBezTo>
                        <a:pt x="451" y="226"/>
                        <a:pt x="448" y="208"/>
                        <a:pt x="443" y="190"/>
                      </a:cubicBezTo>
                      <a:lnTo>
                        <a:pt x="442" y="189"/>
                      </a:lnTo>
                      <a:lnTo>
                        <a:pt x="443" y="188"/>
                      </a:lnTo>
                      <a:cubicBezTo>
                        <a:pt x="454" y="178"/>
                        <a:pt x="466" y="165"/>
                        <a:pt x="478" y="153"/>
                      </a:cubicBezTo>
                      <a:lnTo>
                        <a:pt x="478" y="156"/>
                      </a:lnTo>
                      <a:cubicBezTo>
                        <a:pt x="464" y="134"/>
                        <a:pt x="449" y="110"/>
                        <a:pt x="434" y="86"/>
                      </a:cubicBezTo>
                      <a:lnTo>
                        <a:pt x="437" y="87"/>
                      </a:lnTo>
                      <a:cubicBezTo>
                        <a:pt x="422" y="93"/>
                        <a:pt x="406" y="99"/>
                        <a:pt x="390" y="104"/>
                      </a:cubicBezTo>
                      <a:lnTo>
                        <a:pt x="388" y="105"/>
                      </a:lnTo>
                      <a:lnTo>
                        <a:pt x="387" y="104"/>
                      </a:lnTo>
                      <a:cubicBezTo>
                        <a:pt x="375" y="92"/>
                        <a:pt x="360" y="81"/>
                        <a:pt x="344" y="73"/>
                      </a:cubicBezTo>
                      <a:lnTo>
                        <a:pt x="344" y="73"/>
                      </a:lnTo>
                      <a:cubicBezTo>
                        <a:pt x="343" y="72"/>
                        <a:pt x="345" y="75"/>
                        <a:pt x="342" y="71"/>
                      </a:cubicBezTo>
                      <a:lnTo>
                        <a:pt x="342" y="71"/>
                      </a:lnTo>
                      <a:lnTo>
                        <a:pt x="342" y="46"/>
                      </a:lnTo>
                      <a:cubicBezTo>
                        <a:pt x="342" y="37"/>
                        <a:pt x="342" y="29"/>
                        <a:pt x="342" y="21"/>
                      </a:cubicBezTo>
                      <a:lnTo>
                        <a:pt x="344" y="23"/>
                      </a:lnTo>
                      <a:cubicBezTo>
                        <a:pt x="317" y="17"/>
                        <a:pt x="290" y="11"/>
                        <a:pt x="264" y="5"/>
                      </a:cubicBezTo>
                      <a:lnTo>
                        <a:pt x="267" y="4"/>
                      </a:lnTo>
                      <a:cubicBezTo>
                        <a:pt x="260" y="19"/>
                        <a:pt x="252" y="34"/>
                        <a:pt x="245" y="49"/>
                      </a:cubicBezTo>
                      <a:lnTo>
                        <a:pt x="245" y="50"/>
                      </a:lnTo>
                      <a:lnTo>
                        <a:pt x="243" y="50"/>
                      </a:lnTo>
                      <a:cubicBezTo>
                        <a:pt x="225" y="51"/>
                        <a:pt x="207" y="54"/>
                        <a:pt x="191" y="59"/>
                      </a:cubicBezTo>
                      <a:lnTo>
                        <a:pt x="189" y="60"/>
                      </a:lnTo>
                      <a:lnTo>
                        <a:pt x="188" y="59"/>
                      </a:lnTo>
                      <a:cubicBezTo>
                        <a:pt x="176" y="47"/>
                        <a:pt x="165" y="35"/>
                        <a:pt x="153" y="23"/>
                      </a:cubicBezTo>
                      <a:lnTo>
                        <a:pt x="156" y="24"/>
                      </a:lnTo>
                      <a:cubicBezTo>
                        <a:pt x="132" y="39"/>
                        <a:pt x="109" y="53"/>
                        <a:pt x="86" y="68"/>
                      </a:cubicBezTo>
                      <a:lnTo>
                        <a:pt x="87" y="65"/>
                      </a:lnTo>
                      <a:cubicBezTo>
                        <a:pt x="93" y="81"/>
                        <a:pt x="98" y="97"/>
                        <a:pt x="104" y="112"/>
                      </a:cubicBezTo>
                      <a:lnTo>
                        <a:pt x="104" y="113"/>
                      </a:lnTo>
                      <a:lnTo>
                        <a:pt x="103" y="114"/>
                      </a:lnTo>
                      <a:cubicBezTo>
                        <a:pt x="91" y="128"/>
                        <a:pt x="81" y="143"/>
                        <a:pt x="72" y="158"/>
                      </a:cubicBezTo>
                      <a:lnTo>
                        <a:pt x="72" y="159"/>
                      </a:lnTo>
                      <a:lnTo>
                        <a:pt x="71" y="159"/>
                      </a:lnTo>
                      <a:cubicBezTo>
                        <a:pt x="53" y="159"/>
                        <a:pt x="37" y="159"/>
                        <a:pt x="21" y="159"/>
                      </a:cubicBezTo>
                      <a:lnTo>
                        <a:pt x="23" y="158"/>
                      </a:lnTo>
                      <a:cubicBezTo>
                        <a:pt x="16" y="186"/>
                        <a:pt x="10" y="212"/>
                        <a:pt x="4" y="237"/>
                      </a:cubicBezTo>
                      <a:lnTo>
                        <a:pt x="3" y="235"/>
                      </a:lnTo>
                      <a:cubicBezTo>
                        <a:pt x="19" y="242"/>
                        <a:pt x="34" y="250"/>
                        <a:pt x="48" y="256"/>
                      </a:cubicBezTo>
                      <a:lnTo>
                        <a:pt x="49" y="257"/>
                      </a:lnTo>
                      <a:lnTo>
                        <a:pt x="49" y="258"/>
                      </a:lnTo>
                      <a:cubicBezTo>
                        <a:pt x="50" y="277"/>
                        <a:pt x="53" y="294"/>
                        <a:pt x="58" y="311"/>
                      </a:cubicBezTo>
                      <a:lnTo>
                        <a:pt x="59" y="312"/>
                      </a:lnTo>
                      <a:lnTo>
                        <a:pt x="58" y="312"/>
                      </a:lnTo>
                      <a:cubicBezTo>
                        <a:pt x="45" y="325"/>
                        <a:pt x="34" y="337"/>
                        <a:pt x="23" y="348"/>
                      </a:cubicBezTo>
                      <a:lnTo>
                        <a:pt x="23" y="346"/>
                      </a:lnTo>
                      <a:cubicBezTo>
                        <a:pt x="40" y="373"/>
                        <a:pt x="54" y="396"/>
                        <a:pt x="67" y="416"/>
                      </a:cubicBezTo>
                      <a:lnTo>
                        <a:pt x="66" y="415"/>
                      </a:lnTo>
                      <a:cubicBezTo>
                        <a:pt x="84" y="409"/>
                        <a:pt x="100" y="403"/>
                        <a:pt x="113" y="399"/>
                      </a:cubicBezTo>
                      <a:lnTo>
                        <a:pt x="113" y="399"/>
                      </a:lnTo>
                      <a:lnTo>
                        <a:pt x="113" y="399"/>
                      </a:lnTo>
                      <a:cubicBezTo>
                        <a:pt x="127" y="411"/>
                        <a:pt x="138" y="419"/>
                        <a:pt x="145" y="424"/>
                      </a:cubicBezTo>
                      <a:cubicBezTo>
                        <a:pt x="149" y="426"/>
                        <a:pt x="152" y="428"/>
                        <a:pt x="154" y="429"/>
                      </a:cubicBezTo>
                      <a:cubicBezTo>
                        <a:pt x="156" y="430"/>
                        <a:pt x="157" y="431"/>
                        <a:pt x="157" y="431"/>
                      </a:cubicBezTo>
                      <a:cubicBezTo>
                        <a:pt x="157" y="431"/>
                        <a:pt x="156" y="430"/>
                        <a:pt x="154" y="429"/>
                      </a:cubicBezTo>
                      <a:cubicBezTo>
                        <a:pt x="152" y="428"/>
                        <a:pt x="149" y="427"/>
                        <a:pt x="145" y="424"/>
                      </a:cubicBezTo>
                      <a:cubicBezTo>
                        <a:pt x="137" y="420"/>
                        <a:pt x="126" y="412"/>
                        <a:pt x="112" y="400"/>
                      </a:cubicBezTo>
                      <a:lnTo>
                        <a:pt x="113" y="400"/>
                      </a:lnTo>
                      <a:cubicBezTo>
                        <a:pt x="100" y="405"/>
                        <a:pt x="85" y="411"/>
                        <a:pt x="66" y="417"/>
                      </a:cubicBezTo>
                      <a:lnTo>
                        <a:pt x="65" y="418"/>
                      </a:lnTo>
                      <a:lnTo>
                        <a:pt x="65" y="417"/>
                      </a:lnTo>
                      <a:cubicBezTo>
                        <a:pt x="52" y="397"/>
                        <a:pt x="38" y="374"/>
                        <a:pt x="20" y="347"/>
                      </a:cubicBezTo>
                      <a:lnTo>
                        <a:pt x="20" y="346"/>
                      </a:lnTo>
                      <a:lnTo>
                        <a:pt x="21" y="346"/>
                      </a:lnTo>
                      <a:cubicBezTo>
                        <a:pt x="31" y="335"/>
                        <a:pt x="43" y="323"/>
                        <a:pt x="56" y="310"/>
                      </a:cubicBezTo>
                      <a:lnTo>
                        <a:pt x="55" y="312"/>
                      </a:lnTo>
                      <a:cubicBezTo>
                        <a:pt x="50" y="295"/>
                        <a:pt x="47" y="278"/>
                        <a:pt x="46" y="258"/>
                      </a:cubicBezTo>
                      <a:lnTo>
                        <a:pt x="47" y="260"/>
                      </a:lnTo>
                      <a:cubicBezTo>
                        <a:pt x="33" y="253"/>
                        <a:pt x="18" y="246"/>
                        <a:pt x="2" y="238"/>
                      </a:cubicBezTo>
                      <a:lnTo>
                        <a:pt x="0" y="238"/>
                      </a:lnTo>
                      <a:lnTo>
                        <a:pt x="1" y="236"/>
                      </a:lnTo>
                      <a:cubicBezTo>
                        <a:pt x="6" y="211"/>
                        <a:pt x="12" y="185"/>
                        <a:pt x="19" y="157"/>
                      </a:cubicBezTo>
                      <a:lnTo>
                        <a:pt x="19" y="155"/>
                      </a:lnTo>
                      <a:lnTo>
                        <a:pt x="21" y="155"/>
                      </a:lnTo>
                      <a:cubicBezTo>
                        <a:pt x="37" y="155"/>
                        <a:pt x="53" y="155"/>
                        <a:pt x="70" y="155"/>
                      </a:cubicBezTo>
                      <a:lnTo>
                        <a:pt x="68" y="156"/>
                      </a:lnTo>
                      <a:cubicBezTo>
                        <a:pt x="77" y="140"/>
                        <a:pt x="87" y="125"/>
                        <a:pt x="100" y="111"/>
                      </a:cubicBezTo>
                      <a:lnTo>
                        <a:pt x="99" y="114"/>
                      </a:lnTo>
                      <a:cubicBezTo>
                        <a:pt x="94" y="98"/>
                        <a:pt x="88" y="83"/>
                        <a:pt x="82" y="67"/>
                      </a:cubicBezTo>
                      <a:lnTo>
                        <a:pt x="82" y="65"/>
                      </a:lnTo>
                      <a:lnTo>
                        <a:pt x="83" y="64"/>
                      </a:lnTo>
                      <a:cubicBezTo>
                        <a:pt x="106" y="49"/>
                        <a:pt x="129" y="35"/>
                        <a:pt x="153" y="20"/>
                      </a:cubicBezTo>
                      <a:lnTo>
                        <a:pt x="155" y="19"/>
                      </a:lnTo>
                      <a:lnTo>
                        <a:pt x="156" y="20"/>
                      </a:lnTo>
                      <a:cubicBezTo>
                        <a:pt x="168" y="32"/>
                        <a:pt x="179" y="43"/>
                        <a:pt x="192" y="55"/>
                      </a:cubicBezTo>
                      <a:lnTo>
                        <a:pt x="189" y="55"/>
                      </a:lnTo>
                      <a:cubicBezTo>
                        <a:pt x="206" y="49"/>
                        <a:pt x="224" y="46"/>
                        <a:pt x="243" y="45"/>
                      </a:cubicBezTo>
                      <a:lnTo>
                        <a:pt x="240" y="47"/>
                      </a:lnTo>
                      <a:cubicBezTo>
                        <a:pt x="248" y="32"/>
                        <a:pt x="255" y="17"/>
                        <a:pt x="262" y="2"/>
                      </a:cubicBezTo>
                      <a:lnTo>
                        <a:pt x="263" y="0"/>
                      </a:lnTo>
                      <a:lnTo>
                        <a:pt x="265" y="0"/>
                      </a:lnTo>
                      <a:cubicBezTo>
                        <a:pt x="291" y="6"/>
                        <a:pt x="318" y="12"/>
                        <a:pt x="345" y="18"/>
                      </a:cubicBezTo>
                      <a:lnTo>
                        <a:pt x="347" y="19"/>
                      </a:lnTo>
                      <a:lnTo>
                        <a:pt x="347" y="21"/>
                      </a:lnTo>
                      <a:cubicBezTo>
                        <a:pt x="347" y="29"/>
                        <a:pt x="347" y="37"/>
                        <a:pt x="347" y="46"/>
                      </a:cubicBezTo>
                      <a:lnTo>
                        <a:pt x="347" y="71"/>
                      </a:lnTo>
                      <a:lnTo>
                        <a:pt x="347" y="71"/>
                      </a:lnTo>
                      <a:cubicBezTo>
                        <a:pt x="345" y="66"/>
                        <a:pt x="347" y="69"/>
                        <a:pt x="346" y="68"/>
                      </a:cubicBezTo>
                      <a:lnTo>
                        <a:pt x="346" y="68"/>
                      </a:lnTo>
                      <a:cubicBezTo>
                        <a:pt x="363" y="77"/>
                        <a:pt x="378" y="88"/>
                        <a:pt x="390" y="100"/>
                      </a:cubicBezTo>
                      <a:lnTo>
                        <a:pt x="388" y="99"/>
                      </a:lnTo>
                      <a:cubicBezTo>
                        <a:pt x="404" y="93"/>
                        <a:pt x="420" y="88"/>
                        <a:pt x="435" y="83"/>
                      </a:cubicBezTo>
                      <a:lnTo>
                        <a:pt x="437" y="82"/>
                      </a:lnTo>
                      <a:lnTo>
                        <a:pt x="438" y="84"/>
                      </a:lnTo>
                      <a:cubicBezTo>
                        <a:pt x="453" y="108"/>
                        <a:pt x="468" y="131"/>
                        <a:pt x="482" y="153"/>
                      </a:cubicBezTo>
                      <a:lnTo>
                        <a:pt x="483" y="155"/>
                      </a:lnTo>
                      <a:lnTo>
                        <a:pt x="482" y="156"/>
                      </a:lnTo>
                      <a:cubicBezTo>
                        <a:pt x="469" y="169"/>
                        <a:pt x="457" y="181"/>
                        <a:pt x="446" y="191"/>
                      </a:cubicBezTo>
                      <a:lnTo>
                        <a:pt x="447" y="188"/>
                      </a:lnTo>
                      <a:cubicBezTo>
                        <a:pt x="453" y="206"/>
                        <a:pt x="456" y="225"/>
                        <a:pt x="456" y="242"/>
                      </a:cubicBezTo>
                      <a:lnTo>
                        <a:pt x="455" y="240"/>
                      </a:lnTo>
                      <a:cubicBezTo>
                        <a:pt x="470" y="247"/>
                        <a:pt x="486" y="255"/>
                        <a:pt x="500" y="261"/>
                      </a:cubicBezTo>
                      <a:lnTo>
                        <a:pt x="502" y="262"/>
                      </a:lnTo>
                      <a:lnTo>
                        <a:pt x="501" y="264"/>
                      </a:lnTo>
                      <a:cubicBezTo>
                        <a:pt x="495" y="292"/>
                        <a:pt x="489" y="319"/>
                        <a:pt x="483" y="344"/>
                      </a:cubicBezTo>
                      <a:lnTo>
                        <a:pt x="483" y="346"/>
                      </a:lnTo>
                      <a:lnTo>
                        <a:pt x="481" y="346"/>
                      </a:lnTo>
                      <a:cubicBezTo>
                        <a:pt x="463" y="346"/>
                        <a:pt x="446" y="346"/>
                        <a:pt x="431" y="346"/>
                      </a:cubicBezTo>
                      <a:lnTo>
                        <a:pt x="433" y="345"/>
                      </a:lnTo>
                      <a:cubicBezTo>
                        <a:pt x="424" y="362"/>
                        <a:pt x="413" y="377"/>
                        <a:pt x="401" y="389"/>
                      </a:cubicBezTo>
                      <a:lnTo>
                        <a:pt x="402" y="387"/>
                      </a:lnTo>
                      <a:cubicBezTo>
                        <a:pt x="408" y="404"/>
                        <a:pt x="413" y="420"/>
                        <a:pt x="419" y="435"/>
                      </a:cubicBezTo>
                      <a:lnTo>
                        <a:pt x="419" y="436"/>
                      </a:lnTo>
                      <a:lnTo>
                        <a:pt x="418" y="437"/>
                      </a:lnTo>
                      <a:cubicBezTo>
                        <a:pt x="393" y="452"/>
                        <a:pt x="370" y="467"/>
                        <a:pt x="348" y="481"/>
                      </a:cubicBezTo>
                      <a:lnTo>
                        <a:pt x="347" y="482"/>
                      </a:lnTo>
                      <a:lnTo>
                        <a:pt x="346" y="481"/>
                      </a:lnTo>
                      <a:cubicBezTo>
                        <a:pt x="333" y="468"/>
                        <a:pt x="321" y="456"/>
                        <a:pt x="310" y="445"/>
                      </a:cubicBezTo>
                      <a:lnTo>
                        <a:pt x="312" y="446"/>
                      </a:lnTo>
                      <a:cubicBezTo>
                        <a:pt x="294" y="452"/>
                        <a:pt x="276" y="454"/>
                        <a:pt x="259" y="455"/>
                      </a:cubicBezTo>
                      <a:lnTo>
                        <a:pt x="260" y="454"/>
                      </a:lnTo>
                      <a:cubicBezTo>
                        <a:pt x="252" y="470"/>
                        <a:pt x="245" y="486"/>
                        <a:pt x="238" y="499"/>
                      </a:cubicBezTo>
                      <a:lnTo>
                        <a:pt x="238" y="500"/>
                      </a:lnTo>
                      <a:lnTo>
                        <a:pt x="237" y="500"/>
                      </a:lnTo>
                      <a:cubicBezTo>
                        <a:pt x="204" y="492"/>
                        <a:pt x="177" y="486"/>
                        <a:pt x="157" y="481"/>
                      </a:cubicBezTo>
                      <a:lnTo>
                        <a:pt x="156" y="481"/>
                      </a:lnTo>
                      <a:lnTo>
                        <a:pt x="156" y="481"/>
                      </a:lnTo>
                      <a:cubicBezTo>
                        <a:pt x="156" y="465"/>
                        <a:pt x="156" y="452"/>
                        <a:pt x="156" y="444"/>
                      </a:cubicBezTo>
                      <a:cubicBezTo>
                        <a:pt x="156" y="440"/>
                        <a:pt x="156" y="436"/>
                        <a:pt x="156" y="434"/>
                      </a:cubicBezTo>
                      <a:cubicBezTo>
                        <a:pt x="156" y="432"/>
                        <a:pt x="157" y="431"/>
                        <a:pt x="157" y="43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456" name="Google Shape;1456;p36"/>
            <p:cNvSpPr/>
            <p:nvPr/>
          </p:nvSpPr>
          <p:spPr>
            <a:xfrm>
              <a:off x="7759261" y="626351"/>
              <a:ext cx="751812" cy="820451"/>
            </a:xfrm>
            <a:custGeom>
              <a:avLst/>
              <a:gdLst/>
              <a:ahLst/>
              <a:cxnLst/>
              <a:rect l="l" t="t" r="r" b="b"/>
              <a:pathLst>
                <a:path w="701" h="765" extrusionOk="0">
                  <a:moveTo>
                    <a:pt x="423" y="395"/>
                  </a:moveTo>
                  <a:cubicBezTo>
                    <a:pt x="494" y="365"/>
                    <a:pt x="545" y="292"/>
                    <a:pt x="545" y="206"/>
                  </a:cubicBezTo>
                  <a:cubicBezTo>
                    <a:pt x="545" y="92"/>
                    <a:pt x="460" y="0"/>
                    <a:pt x="353" y="0"/>
                  </a:cubicBezTo>
                  <a:cubicBezTo>
                    <a:pt x="247" y="-1"/>
                    <a:pt x="161" y="91"/>
                    <a:pt x="160" y="204"/>
                  </a:cubicBezTo>
                  <a:cubicBezTo>
                    <a:pt x="160" y="291"/>
                    <a:pt x="211" y="365"/>
                    <a:pt x="283" y="395"/>
                  </a:cubicBezTo>
                  <a:cubicBezTo>
                    <a:pt x="-13" y="440"/>
                    <a:pt x="0" y="761"/>
                    <a:pt x="0" y="761"/>
                  </a:cubicBezTo>
                  <a:lnTo>
                    <a:pt x="700" y="765"/>
                  </a:lnTo>
                  <a:cubicBezTo>
                    <a:pt x="700" y="765"/>
                    <a:pt x="716" y="439"/>
                    <a:pt x="423" y="3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9" name="Google Shape;1459;p36"/>
          <p:cNvSpPr/>
          <p:nvPr/>
        </p:nvSpPr>
        <p:spPr>
          <a:xfrm>
            <a:off x="7713902" y="2324799"/>
            <a:ext cx="246951" cy="246951"/>
          </a:xfrm>
          <a:custGeom>
            <a:avLst/>
            <a:gdLst/>
            <a:ahLst/>
            <a:cxnLst/>
            <a:rect l="l" t="t" r="r" b="b"/>
            <a:pathLst>
              <a:path w="425" h="425" extrusionOk="0">
                <a:moveTo>
                  <a:pt x="132" y="366"/>
                </a:moveTo>
                <a:cubicBezTo>
                  <a:pt x="118" y="359"/>
                  <a:pt x="106" y="350"/>
                  <a:pt x="94" y="340"/>
                </a:cubicBezTo>
                <a:lnTo>
                  <a:pt x="54" y="354"/>
                </a:lnTo>
                <a:lnTo>
                  <a:pt x="16" y="295"/>
                </a:lnTo>
                <a:lnTo>
                  <a:pt x="47" y="264"/>
                </a:lnTo>
                <a:cubicBezTo>
                  <a:pt x="42" y="250"/>
                  <a:pt x="39" y="235"/>
                  <a:pt x="39" y="219"/>
                </a:cubicBezTo>
                <a:lnTo>
                  <a:pt x="0" y="201"/>
                </a:lnTo>
                <a:lnTo>
                  <a:pt x="15" y="132"/>
                </a:lnTo>
                <a:lnTo>
                  <a:pt x="58" y="132"/>
                </a:lnTo>
                <a:cubicBezTo>
                  <a:pt x="65" y="118"/>
                  <a:pt x="74" y="105"/>
                  <a:pt x="85" y="94"/>
                </a:cubicBezTo>
                <a:lnTo>
                  <a:pt x="70" y="54"/>
                </a:lnTo>
                <a:lnTo>
                  <a:pt x="130" y="16"/>
                </a:lnTo>
                <a:lnTo>
                  <a:pt x="160" y="46"/>
                </a:lnTo>
                <a:cubicBezTo>
                  <a:pt x="175" y="42"/>
                  <a:pt x="190" y="39"/>
                  <a:pt x="206" y="38"/>
                </a:cubicBezTo>
                <a:lnTo>
                  <a:pt x="224" y="0"/>
                </a:lnTo>
                <a:lnTo>
                  <a:pt x="293" y="15"/>
                </a:lnTo>
                <a:lnTo>
                  <a:pt x="293" y="58"/>
                </a:lnTo>
                <a:cubicBezTo>
                  <a:pt x="307" y="65"/>
                  <a:pt x="319" y="74"/>
                  <a:pt x="331" y="84"/>
                </a:cubicBezTo>
                <a:lnTo>
                  <a:pt x="371" y="70"/>
                </a:lnTo>
                <a:lnTo>
                  <a:pt x="409" y="130"/>
                </a:lnTo>
                <a:lnTo>
                  <a:pt x="378" y="160"/>
                </a:lnTo>
                <a:cubicBezTo>
                  <a:pt x="383" y="175"/>
                  <a:pt x="386" y="190"/>
                  <a:pt x="386" y="205"/>
                </a:cubicBezTo>
                <a:lnTo>
                  <a:pt x="425" y="224"/>
                </a:lnTo>
                <a:lnTo>
                  <a:pt x="410" y="292"/>
                </a:lnTo>
                <a:lnTo>
                  <a:pt x="367" y="292"/>
                </a:lnTo>
                <a:cubicBezTo>
                  <a:pt x="360" y="306"/>
                  <a:pt x="351" y="319"/>
                  <a:pt x="340" y="330"/>
                </a:cubicBezTo>
                <a:lnTo>
                  <a:pt x="355" y="370"/>
                </a:lnTo>
                <a:lnTo>
                  <a:pt x="295" y="408"/>
                </a:lnTo>
                <a:lnTo>
                  <a:pt x="265" y="378"/>
                </a:lnTo>
                <a:cubicBezTo>
                  <a:pt x="250" y="383"/>
                  <a:pt x="235" y="385"/>
                  <a:pt x="219" y="386"/>
                </a:cubicBezTo>
                <a:lnTo>
                  <a:pt x="201" y="425"/>
                </a:lnTo>
                <a:lnTo>
                  <a:pt x="132" y="409"/>
                </a:lnTo>
                <a:lnTo>
                  <a:pt x="132" y="366"/>
                </a:lnTo>
                <a:moveTo>
                  <a:pt x="193" y="285"/>
                </a:moveTo>
                <a:cubicBezTo>
                  <a:pt x="234" y="295"/>
                  <a:pt x="274" y="269"/>
                  <a:pt x="283" y="228"/>
                </a:cubicBezTo>
                <a:cubicBezTo>
                  <a:pt x="292" y="187"/>
                  <a:pt x="267" y="147"/>
                  <a:pt x="226" y="137"/>
                </a:cubicBezTo>
                <a:cubicBezTo>
                  <a:pt x="185" y="128"/>
                  <a:pt x="145" y="154"/>
                  <a:pt x="135" y="195"/>
                </a:cubicBezTo>
                <a:cubicBezTo>
                  <a:pt x="126" y="236"/>
                  <a:pt x="152" y="276"/>
                  <a:pt x="193" y="28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0" name="Google Shape;1460;p36"/>
          <p:cNvGrpSpPr/>
          <p:nvPr/>
        </p:nvGrpSpPr>
        <p:grpSpPr>
          <a:xfrm>
            <a:off x="1055593" y="522338"/>
            <a:ext cx="1338461" cy="3039400"/>
            <a:chOff x="1044898" y="539509"/>
            <a:chExt cx="1338461" cy="3039400"/>
          </a:xfrm>
        </p:grpSpPr>
        <p:grpSp>
          <p:nvGrpSpPr>
            <p:cNvPr id="1461" name="Google Shape;1461;p36"/>
            <p:cNvGrpSpPr/>
            <p:nvPr/>
          </p:nvGrpSpPr>
          <p:grpSpPr>
            <a:xfrm>
              <a:off x="1044898" y="539509"/>
              <a:ext cx="1338461" cy="3039400"/>
              <a:chOff x="974898" y="504109"/>
              <a:chExt cx="1338461" cy="3039400"/>
            </a:xfrm>
          </p:grpSpPr>
          <p:sp>
            <p:nvSpPr>
              <p:cNvPr id="1462" name="Google Shape;1462;p36"/>
              <p:cNvSpPr/>
              <p:nvPr/>
            </p:nvSpPr>
            <p:spPr>
              <a:xfrm>
                <a:off x="1473603" y="1772837"/>
                <a:ext cx="839756" cy="839756"/>
              </a:xfrm>
              <a:custGeom>
                <a:avLst/>
                <a:gdLst/>
                <a:ahLst/>
                <a:cxnLst/>
                <a:rect l="l" t="t" r="r" b="b"/>
                <a:pathLst>
                  <a:path w="783" h="783" extrusionOk="0">
                    <a:moveTo>
                      <a:pt x="714" y="341"/>
                    </a:moveTo>
                    <a:cubicBezTo>
                      <a:pt x="718" y="370"/>
                      <a:pt x="719" y="399"/>
                      <a:pt x="716" y="427"/>
                    </a:cubicBezTo>
                    <a:lnTo>
                      <a:pt x="783" y="472"/>
                    </a:lnTo>
                    <a:lnTo>
                      <a:pt x="735" y="595"/>
                    </a:lnTo>
                    <a:lnTo>
                      <a:pt x="655" y="584"/>
                    </a:lnTo>
                    <a:cubicBezTo>
                      <a:pt x="639" y="607"/>
                      <a:pt x="619" y="628"/>
                      <a:pt x="596" y="647"/>
                    </a:cubicBezTo>
                    <a:lnTo>
                      <a:pt x="611" y="725"/>
                    </a:lnTo>
                    <a:lnTo>
                      <a:pt x="490" y="779"/>
                    </a:lnTo>
                    <a:lnTo>
                      <a:pt x="442" y="715"/>
                    </a:lnTo>
                    <a:cubicBezTo>
                      <a:pt x="413" y="719"/>
                      <a:pt x="384" y="720"/>
                      <a:pt x="356" y="717"/>
                    </a:cubicBezTo>
                    <a:lnTo>
                      <a:pt x="311" y="783"/>
                    </a:lnTo>
                    <a:lnTo>
                      <a:pt x="187" y="736"/>
                    </a:lnTo>
                    <a:lnTo>
                      <a:pt x="199" y="656"/>
                    </a:lnTo>
                    <a:cubicBezTo>
                      <a:pt x="176" y="639"/>
                      <a:pt x="155" y="620"/>
                      <a:pt x="136" y="597"/>
                    </a:cubicBezTo>
                    <a:lnTo>
                      <a:pt x="58" y="612"/>
                    </a:lnTo>
                    <a:lnTo>
                      <a:pt x="4" y="491"/>
                    </a:lnTo>
                    <a:lnTo>
                      <a:pt x="68" y="443"/>
                    </a:lnTo>
                    <a:cubicBezTo>
                      <a:pt x="64" y="414"/>
                      <a:pt x="63" y="385"/>
                      <a:pt x="66" y="357"/>
                    </a:cubicBezTo>
                    <a:lnTo>
                      <a:pt x="0" y="312"/>
                    </a:lnTo>
                    <a:lnTo>
                      <a:pt x="47" y="188"/>
                    </a:lnTo>
                    <a:lnTo>
                      <a:pt x="127" y="200"/>
                    </a:lnTo>
                    <a:cubicBezTo>
                      <a:pt x="144" y="177"/>
                      <a:pt x="163" y="155"/>
                      <a:pt x="186" y="137"/>
                    </a:cubicBezTo>
                    <a:lnTo>
                      <a:pt x="171" y="58"/>
                    </a:lnTo>
                    <a:lnTo>
                      <a:pt x="292" y="5"/>
                    </a:lnTo>
                    <a:lnTo>
                      <a:pt x="340" y="69"/>
                    </a:lnTo>
                    <a:cubicBezTo>
                      <a:pt x="369" y="64"/>
                      <a:pt x="398" y="64"/>
                      <a:pt x="426" y="67"/>
                    </a:cubicBezTo>
                    <a:lnTo>
                      <a:pt x="471" y="0"/>
                    </a:lnTo>
                    <a:lnTo>
                      <a:pt x="595" y="48"/>
                    </a:lnTo>
                    <a:lnTo>
                      <a:pt x="583" y="127"/>
                    </a:lnTo>
                    <a:cubicBezTo>
                      <a:pt x="606" y="144"/>
                      <a:pt x="628" y="164"/>
                      <a:pt x="646" y="187"/>
                    </a:cubicBezTo>
                    <a:lnTo>
                      <a:pt x="724" y="171"/>
                    </a:lnTo>
                    <a:lnTo>
                      <a:pt x="778" y="293"/>
                    </a:lnTo>
                    <a:lnTo>
                      <a:pt x="714" y="341"/>
                    </a:lnTo>
                    <a:moveTo>
                      <a:pt x="524" y="340"/>
                    </a:moveTo>
                    <a:cubicBezTo>
                      <a:pt x="492" y="268"/>
                      <a:pt x="408" y="235"/>
                      <a:pt x="336" y="267"/>
                    </a:cubicBezTo>
                    <a:cubicBezTo>
                      <a:pt x="264" y="299"/>
                      <a:pt x="231" y="383"/>
                      <a:pt x="263" y="455"/>
                    </a:cubicBezTo>
                    <a:cubicBezTo>
                      <a:pt x="295" y="527"/>
                      <a:pt x="379" y="559"/>
                      <a:pt x="451" y="528"/>
                    </a:cubicBezTo>
                    <a:cubicBezTo>
                      <a:pt x="523" y="496"/>
                      <a:pt x="555" y="412"/>
                      <a:pt x="524" y="34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3" name="Google Shape;1463;p36"/>
              <p:cNvSpPr/>
              <p:nvPr/>
            </p:nvSpPr>
            <p:spPr>
              <a:xfrm>
                <a:off x="1444648" y="1370184"/>
                <a:ext cx="275629" cy="274556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56" extrusionOk="0">
                    <a:moveTo>
                      <a:pt x="234" y="111"/>
                    </a:moveTo>
                    <a:cubicBezTo>
                      <a:pt x="236" y="121"/>
                      <a:pt x="236" y="130"/>
                      <a:pt x="235" y="139"/>
                    </a:cubicBezTo>
                    <a:lnTo>
                      <a:pt x="257" y="154"/>
                    </a:lnTo>
                    <a:lnTo>
                      <a:pt x="241" y="195"/>
                    </a:lnTo>
                    <a:lnTo>
                      <a:pt x="215" y="191"/>
                    </a:lnTo>
                    <a:cubicBezTo>
                      <a:pt x="210" y="198"/>
                      <a:pt x="203" y="205"/>
                      <a:pt x="196" y="211"/>
                    </a:cubicBezTo>
                    <a:lnTo>
                      <a:pt x="201" y="237"/>
                    </a:lnTo>
                    <a:lnTo>
                      <a:pt x="161" y="255"/>
                    </a:lnTo>
                    <a:lnTo>
                      <a:pt x="145" y="234"/>
                    </a:lnTo>
                    <a:cubicBezTo>
                      <a:pt x="136" y="235"/>
                      <a:pt x="126" y="235"/>
                      <a:pt x="117" y="234"/>
                    </a:cubicBezTo>
                    <a:lnTo>
                      <a:pt x="102" y="256"/>
                    </a:lnTo>
                    <a:lnTo>
                      <a:pt x="62" y="241"/>
                    </a:lnTo>
                    <a:lnTo>
                      <a:pt x="65" y="215"/>
                    </a:lnTo>
                    <a:cubicBezTo>
                      <a:pt x="58" y="209"/>
                      <a:pt x="51" y="203"/>
                      <a:pt x="45" y="195"/>
                    </a:cubicBezTo>
                    <a:lnTo>
                      <a:pt x="19" y="200"/>
                    </a:lnTo>
                    <a:lnTo>
                      <a:pt x="2" y="160"/>
                    </a:lnTo>
                    <a:lnTo>
                      <a:pt x="23" y="145"/>
                    </a:lnTo>
                    <a:cubicBezTo>
                      <a:pt x="21" y="135"/>
                      <a:pt x="21" y="126"/>
                      <a:pt x="22" y="116"/>
                    </a:cubicBezTo>
                    <a:lnTo>
                      <a:pt x="0" y="102"/>
                    </a:lnTo>
                    <a:lnTo>
                      <a:pt x="16" y="61"/>
                    </a:lnTo>
                    <a:lnTo>
                      <a:pt x="42" y="65"/>
                    </a:lnTo>
                    <a:cubicBezTo>
                      <a:pt x="47" y="57"/>
                      <a:pt x="54" y="50"/>
                      <a:pt x="61" y="44"/>
                    </a:cubicBezTo>
                    <a:lnTo>
                      <a:pt x="56" y="19"/>
                    </a:lnTo>
                    <a:lnTo>
                      <a:pt x="96" y="1"/>
                    </a:lnTo>
                    <a:lnTo>
                      <a:pt x="112" y="22"/>
                    </a:lnTo>
                    <a:cubicBezTo>
                      <a:pt x="121" y="21"/>
                      <a:pt x="131" y="20"/>
                      <a:pt x="140" y="21"/>
                    </a:cubicBezTo>
                    <a:lnTo>
                      <a:pt x="155" y="0"/>
                    </a:lnTo>
                    <a:lnTo>
                      <a:pt x="195" y="15"/>
                    </a:lnTo>
                    <a:lnTo>
                      <a:pt x="192" y="41"/>
                    </a:lnTo>
                    <a:cubicBezTo>
                      <a:pt x="199" y="47"/>
                      <a:pt x="206" y="53"/>
                      <a:pt x="212" y="61"/>
                    </a:cubicBezTo>
                    <a:lnTo>
                      <a:pt x="238" y="56"/>
                    </a:lnTo>
                    <a:lnTo>
                      <a:pt x="255" y="95"/>
                    </a:lnTo>
                    <a:lnTo>
                      <a:pt x="234" y="111"/>
                    </a:lnTo>
                    <a:moveTo>
                      <a:pt x="172" y="111"/>
                    </a:moveTo>
                    <a:cubicBezTo>
                      <a:pt x="161" y="87"/>
                      <a:pt x="134" y="77"/>
                      <a:pt x="110" y="87"/>
                    </a:cubicBezTo>
                    <a:cubicBezTo>
                      <a:pt x="87" y="98"/>
                      <a:pt x="76" y="125"/>
                      <a:pt x="87" y="149"/>
                    </a:cubicBezTo>
                    <a:cubicBezTo>
                      <a:pt x="97" y="172"/>
                      <a:pt x="125" y="183"/>
                      <a:pt x="148" y="172"/>
                    </a:cubicBezTo>
                    <a:cubicBezTo>
                      <a:pt x="172" y="162"/>
                      <a:pt x="182" y="134"/>
                      <a:pt x="172" y="1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4" name="Google Shape;1464;p36"/>
              <p:cNvSpPr/>
              <p:nvPr/>
            </p:nvSpPr>
            <p:spPr>
              <a:xfrm>
                <a:off x="1378148" y="504109"/>
                <a:ext cx="531953" cy="531953"/>
              </a:xfrm>
              <a:custGeom>
                <a:avLst/>
                <a:gdLst/>
                <a:ahLst/>
                <a:cxnLst/>
                <a:rect l="l" t="t" r="r" b="b"/>
                <a:pathLst>
                  <a:path w="496" h="496" extrusionOk="0">
                    <a:moveTo>
                      <a:pt x="452" y="216"/>
                    </a:moveTo>
                    <a:cubicBezTo>
                      <a:pt x="455" y="234"/>
                      <a:pt x="455" y="252"/>
                      <a:pt x="453" y="270"/>
                    </a:cubicBezTo>
                    <a:lnTo>
                      <a:pt x="496" y="299"/>
                    </a:lnTo>
                    <a:lnTo>
                      <a:pt x="465" y="377"/>
                    </a:lnTo>
                    <a:lnTo>
                      <a:pt x="415" y="370"/>
                    </a:lnTo>
                    <a:cubicBezTo>
                      <a:pt x="405" y="384"/>
                      <a:pt x="392" y="398"/>
                      <a:pt x="377" y="409"/>
                    </a:cubicBezTo>
                    <a:lnTo>
                      <a:pt x="387" y="459"/>
                    </a:lnTo>
                    <a:lnTo>
                      <a:pt x="311" y="493"/>
                    </a:lnTo>
                    <a:lnTo>
                      <a:pt x="280" y="453"/>
                    </a:lnTo>
                    <a:cubicBezTo>
                      <a:pt x="262" y="456"/>
                      <a:pt x="244" y="456"/>
                      <a:pt x="226" y="454"/>
                    </a:cubicBezTo>
                    <a:lnTo>
                      <a:pt x="197" y="496"/>
                    </a:lnTo>
                    <a:lnTo>
                      <a:pt x="119" y="466"/>
                    </a:lnTo>
                    <a:lnTo>
                      <a:pt x="126" y="416"/>
                    </a:lnTo>
                    <a:cubicBezTo>
                      <a:pt x="112" y="405"/>
                      <a:pt x="98" y="392"/>
                      <a:pt x="86" y="378"/>
                    </a:cubicBezTo>
                    <a:lnTo>
                      <a:pt x="37" y="388"/>
                    </a:lnTo>
                    <a:lnTo>
                      <a:pt x="3" y="311"/>
                    </a:lnTo>
                    <a:lnTo>
                      <a:pt x="43" y="281"/>
                    </a:lnTo>
                    <a:cubicBezTo>
                      <a:pt x="40" y="262"/>
                      <a:pt x="40" y="244"/>
                      <a:pt x="42" y="226"/>
                    </a:cubicBezTo>
                    <a:lnTo>
                      <a:pt x="0" y="198"/>
                    </a:lnTo>
                    <a:lnTo>
                      <a:pt x="30" y="119"/>
                    </a:lnTo>
                    <a:lnTo>
                      <a:pt x="80" y="127"/>
                    </a:lnTo>
                    <a:cubicBezTo>
                      <a:pt x="91" y="112"/>
                      <a:pt x="103" y="98"/>
                      <a:pt x="118" y="87"/>
                    </a:cubicBezTo>
                    <a:lnTo>
                      <a:pt x="108" y="37"/>
                    </a:lnTo>
                    <a:lnTo>
                      <a:pt x="185" y="3"/>
                    </a:lnTo>
                    <a:lnTo>
                      <a:pt x="215" y="44"/>
                    </a:lnTo>
                    <a:cubicBezTo>
                      <a:pt x="233" y="41"/>
                      <a:pt x="252" y="40"/>
                      <a:pt x="270" y="42"/>
                    </a:cubicBezTo>
                    <a:lnTo>
                      <a:pt x="298" y="0"/>
                    </a:lnTo>
                    <a:lnTo>
                      <a:pt x="376" y="30"/>
                    </a:lnTo>
                    <a:lnTo>
                      <a:pt x="369" y="81"/>
                    </a:lnTo>
                    <a:cubicBezTo>
                      <a:pt x="384" y="91"/>
                      <a:pt x="397" y="104"/>
                      <a:pt x="409" y="118"/>
                    </a:cubicBezTo>
                    <a:lnTo>
                      <a:pt x="459" y="109"/>
                    </a:lnTo>
                    <a:lnTo>
                      <a:pt x="493" y="185"/>
                    </a:lnTo>
                    <a:lnTo>
                      <a:pt x="452" y="216"/>
                    </a:lnTo>
                    <a:moveTo>
                      <a:pt x="332" y="215"/>
                    </a:moveTo>
                    <a:cubicBezTo>
                      <a:pt x="311" y="170"/>
                      <a:pt x="258" y="149"/>
                      <a:pt x="213" y="169"/>
                    </a:cubicBezTo>
                    <a:cubicBezTo>
                      <a:pt x="167" y="189"/>
                      <a:pt x="147" y="243"/>
                      <a:pt x="167" y="288"/>
                    </a:cubicBezTo>
                    <a:cubicBezTo>
                      <a:pt x="187" y="334"/>
                      <a:pt x="240" y="354"/>
                      <a:pt x="286" y="334"/>
                    </a:cubicBezTo>
                    <a:cubicBezTo>
                      <a:pt x="331" y="314"/>
                      <a:pt x="352" y="260"/>
                      <a:pt x="332" y="21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65" name="Google Shape;1465;p36"/>
              <p:cNvGrpSpPr/>
              <p:nvPr/>
            </p:nvGrpSpPr>
            <p:grpSpPr>
              <a:xfrm>
                <a:off x="974898" y="2924685"/>
                <a:ext cx="469748" cy="618824"/>
                <a:chOff x="974898" y="2924685"/>
                <a:chExt cx="469748" cy="618824"/>
              </a:xfrm>
            </p:grpSpPr>
            <p:sp>
              <p:nvSpPr>
                <p:cNvPr id="1466" name="Google Shape;1466;p36"/>
                <p:cNvSpPr/>
                <p:nvPr/>
              </p:nvSpPr>
              <p:spPr>
                <a:xfrm>
                  <a:off x="974898" y="3120950"/>
                  <a:ext cx="196265" cy="195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" h="182" extrusionOk="0">
                      <a:moveTo>
                        <a:pt x="183" y="91"/>
                      </a:moveTo>
                      <a:cubicBezTo>
                        <a:pt x="183" y="141"/>
                        <a:pt x="142" y="182"/>
                        <a:pt x="92" y="182"/>
                      </a:cubicBezTo>
                      <a:cubicBezTo>
                        <a:pt x="41" y="182"/>
                        <a:pt x="0" y="142"/>
                        <a:pt x="0" y="91"/>
                      </a:cubicBezTo>
                      <a:cubicBezTo>
                        <a:pt x="0" y="41"/>
                        <a:pt x="40" y="0"/>
                        <a:pt x="91" y="0"/>
                      </a:cubicBezTo>
                      <a:cubicBezTo>
                        <a:pt x="141" y="0"/>
                        <a:pt x="183" y="40"/>
                        <a:pt x="183" y="9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20500" rIns="90000" bIns="205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7" name="Google Shape;1467;p36"/>
                <p:cNvSpPr/>
                <p:nvPr/>
              </p:nvSpPr>
              <p:spPr>
                <a:xfrm>
                  <a:off x="1249454" y="2924685"/>
                  <a:ext cx="195192" cy="195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" h="182" extrusionOk="0">
                      <a:moveTo>
                        <a:pt x="182" y="91"/>
                      </a:moveTo>
                      <a:cubicBezTo>
                        <a:pt x="182" y="141"/>
                        <a:pt x="141" y="182"/>
                        <a:pt x="91" y="182"/>
                      </a:cubicBezTo>
                      <a:cubicBezTo>
                        <a:pt x="40" y="182"/>
                        <a:pt x="0" y="142"/>
                        <a:pt x="0" y="91"/>
                      </a:cubicBezTo>
                      <a:cubicBezTo>
                        <a:pt x="0" y="41"/>
                        <a:pt x="40" y="0"/>
                        <a:pt x="91" y="0"/>
                      </a:cubicBezTo>
                      <a:cubicBezTo>
                        <a:pt x="141" y="0"/>
                        <a:pt x="182" y="41"/>
                        <a:pt x="182" y="9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20500" rIns="90000" bIns="205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8" name="Google Shape;1468;p36"/>
                <p:cNvSpPr/>
                <p:nvPr/>
              </p:nvSpPr>
              <p:spPr>
                <a:xfrm>
                  <a:off x="1249454" y="3330084"/>
                  <a:ext cx="195192" cy="21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" h="199" extrusionOk="0">
                      <a:moveTo>
                        <a:pt x="182" y="99"/>
                      </a:moveTo>
                      <a:cubicBezTo>
                        <a:pt x="182" y="154"/>
                        <a:pt x="142" y="199"/>
                        <a:pt x="91" y="199"/>
                      </a:cubicBezTo>
                      <a:cubicBezTo>
                        <a:pt x="41" y="199"/>
                        <a:pt x="0" y="155"/>
                        <a:pt x="0" y="100"/>
                      </a:cubicBezTo>
                      <a:cubicBezTo>
                        <a:pt x="0" y="45"/>
                        <a:pt x="41" y="0"/>
                        <a:pt x="91" y="0"/>
                      </a:cubicBezTo>
                      <a:cubicBezTo>
                        <a:pt x="142" y="0"/>
                        <a:pt x="182" y="45"/>
                        <a:pt x="182" y="9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26625" rIns="90000" bIns="266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9" name="Google Shape;1469;p36"/>
                <p:cNvSpPr/>
                <p:nvPr/>
              </p:nvSpPr>
              <p:spPr>
                <a:xfrm>
                  <a:off x="1043537" y="3236778"/>
                  <a:ext cx="274556" cy="188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" h="176" extrusionOk="0">
                      <a:moveTo>
                        <a:pt x="256" y="175"/>
                      </a:moveTo>
                      <a:cubicBezTo>
                        <a:pt x="252" y="181"/>
                        <a:pt x="192" y="146"/>
                        <a:pt x="121" y="98"/>
                      </a:cubicBezTo>
                      <a:cubicBezTo>
                        <a:pt x="50" y="50"/>
                        <a:pt x="-4" y="6"/>
                        <a:pt x="0" y="0"/>
                      </a:cubicBezTo>
                      <a:cubicBezTo>
                        <a:pt x="4" y="-6"/>
                        <a:pt x="64" y="29"/>
                        <a:pt x="135" y="77"/>
                      </a:cubicBezTo>
                      <a:cubicBezTo>
                        <a:pt x="206" y="125"/>
                        <a:pt x="260" y="169"/>
                        <a:pt x="256" y="17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18350" rIns="90000" bIns="183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70" name="Google Shape;1470;p36"/>
                <p:cNvSpPr/>
                <p:nvPr/>
              </p:nvSpPr>
              <p:spPr>
                <a:xfrm>
                  <a:off x="1085364" y="3015846"/>
                  <a:ext cx="241309" cy="187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175" extrusionOk="0">
                      <a:moveTo>
                        <a:pt x="225" y="0"/>
                      </a:moveTo>
                      <a:cubicBezTo>
                        <a:pt x="229" y="5"/>
                        <a:pt x="182" y="49"/>
                        <a:pt x="120" y="96"/>
                      </a:cubicBezTo>
                      <a:cubicBezTo>
                        <a:pt x="58" y="145"/>
                        <a:pt x="4" y="179"/>
                        <a:pt x="0" y="174"/>
                      </a:cubicBezTo>
                      <a:cubicBezTo>
                        <a:pt x="-4" y="168"/>
                        <a:pt x="43" y="125"/>
                        <a:pt x="105" y="77"/>
                      </a:cubicBezTo>
                      <a:cubicBezTo>
                        <a:pt x="167" y="29"/>
                        <a:pt x="220" y="-6"/>
                        <a:pt x="22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18000" rIns="90000" bIns="18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471" name="Google Shape;1471;p36"/>
            <p:cNvGrpSpPr/>
            <p:nvPr/>
          </p:nvGrpSpPr>
          <p:grpSpPr>
            <a:xfrm>
              <a:off x="1969377" y="1137371"/>
              <a:ext cx="413979" cy="415052"/>
              <a:chOff x="1527227" y="1107896"/>
              <a:chExt cx="413979" cy="415052"/>
            </a:xfrm>
          </p:grpSpPr>
          <p:sp>
            <p:nvSpPr>
              <p:cNvPr id="1472" name="Google Shape;1472;p36"/>
              <p:cNvSpPr/>
              <p:nvPr/>
            </p:nvSpPr>
            <p:spPr>
              <a:xfrm>
                <a:off x="1659143" y="1240884"/>
                <a:ext cx="153365" cy="154438"/>
              </a:xfrm>
              <a:custGeom>
                <a:avLst/>
                <a:gdLst/>
                <a:ahLst/>
                <a:cxnLst/>
                <a:rect l="l" t="t" r="r" b="b"/>
                <a:pathLst>
                  <a:path w="143" h="144" extrusionOk="0">
                    <a:moveTo>
                      <a:pt x="136" y="44"/>
                    </a:moveTo>
                    <a:cubicBezTo>
                      <a:pt x="136" y="44"/>
                      <a:pt x="137" y="45"/>
                      <a:pt x="138" y="48"/>
                    </a:cubicBezTo>
                    <a:cubicBezTo>
                      <a:pt x="139" y="51"/>
                      <a:pt x="140" y="55"/>
                      <a:pt x="142" y="60"/>
                    </a:cubicBezTo>
                    <a:cubicBezTo>
                      <a:pt x="144" y="71"/>
                      <a:pt x="144" y="88"/>
                      <a:pt x="135" y="106"/>
                    </a:cubicBezTo>
                    <a:cubicBezTo>
                      <a:pt x="126" y="124"/>
                      <a:pt x="105" y="142"/>
                      <a:pt x="77" y="144"/>
                    </a:cubicBezTo>
                    <a:cubicBezTo>
                      <a:pt x="64" y="145"/>
                      <a:pt x="49" y="142"/>
                      <a:pt x="37" y="135"/>
                    </a:cubicBezTo>
                    <a:cubicBezTo>
                      <a:pt x="24" y="128"/>
                      <a:pt x="13" y="116"/>
                      <a:pt x="6" y="101"/>
                    </a:cubicBezTo>
                    <a:cubicBezTo>
                      <a:pt x="0" y="87"/>
                      <a:pt x="-1" y="71"/>
                      <a:pt x="2" y="57"/>
                    </a:cubicBezTo>
                    <a:cubicBezTo>
                      <a:pt x="5" y="42"/>
                      <a:pt x="13" y="30"/>
                      <a:pt x="23" y="20"/>
                    </a:cubicBezTo>
                    <a:cubicBezTo>
                      <a:pt x="42" y="1"/>
                      <a:pt x="69" y="-2"/>
                      <a:pt x="89" y="3"/>
                    </a:cubicBezTo>
                    <a:cubicBezTo>
                      <a:pt x="109" y="8"/>
                      <a:pt x="121" y="20"/>
                      <a:pt x="128" y="29"/>
                    </a:cubicBezTo>
                    <a:cubicBezTo>
                      <a:pt x="131" y="33"/>
                      <a:pt x="133" y="37"/>
                      <a:pt x="134" y="40"/>
                    </a:cubicBezTo>
                    <a:cubicBezTo>
                      <a:pt x="135" y="43"/>
                      <a:pt x="136" y="44"/>
                      <a:pt x="136" y="44"/>
                    </a:cubicBezTo>
                    <a:cubicBezTo>
                      <a:pt x="135" y="44"/>
                      <a:pt x="133" y="39"/>
                      <a:pt x="126" y="30"/>
                    </a:cubicBezTo>
                    <a:cubicBezTo>
                      <a:pt x="119" y="22"/>
                      <a:pt x="107" y="11"/>
                      <a:pt x="88" y="7"/>
                    </a:cubicBezTo>
                    <a:cubicBezTo>
                      <a:pt x="70" y="2"/>
                      <a:pt x="44" y="6"/>
                      <a:pt x="26" y="24"/>
                    </a:cubicBezTo>
                    <a:cubicBezTo>
                      <a:pt x="17" y="33"/>
                      <a:pt x="10" y="45"/>
                      <a:pt x="8" y="58"/>
                    </a:cubicBezTo>
                    <a:cubicBezTo>
                      <a:pt x="4" y="71"/>
                      <a:pt x="6" y="86"/>
                      <a:pt x="12" y="99"/>
                    </a:cubicBezTo>
                    <a:cubicBezTo>
                      <a:pt x="18" y="112"/>
                      <a:pt x="28" y="123"/>
                      <a:pt x="39" y="130"/>
                    </a:cubicBezTo>
                    <a:cubicBezTo>
                      <a:pt x="51" y="137"/>
                      <a:pt x="64" y="139"/>
                      <a:pt x="77" y="139"/>
                    </a:cubicBezTo>
                    <a:cubicBezTo>
                      <a:pt x="102" y="137"/>
                      <a:pt x="122" y="121"/>
                      <a:pt x="131" y="104"/>
                    </a:cubicBezTo>
                    <a:cubicBezTo>
                      <a:pt x="141" y="88"/>
                      <a:pt x="141" y="71"/>
                      <a:pt x="139" y="60"/>
                    </a:cubicBezTo>
                    <a:cubicBezTo>
                      <a:pt x="138" y="50"/>
                      <a:pt x="135" y="44"/>
                      <a:pt x="136" y="4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6825" rIns="90000" bIns="6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3" name="Google Shape;1473;p36"/>
              <p:cNvSpPr/>
              <p:nvPr/>
            </p:nvSpPr>
            <p:spPr>
              <a:xfrm>
                <a:off x="1527227" y="1107896"/>
                <a:ext cx="413979" cy="41505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7" extrusionOk="0">
                    <a:moveTo>
                      <a:pt x="351" y="168"/>
                    </a:moveTo>
                    <a:cubicBezTo>
                      <a:pt x="351" y="168"/>
                      <a:pt x="352" y="168"/>
                      <a:pt x="353" y="167"/>
                    </a:cubicBezTo>
                    <a:cubicBezTo>
                      <a:pt x="355" y="166"/>
                      <a:pt x="356" y="164"/>
                      <a:pt x="359" y="162"/>
                    </a:cubicBezTo>
                    <a:cubicBezTo>
                      <a:pt x="364" y="158"/>
                      <a:pt x="372" y="152"/>
                      <a:pt x="382" y="144"/>
                    </a:cubicBezTo>
                    <a:lnTo>
                      <a:pt x="382" y="145"/>
                    </a:lnTo>
                    <a:cubicBezTo>
                      <a:pt x="375" y="130"/>
                      <a:pt x="366" y="111"/>
                      <a:pt x="355" y="87"/>
                    </a:cubicBezTo>
                    <a:lnTo>
                      <a:pt x="357" y="88"/>
                    </a:lnTo>
                    <a:cubicBezTo>
                      <a:pt x="345" y="90"/>
                      <a:pt x="332" y="93"/>
                      <a:pt x="318" y="95"/>
                    </a:cubicBezTo>
                    <a:lnTo>
                      <a:pt x="317" y="96"/>
                    </a:lnTo>
                    <a:lnTo>
                      <a:pt x="317" y="95"/>
                    </a:lnTo>
                    <a:cubicBezTo>
                      <a:pt x="308" y="85"/>
                      <a:pt x="298" y="75"/>
                      <a:pt x="286" y="66"/>
                    </a:cubicBezTo>
                    <a:lnTo>
                      <a:pt x="286" y="66"/>
                    </a:lnTo>
                    <a:lnTo>
                      <a:pt x="286" y="64"/>
                    </a:lnTo>
                    <a:cubicBezTo>
                      <a:pt x="287" y="52"/>
                      <a:pt x="289" y="39"/>
                      <a:pt x="291" y="26"/>
                    </a:cubicBezTo>
                    <a:lnTo>
                      <a:pt x="293" y="28"/>
                    </a:lnTo>
                    <a:cubicBezTo>
                      <a:pt x="274" y="21"/>
                      <a:pt x="253" y="13"/>
                      <a:pt x="232" y="5"/>
                    </a:cubicBezTo>
                    <a:lnTo>
                      <a:pt x="235" y="4"/>
                    </a:lnTo>
                    <a:cubicBezTo>
                      <a:pt x="228" y="14"/>
                      <a:pt x="221" y="25"/>
                      <a:pt x="213" y="37"/>
                    </a:cubicBezTo>
                    <a:lnTo>
                      <a:pt x="212" y="38"/>
                    </a:lnTo>
                    <a:lnTo>
                      <a:pt x="211" y="38"/>
                    </a:lnTo>
                    <a:cubicBezTo>
                      <a:pt x="198" y="36"/>
                      <a:pt x="184" y="36"/>
                      <a:pt x="170" y="39"/>
                    </a:cubicBezTo>
                    <a:lnTo>
                      <a:pt x="168" y="39"/>
                    </a:lnTo>
                    <a:lnTo>
                      <a:pt x="167" y="38"/>
                    </a:lnTo>
                    <a:cubicBezTo>
                      <a:pt x="160" y="28"/>
                      <a:pt x="152" y="17"/>
                      <a:pt x="144" y="7"/>
                    </a:cubicBezTo>
                    <a:lnTo>
                      <a:pt x="147" y="7"/>
                    </a:lnTo>
                    <a:cubicBezTo>
                      <a:pt x="128" y="16"/>
                      <a:pt x="108" y="24"/>
                      <a:pt x="88" y="34"/>
                    </a:cubicBezTo>
                    <a:lnTo>
                      <a:pt x="89" y="31"/>
                    </a:lnTo>
                    <a:cubicBezTo>
                      <a:pt x="92" y="42"/>
                      <a:pt x="94" y="56"/>
                      <a:pt x="97" y="69"/>
                    </a:cubicBezTo>
                    <a:lnTo>
                      <a:pt x="97" y="70"/>
                    </a:lnTo>
                    <a:lnTo>
                      <a:pt x="96" y="71"/>
                    </a:lnTo>
                    <a:cubicBezTo>
                      <a:pt x="86" y="80"/>
                      <a:pt x="76" y="90"/>
                      <a:pt x="68" y="102"/>
                    </a:cubicBezTo>
                    <a:lnTo>
                      <a:pt x="67" y="103"/>
                    </a:lnTo>
                    <a:lnTo>
                      <a:pt x="65" y="103"/>
                    </a:lnTo>
                    <a:cubicBezTo>
                      <a:pt x="53" y="101"/>
                      <a:pt x="40" y="99"/>
                      <a:pt x="26" y="97"/>
                    </a:cubicBezTo>
                    <a:lnTo>
                      <a:pt x="29" y="95"/>
                    </a:lnTo>
                    <a:cubicBezTo>
                      <a:pt x="22" y="114"/>
                      <a:pt x="14" y="135"/>
                      <a:pt x="6" y="156"/>
                    </a:cubicBezTo>
                    <a:lnTo>
                      <a:pt x="5" y="152"/>
                    </a:lnTo>
                    <a:cubicBezTo>
                      <a:pt x="15" y="159"/>
                      <a:pt x="26" y="166"/>
                      <a:pt x="38" y="174"/>
                    </a:cubicBezTo>
                    <a:lnTo>
                      <a:pt x="39" y="175"/>
                    </a:lnTo>
                    <a:lnTo>
                      <a:pt x="39" y="177"/>
                    </a:lnTo>
                    <a:cubicBezTo>
                      <a:pt x="37" y="190"/>
                      <a:pt x="38" y="204"/>
                      <a:pt x="40" y="218"/>
                    </a:cubicBezTo>
                    <a:lnTo>
                      <a:pt x="40" y="218"/>
                    </a:lnTo>
                    <a:cubicBezTo>
                      <a:pt x="39" y="219"/>
                      <a:pt x="41" y="215"/>
                      <a:pt x="39" y="221"/>
                    </a:cubicBezTo>
                    <a:lnTo>
                      <a:pt x="38" y="221"/>
                    </a:lnTo>
                    <a:lnTo>
                      <a:pt x="38" y="221"/>
                    </a:lnTo>
                    <a:lnTo>
                      <a:pt x="38" y="221"/>
                    </a:lnTo>
                    <a:lnTo>
                      <a:pt x="37" y="222"/>
                    </a:lnTo>
                    <a:lnTo>
                      <a:pt x="35" y="224"/>
                    </a:lnTo>
                    <a:lnTo>
                      <a:pt x="31" y="226"/>
                    </a:lnTo>
                    <a:lnTo>
                      <a:pt x="23" y="232"/>
                    </a:lnTo>
                    <a:cubicBezTo>
                      <a:pt x="18" y="236"/>
                      <a:pt x="13" y="240"/>
                      <a:pt x="7" y="244"/>
                    </a:cubicBezTo>
                    <a:lnTo>
                      <a:pt x="8" y="240"/>
                    </a:lnTo>
                    <a:cubicBezTo>
                      <a:pt x="17" y="260"/>
                      <a:pt x="26" y="280"/>
                      <a:pt x="34" y="299"/>
                    </a:cubicBezTo>
                    <a:lnTo>
                      <a:pt x="31" y="298"/>
                    </a:lnTo>
                    <a:cubicBezTo>
                      <a:pt x="44" y="295"/>
                      <a:pt x="57" y="293"/>
                      <a:pt x="69" y="290"/>
                    </a:cubicBezTo>
                    <a:lnTo>
                      <a:pt x="71" y="290"/>
                    </a:lnTo>
                    <a:lnTo>
                      <a:pt x="72" y="291"/>
                    </a:lnTo>
                    <a:cubicBezTo>
                      <a:pt x="81" y="302"/>
                      <a:pt x="91" y="312"/>
                      <a:pt x="102" y="320"/>
                    </a:cubicBezTo>
                    <a:lnTo>
                      <a:pt x="103" y="321"/>
                    </a:lnTo>
                    <a:lnTo>
                      <a:pt x="103" y="322"/>
                    </a:lnTo>
                    <a:cubicBezTo>
                      <a:pt x="101" y="335"/>
                      <a:pt x="99" y="348"/>
                      <a:pt x="98" y="361"/>
                    </a:cubicBezTo>
                    <a:lnTo>
                      <a:pt x="96" y="358"/>
                    </a:lnTo>
                    <a:cubicBezTo>
                      <a:pt x="116" y="366"/>
                      <a:pt x="136" y="374"/>
                      <a:pt x="156" y="381"/>
                    </a:cubicBezTo>
                    <a:lnTo>
                      <a:pt x="153" y="382"/>
                    </a:lnTo>
                    <a:cubicBezTo>
                      <a:pt x="160" y="371"/>
                      <a:pt x="167" y="361"/>
                      <a:pt x="175" y="350"/>
                    </a:cubicBezTo>
                    <a:lnTo>
                      <a:pt x="175" y="349"/>
                    </a:lnTo>
                    <a:lnTo>
                      <a:pt x="177" y="349"/>
                    </a:lnTo>
                    <a:cubicBezTo>
                      <a:pt x="191" y="350"/>
                      <a:pt x="205" y="350"/>
                      <a:pt x="218" y="348"/>
                    </a:cubicBezTo>
                    <a:lnTo>
                      <a:pt x="220" y="348"/>
                    </a:lnTo>
                    <a:lnTo>
                      <a:pt x="221" y="349"/>
                    </a:lnTo>
                    <a:cubicBezTo>
                      <a:pt x="229" y="360"/>
                      <a:pt x="237" y="370"/>
                      <a:pt x="244" y="380"/>
                    </a:cubicBezTo>
                    <a:lnTo>
                      <a:pt x="241" y="380"/>
                    </a:lnTo>
                    <a:cubicBezTo>
                      <a:pt x="262" y="370"/>
                      <a:pt x="282" y="362"/>
                      <a:pt x="300" y="354"/>
                    </a:cubicBezTo>
                    <a:lnTo>
                      <a:pt x="299" y="356"/>
                    </a:lnTo>
                    <a:cubicBezTo>
                      <a:pt x="297" y="343"/>
                      <a:pt x="294" y="330"/>
                      <a:pt x="292" y="318"/>
                    </a:cubicBezTo>
                    <a:lnTo>
                      <a:pt x="292" y="317"/>
                    </a:lnTo>
                    <a:lnTo>
                      <a:pt x="293" y="316"/>
                    </a:lnTo>
                    <a:cubicBezTo>
                      <a:pt x="304" y="306"/>
                      <a:pt x="314" y="296"/>
                      <a:pt x="321" y="286"/>
                    </a:cubicBezTo>
                    <a:lnTo>
                      <a:pt x="322" y="285"/>
                    </a:lnTo>
                    <a:lnTo>
                      <a:pt x="323" y="285"/>
                    </a:lnTo>
                    <a:cubicBezTo>
                      <a:pt x="337" y="287"/>
                      <a:pt x="350" y="289"/>
                      <a:pt x="362" y="291"/>
                    </a:cubicBezTo>
                    <a:lnTo>
                      <a:pt x="360" y="292"/>
                    </a:lnTo>
                    <a:cubicBezTo>
                      <a:pt x="369" y="269"/>
                      <a:pt x="377" y="249"/>
                      <a:pt x="383" y="232"/>
                    </a:cubicBezTo>
                    <a:lnTo>
                      <a:pt x="384" y="233"/>
                    </a:lnTo>
                    <a:cubicBezTo>
                      <a:pt x="371" y="225"/>
                      <a:pt x="360" y="217"/>
                      <a:pt x="352" y="211"/>
                    </a:cubicBezTo>
                    <a:lnTo>
                      <a:pt x="351" y="211"/>
                    </a:lnTo>
                    <a:lnTo>
                      <a:pt x="351" y="210"/>
                    </a:lnTo>
                    <a:cubicBezTo>
                      <a:pt x="353" y="196"/>
                      <a:pt x="352" y="186"/>
                      <a:pt x="352" y="179"/>
                    </a:cubicBezTo>
                    <a:cubicBezTo>
                      <a:pt x="352" y="176"/>
                      <a:pt x="351" y="173"/>
                      <a:pt x="351" y="171"/>
                    </a:cubicBezTo>
                    <a:cubicBezTo>
                      <a:pt x="351" y="169"/>
                      <a:pt x="351" y="168"/>
                      <a:pt x="351" y="168"/>
                    </a:cubicBezTo>
                    <a:cubicBezTo>
                      <a:pt x="351" y="168"/>
                      <a:pt x="351" y="169"/>
                      <a:pt x="352" y="171"/>
                    </a:cubicBezTo>
                    <a:cubicBezTo>
                      <a:pt x="352" y="173"/>
                      <a:pt x="353" y="175"/>
                      <a:pt x="353" y="179"/>
                    </a:cubicBezTo>
                    <a:cubicBezTo>
                      <a:pt x="354" y="186"/>
                      <a:pt x="354" y="196"/>
                      <a:pt x="353" y="211"/>
                    </a:cubicBezTo>
                    <a:lnTo>
                      <a:pt x="353" y="210"/>
                    </a:lnTo>
                    <a:cubicBezTo>
                      <a:pt x="362" y="216"/>
                      <a:pt x="372" y="223"/>
                      <a:pt x="385" y="231"/>
                    </a:cubicBezTo>
                    <a:lnTo>
                      <a:pt x="386" y="232"/>
                    </a:lnTo>
                    <a:lnTo>
                      <a:pt x="386" y="233"/>
                    </a:lnTo>
                    <a:cubicBezTo>
                      <a:pt x="379" y="250"/>
                      <a:pt x="372" y="270"/>
                      <a:pt x="363" y="293"/>
                    </a:cubicBezTo>
                    <a:lnTo>
                      <a:pt x="362" y="294"/>
                    </a:lnTo>
                    <a:lnTo>
                      <a:pt x="361" y="294"/>
                    </a:lnTo>
                    <a:cubicBezTo>
                      <a:pt x="349" y="292"/>
                      <a:pt x="337" y="290"/>
                      <a:pt x="323" y="288"/>
                    </a:cubicBezTo>
                    <a:lnTo>
                      <a:pt x="324" y="288"/>
                    </a:lnTo>
                    <a:cubicBezTo>
                      <a:pt x="316" y="299"/>
                      <a:pt x="307" y="309"/>
                      <a:pt x="295" y="319"/>
                    </a:cubicBezTo>
                    <a:lnTo>
                      <a:pt x="296" y="317"/>
                    </a:lnTo>
                    <a:cubicBezTo>
                      <a:pt x="298" y="329"/>
                      <a:pt x="301" y="342"/>
                      <a:pt x="303" y="355"/>
                    </a:cubicBezTo>
                    <a:lnTo>
                      <a:pt x="304" y="357"/>
                    </a:lnTo>
                    <a:lnTo>
                      <a:pt x="302" y="358"/>
                    </a:lnTo>
                    <a:cubicBezTo>
                      <a:pt x="284" y="366"/>
                      <a:pt x="264" y="375"/>
                      <a:pt x="243" y="384"/>
                    </a:cubicBezTo>
                    <a:lnTo>
                      <a:pt x="241" y="385"/>
                    </a:lnTo>
                    <a:lnTo>
                      <a:pt x="240" y="383"/>
                    </a:lnTo>
                    <a:cubicBezTo>
                      <a:pt x="233" y="373"/>
                      <a:pt x="225" y="363"/>
                      <a:pt x="217" y="352"/>
                    </a:cubicBezTo>
                    <a:lnTo>
                      <a:pt x="219" y="353"/>
                    </a:lnTo>
                    <a:cubicBezTo>
                      <a:pt x="206" y="355"/>
                      <a:pt x="191" y="356"/>
                      <a:pt x="177" y="354"/>
                    </a:cubicBezTo>
                    <a:lnTo>
                      <a:pt x="179" y="353"/>
                    </a:lnTo>
                    <a:cubicBezTo>
                      <a:pt x="172" y="363"/>
                      <a:pt x="165" y="374"/>
                      <a:pt x="157" y="385"/>
                    </a:cubicBezTo>
                    <a:lnTo>
                      <a:pt x="156" y="387"/>
                    </a:lnTo>
                    <a:lnTo>
                      <a:pt x="154" y="386"/>
                    </a:lnTo>
                    <a:cubicBezTo>
                      <a:pt x="135" y="379"/>
                      <a:pt x="115" y="371"/>
                      <a:pt x="94" y="363"/>
                    </a:cubicBezTo>
                    <a:lnTo>
                      <a:pt x="92" y="362"/>
                    </a:lnTo>
                    <a:lnTo>
                      <a:pt x="92" y="360"/>
                    </a:lnTo>
                    <a:cubicBezTo>
                      <a:pt x="94" y="347"/>
                      <a:pt x="96" y="335"/>
                      <a:pt x="98" y="322"/>
                    </a:cubicBezTo>
                    <a:lnTo>
                      <a:pt x="99" y="324"/>
                    </a:lnTo>
                    <a:cubicBezTo>
                      <a:pt x="88" y="316"/>
                      <a:pt x="77" y="306"/>
                      <a:pt x="68" y="295"/>
                    </a:cubicBezTo>
                    <a:lnTo>
                      <a:pt x="71" y="296"/>
                    </a:lnTo>
                    <a:cubicBezTo>
                      <a:pt x="58" y="298"/>
                      <a:pt x="45" y="301"/>
                      <a:pt x="32" y="303"/>
                    </a:cubicBezTo>
                    <a:lnTo>
                      <a:pt x="30" y="304"/>
                    </a:lnTo>
                    <a:lnTo>
                      <a:pt x="29" y="302"/>
                    </a:lnTo>
                    <a:cubicBezTo>
                      <a:pt x="21" y="282"/>
                      <a:pt x="12" y="263"/>
                      <a:pt x="3" y="243"/>
                    </a:cubicBezTo>
                    <a:lnTo>
                      <a:pt x="2" y="240"/>
                    </a:lnTo>
                    <a:lnTo>
                      <a:pt x="4" y="239"/>
                    </a:lnTo>
                    <a:cubicBezTo>
                      <a:pt x="9" y="235"/>
                      <a:pt x="15" y="231"/>
                      <a:pt x="20" y="228"/>
                    </a:cubicBezTo>
                    <a:lnTo>
                      <a:pt x="28" y="222"/>
                    </a:lnTo>
                    <a:lnTo>
                      <a:pt x="32" y="219"/>
                    </a:lnTo>
                    <a:lnTo>
                      <a:pt x="34" y="217"/>
                    </a:lnTo>
                    <a:lnTo>
                      <a:pt x="35" y="217"/>
                    </a:lnTo>
                    <a:lnTo>
                      <a:pt x="35" y="216"/>
                    </a:lnTo>
                    <a:lnTo>
                      <a:pt x="35" y="216"/>
                    </a:lnTo>
                    <a:lnTo>
                      <a:pt x="36" y="216"/>
                    </a:lnTo>
                    <a:cubicBezTo>
                      <a:pt x="33" y="221"/>
                      <a:pt x="35" y="217"/>
                      <a:pt x="34" y="219"/>
                    </a:cubicBezTo>
                    <a:lnTo>
                      <a:pt x="34" y="219"/>
                    </a:lnTo>
                    <a:cubicBezTo>
                      <a:pt x="32" y="204"/>
                      <a:pt x="32" y="189"/>
                      <a:pt x="33" y="176"/>
                    </a:cubicBezTo>
                    <a:lnTo>
                      <a:pt x="35" y="178"/>
                    </a:lnTo>
                    <a:cubicBezTo>
                      <a:pt x="24" y="171"/>
                      <a:pt x="12" y="164"/>
                      <a:pt x="2" y="157"/>
                    </a:cubicBezTo>
                    <a:lnTo>
                      <a:pt x="0" y="155"/>
                    </a:lnTo>
                    <a:lnTo>
                      <a:pt x="1" y="153"/>
                    </a:lnTo>
                    <a:cubicBezTo>
                      <a:pt x="9" y="132"/>
                      <a:pt x="17" y="112"/>
                      <a:pt x="24" y="93"/>
                    </a:cubicBezTo>
                    <a:lnTo>
                      <a:pt x="25" y="91"/>
                    </a:lnTo>
                    <a:lnTo>
                      <a:pt x="27" y="91"/>
                    </a:lnTo>
                    <a:cubicBezTo>
                      <a:pt x="41" y="93"/>
                      <a:pt x="54" y="95"/>
                      <a:pt x="66" y="97"/>
                    </a:cubicBezTo>
                    <a:lnTo>
                      <a:pt x="63" y="98"/>
                    </a:lnTo>
                    <a:cubicBezTo>
                      <a:pt x="72" y="86"/>
                      <a:pt x="82" y="75"/>
                      <a:pt x="93" y="67"/>
                    </a:cubicBezTo>
                    <a:lnTo>
                      <a:pt x="92" y="70"/>
                    </a:lnTo>
                    <a:cubicBezTo>
                      <a:pt x="89" y="56"/>
                      <a:pt x="87" y="43"/>
                      <a:pt x="84" y="31"/>
                    </a:cubicBezTo>
                    <a:lnTo>
                      <a:pt x="84" y="29"/>
                    </a:lnTo>
                    <a:lnTo>
                      <a:pt x="86" y="28"/>
                    </a:lnTo>
                    <a:cubicBezTo>
                      <a:pt x="106" y="19"/>
                      <a:pt x="126" y="10"/>
                      <a:pt x="145" y="2"/>
                    </a:cubicBezTo>
                    <a:lnTo>
                      <a:pt x="147" y="1"/>
                    </a:lnTo>
                    <a:lnTo>
                      <a:pt x="148" y="3"/>
                    </a:lnTo>
                    <a:cubicBezTo>
                      <a:pt x="156" y="14"/>
                      <a:pt x="164" y="25"/>
                      <a:pt x="171" y="34"/>
                    </a:cubicBezTo>
                    <a:lnTo>
                      <a:pt x="169" y="33"/>
                    </a:lnTo>
                    <a:cubicBezTo>
                      <a:pt x="184" y="31"/>
                      <a:pt x="198" y="31"/>
                      <a:pt x="212" y="32"/>
                    </a:cubicBezTo>
                    <a:lnTo>
                      <a:pt x="209" y="33"/>
                    </a:lnTo>
                    <a:cubicBezTo>
                      <a:pt x="217" y="22"/>
                      <a:pt x="224" y="11"/>
                      <a:pt x="231" y="1"/>
                    </a:cubicBezTo>
                    <a:lnTo>
                      <a:pt x="232" y="0"/>
                    </a:lnTo>
                    <a:lnTo>
                      <a:pt x="234" y="0"/>
                    </a:lnTo>
                    <a:cubicBezTo>
                      <a:pt x="255" y="8"/>
                      <a:pt x="275" y="16"/>
                      <a:pt x="294" y="24"/>
                    </a:cubicBezTo>
                    <a:lnTo>
                      <a:pt x="295" y="24"/>
                    </a:lnTo>
                    <a:lnTo>
                      <a:pt x="295" y="26"/>
                    </a:lnTo>
                    <a:cubicBezTo>
                      <a:pt x="293" y="39"/>
                      <a:pt x="291" y="52"/>
                      <a:pt x="289" y="64"/>
                    </a:cubicBezTo>
                    <a:lnTo>
                      <a:pt x="289" y="63"/>
                    </a:lnTo>
                    <a:cubicBezTo>
                      <a:pt x="301" y="71"/>
                      <a:pt x="311" y="82"/>
                      <a:pt x="319" y="92"/>
                    </a:cubicBezTo>
                    <a:lnTo>
                      <a:pt x="318" y="92"/>
                    </a:lnTo>
                    <a:cubicBezTo>
                      <a:pt x="332" y="89"/>
                      <a:pt x="344" y="86"/>
                      <a:pt x="356" y="84"/>
                    </a:cubicBezTo>
                    <a:lnTo>
                      <a:pt x="357" y="84"/>
                    </a:lnTo>
                    <a:lnTo>
                      <a:pt x="358" y="85"/>
                    </a:lnTo>
                    <a:cubicBezTo>
                      <a:pt x="368" y="109"/>
                      <a:pt x="377" y="129"/>
                      <a:pt x="383" y="144"/>
                    </a:cubicBezTo>
                    <a:lnTo>
                      <a:pt x="384" y="145"/>
                    </a:lnTo>
                    <a:lnTo>
                      <a:pt x="383" y="145"/>
                    </a:lnTo>
                    <a:cubicBezTo>
                      <a:pt x="373" y="153"/>
                      <a:pt x="365" y="158"/>
                      <a:pt x="360" y="162"/>
                    </a:cubicBezTo>
                    <a:cubicBezTo>
                      <a:pt x="357" y="164"/>
                      <a:pt x="355" y="165"/>
                      <a:pt x="354" y="167"/>
                    </a:cubicBezTo>
                    <a:cubicBezTo>
                      <a:pt x="352" y="168"/>
                      <a:pt x="351" y="168"/>
                      <a:pt x="351" y="1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0693A2C4-37C8-3350-B015-94A1DE736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183" y="4193391"/>
            <a:ext cx="5048400" cy="825600"/>
          </a:xfrm>
        </p:spPr>
        <p:txBody>
          <a:bodyPr/>
          <a:lstStyle/>
          <a:p>
            <a:r>
              <a:rPr lang="ru-RU" sz="3200" dirty="0" err="1">
                <a:solidFill>
                  <a:schemeClr val="tx1"/>
                </a:solidFill>
              </a:rPr>
              <a:t>Рекламен</a:t>
            </a:r>
            <a:r>
              <a:rPr lang="ru-RU" sz="3200" dirty="0">
                <a:solidFill>
                  <a:schemeClr val="tx1"/>
                </a:solidFill>
              </a:rPr>
              <a:t> материал</a:t>
            </a:r>
            <a:endParaRPr lang="bg-BG" sz="3200" dirty="0">
              <a:solidFill>
                <a:schemeClr val="tx1"/>
              </a:solidFill>
            </a:endParaRPr>
          </a:p>
        </p:txBody>
      </p:sp>
      <p:pic>
        <p:nvPicPr>
          <p:cNvPr id="4" name="Картина 3" descr="Картина, която съдържа текст, автобус, превозно средство, Сухопътно превозно средство&#10;&#10;Генерираното от ИИ съдържание може да е неправилно.">
            <a:extLst>
              <a:ext uri="{FF2B5EF4-FFF2-40B4-BE49-F238E27FC236}">
                <a16:creationId xmlns:a16="http://schemas.microsoft.com/office/drawing/2014/main" id="{961694CD-FDE8-A2A9-5AA5-09F9BC702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550" y="317097"/>
            <a:ext cx="2673666" cy="37876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45"/>
          <p:cNvSpPr txBox="1">
            <a:spLocks noGrp="1"/>
          </p:cNvSpPr>
          <p:nvPr>
            <p:ph type="title"/>
          </p:nvPr>
        </p:nvSpPr>
        <p:spPr>
          <a:xfrm>
            <a:off x="733463" y="976025"/>
            <a:ext cx="4448100" cy="25477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Това</a:t>
            </a:r>
            <a:r>
              <a:rPr lang="ru-RU" dirty="0"/>
              <a:t> е за </a:t>
            </a:r>
            <a:r>
              <a:rPr lang="ru-RU" dirty="0" err="1"/>
              <a:t>днес</a:t>
            </a:r>
            <a:r>
              <a:rPr lang="en" dirty="0"/>
              <a:t>!</a:t>
            </a:r>
            <a:endParaRPr dirty="0"/>
          </a:p>
        </p:txBody>
      </p:sp>
      <p:grpSp>
        <p:nvGrpSpPr>
          <p:cNvPr id="1801" name="Google Shape;1801;p45"/>
          <p:cNvGrpSpPr/>
          <p:nvPr/>
        </p:nvGrpSpPr>
        <p:grpSpPr>
          <a:xfrm>
            <a:off x="5239780" y="515548"/>
            <a:ext cx="3468821" cy="4112410"/>
            <a:chOff x="5188205" y="269636"/>
            <a:chExt cx="3468821" cy="4112410"/>
          </a:xfrm>
        </p:grpSpPr>
        <p:grpSp>
          <p:nvGrpSpPr>
            <p:cNvPr id="1802" name="Google Shape;1802;p45"/>
            <p:cNvGrpSpPr/>
            <p:nvPr/>
          </p:nvGrpSpPr>
          <p:grpSpPr>
            <a:xfrm>
              <a:off x="5442413" y="2249685"/>
              <a:ext cx="3106278" cy="1720475"/>
              <a:chOff x="5442413" y="2249685"/>
              <a:chExt cx="3106278" cy="1720475"/>
            </a:xfrm>
          </p:grpSpPr>
          <p:sp>
            <p:nvSpPr>
              <p:cNvPr id="1803" name="Google Shape;1803;p45"/>
              <p:cNvSpPr/>
              <p:nvPr/>
            </p:nvSpPr>
            <p:spPr>
              <a:xfrm>
                <a:off x="5442413" y="2249685"/>
                <a:ext cx="849507" cy="848438"/>
              </a:xfrm>
              <a:custGeom>
                <a:avLst/>
                <a:gdLst/>
                <a:ahLst/>
                <a:cxnLst/>
                <a:rect l="l" t="t" r="r" b="b"/>
                <a:pathLst>
                  <a:path w="792" h="791" extrusionOk="0">
                    <a:moveTo>
                      <a:pt x="227" y="115"/>
                    </a:moveTo>
                    <a:cubicBezTo>
                      <a:pt x="252" y="100"/>
                      <a:pt x="279" y="89"/>
                      <a:pt x="306" y="81"/>
                    </a:cubicBezTo>
                    <a:lnTo>
                      <a:pt x="322" y="2"/>
                    </a:lnTo>
                    <a:lnTo>
                      <a:pt x="455" y="0"/>
                    </a:lnTo>
                    <a:lnTo>
                      <a:pt x="474" y="78"/>
                    </a:lnTo>
                    <a:cubicBezTo>
                      <a:pt x="502" y="85"/>
                      <a:pt x="529" y="95"/>
                      <a:pt x="555" y="109"/>
                    </a:cubicBezTo>
                    <a:lnTo>
                      <a:pt x="622" y="65"/>
                    </a:lnTo>
                    <a:lnTo>
                      <a:pt x="718" y="158"/>
                    </a:lnTo>
                    <a:lnTo>
                      <a:pt x="676" y="226"/>
                    </a:lnTo>
                    <a:cubicBezTo>
                      <a:pt x="691" y="251"/>
                      <a:pt x="703" y="278"/>
                      <a:pt x="711" y="306"/>
                    </a:cubicBezTo>
                    <a:lnTo>
                      <a:pt x="789" y="322"/>
                    </a:lnTo>
                    <a:lnTo>
                      <a:pt x="792" y="455"/>
                    </a:lnTo>
                    <a:lnTo>
                      <a:pt x="714" y="474"/>
                    </a:lnTo>
                    <a:cubicBezTo>
                      <a:pt x="707" y="502"/>
                      <a:pt x="696" y="529"/>
                      <a:pt x="682" y="555"/>
                    </a:cubicBezTo>
                    <a:lnTo>
                      <a:pt x="726" y="622"/>
                    </a:lnTo>
                    <a:lnTo>
                      <a:pt x="634" y="717"/>
                    </a:lnTo>
                    <a:lnTo>
                      <a:pt x="565" y="676"/>
                    </a:lnTo>
                    <a:cubicBezTo>
                      <a:pt x="540" y="691"/>
                      <a:pt x="513" y="702"/>
                      <a:pt x="486" y="710"/>
                    </a:cubicBezTo>
                    <a:lnTo>
                      <a:pt x="469" y="789"/>
                    </a:lnTo>
                    <a:lnTo>
                      <a:pt x="336" y="791"/>
                    </a:lnTo>
                    <a:lnTo>
                      <a:pt x="317" y="713"/>
                    </a:lnTo>
                    <a:cubicBezTo>
                      <a:pt x="289" y="706"/>
                      <a:pt x="262" y="696"/>
                      <a:pt x="237" y="681"/>
                    </a:cubicBezTo>
                    <a:lnTo>
                      <a:pt x="170" y="725"/>
                    </a:lnTo>
                    <a:lnTo>
                      <a:pt x="74" y="633"/>
                    </a:lnTo>
                    <a:lnTo>
                      <a:pt x="116" y="564"/>
                    </a:lnTo>
                    <a:cubicBezTo>
                      <a:pt x="100" y="539"/>
                      <a:pt x="89" y="513"/>
                      <a:pt x="81" y="485"/>
                    </a:cubicBezTo>
                    <a:lnTo>
                      <a:pt x="2" y="469"/>
                    </a:lnTo>
                    <a:lnTo>
                      <a:pt x="0" y="336"/>
                    </a:lnTo>
                    <a:lnTo>
                      <a:pt x="78" y="317"/>
                    </a:lnTo>
                    <a:cubicBezTo>
                      <a:pt x="85" y="289"/>
                      <a:pt x="95" y="262"/>
                      <a:pt x="110" y="236"/>
                    </a:cubicBezTo>
                    <a:lnTo>
                      <a:pt x="66" y="169"/>
                    </a:lnTo>
                    <a:lnTo>
                      <a:pt x="158" y="73"/>
                    </a:lnTo>
                    <a:lnTo>
                      <a:pt x="227" y="115"/>
                    </a:lnTo>
                    <a:moveTo>
                      <a:pt x="297" y="292"/>
                    </a:moveTo>
                    <a:cubicBezTo>
                      <a:pt x="243" y="349"/>
                      <a:pt x="244" y="439"/>
                      <a:pt x="301" y="494"/>
                    </a:cubicBezTo>
                    <a:cubicBezTo>
                      <a:pt x="358" y="548"/>
                      <a:pt x="448" y="547"/>
                      <a:pt x="502" y="490"/>
                    </a:cubicBezTo>
                    <a:cubicBezTo>
                      <a:pt x="557" y="433"/>
                      <a:pt x="555" y="343"/>
                      <a:pt x="499" y="289"/>
                    </a:cubicBezTo>
                    <a:cubicBezTo>
                      <a:pt x="442" y="234"/>
                      <a:pt x="352" y="236"/>
                      <a:pt x="297" y="29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4" name="Google Shape;1804;p45"/>
              <p:cNvSpPr/>
              <p:nvPr/>
            </p:nvSpPr>
            <p:spPr>
              <a:xfrm>
                <a:off x="7612303" y="3033768"/>
                <a:ext cx="936389" cy="936393"/>
              </a:xfrm>
              <a:custGeom>
                <a:avLst/>
                <a:gdLst/>
                <a:ahLst/>
                <a:cxnLst/>
                <a:rect l="l" t="t" r="r" b="b"/>
                <a:pathLst>
                  <a:path w="873" h="873" extrusionOk="0">
                    <a:moveTo>
                      <a:pt x="250" y="127"/>
                    </a:moveTo>
                    <a:cubicBezTo>
                      <a:pt x="278" y="111"/>
                      <a:pt x="307" y="98"/>
                      <a:pt x="338" y="89"/>
                    </a:cubicBezTo>
                    <a:lnTo>
                      <a:pt x="356" y="3"/>
                    </a:lnTo>
                    <a:lnTo>
                      <a:pt x="502" y="0"/>
                    </a:lnTo>
                    <a:lnTo>
                      <a:pt x="523" y="86"/>
                    </a:lnTo>
                    <a:cubicBezTo>
                      <a:pt x="554" y="94"/>
                      <a:pt x="584" y="105"/>
                      <a:pt x="612" y="121"/>
                    </a:cubicBezTo>
                    <a:lnTo>
                      <a:pt x="686" y="72"/>
                    </a:lnTo>
                    <a:lnTo>
                      <a:pt x="791" y="174"/>
                    </a:lnTo>
                    <a:lnTo>
                      <a:pt x="745" y="250"/>
                    </a:lnTo>
                    <a:cubicBezTo>
                      <a:pt x="762" y="278"/>
                      <a:pt x="775" y="307"/>
                      <a:pt x="784" y="338"/>
                    </a:cubicBezTo>
                    <a:lnTo>
                      <a:pt x="870" y="356"/>
                    </a:lnTo>
                    <a:lnTo>
                      <a:pt x="873" y="502"/>
                    </a:lnTo>
                    <a:lnTo>
                      <a:pt x="787" y="523"/>
                    </a:lnTo>
                    <a:cubicBezTo>
                      <a:pt x="779" y="554"/>
                      <a:pt x="768" y="584"/>
                      <a:pt x="752" y="612"/>
                    </a:cubicBezTo>
                    <a:lnTo>
                      <a:pt x="800" y="686"/>
                    </a:lnTo>
                    <a:lnTo>
                      <a:pt x="699" y="791"/>
                    </a:lnTo>
                    <a:lnTo>
                      <a:pt x="623" y="746"/>
                    </a:lnTo>
                    <a:cubicBezTo>
                      <a:pt x="595" y="762"/>
                      <a:pt x="566" y="775"/>
                      <a:pt x="535" y="784"/>
                    </a:cubicBezTo>
                    <a:lnTo>
                      <a:pt x="517" y="870"/>
                    </a:lnTo>
                    <a:lnTo>
                      <a:pt x="371" y="873"/>
                    </a:lnTo>
                    <a:lnTo>
                      <a:pt x="350" y="787"/>
                    </a:lnTo>
                    <a:cubicBezTo>
                      <a:pt x="319" y="779"/>
                      <a:pt x="289" y="768"/>
                      <a:pt x="261" y="752"/>
                    </a:cubicBezTo>
                    <a:lnTo>
                      <a:pt x="187" y="800"/>
                    </a:lnTo>
                    <a:lnTo>
                      <a:pt x="82" y="699"/>
                    </a:lnTo>
                    <a:lnTo>
                      <a:pt x="127" y="623"/>
                    </a:lnTo>
                    <a:cubicBezTo>
                      <a:pt x="111" y="595"/>
                      <a:pt x="98" y="566"/>
                      <a:pt x="89" y="535"/>
                    </a:cubicBezTo>
                    <a:lnTo>
                      <a:pt x="3" y="517"/>
                    </a:lnTo>
                    <a:lnTo>
                      <a:pt x="0" y="371"/>
                    </a:lnTo>
                    <a:lnTo>
                      <a:pt x="86" y="350"/>
                    </a:lnTo>
                    <a:cubicBezTo>
                      <a:pt x="94" y="319"/>
                      <a:pt x="105" y="289"/>
                      <a:pt x="121" y="261"/>
                    </a:cubicBezTo>
                    <a:lnTo>
                      <a:pt x="73" y="187"/>
                    </a:lnTo>
                    <a:lnTo>
                      <a:pt x="174" y="82"/>
                    </a:lnTo>
                    <a:lnTo>
                      <a:pt x="250" y="127"/>
                    </a:lnTo>
                    <a:moveTo>
                      <a:pt x="328" y="322"/>
                    </a:moveTo>
                    <a:cubicBezTo>
                      <a:pt x="268" y="385"/>
                      <a:pt x="269" y="485"/>
                      <a:pt x="332" y="545"/>
                    </a:cubicBezTo>
                    <a:cubicBezTo>
                      <a:pt x="394" y="605"/>
                      <a:pt x="494" y="603"/>
                      <a:pt x="554" y="541"/>
                    </a:cubicBezTo>
                    <a:cubicBezTo>
                      <a:pt x="615" y="478"/>
                      <a:pt x="613" y="379"/>
                      <a:pt x="550" y="319"/>
                    </a:cubicBezTo>
                    <a:cubicBezTo>
                      <a:pt x="488" y="258"/>
                      <a:pt x="388" y="260"/>
                      <a:pt x="328" y="32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05" name="Google Shape;1805;p45"/>
            <p:cNvGrpSpPr/>
            <p:nvPr/>
          </p:nvGrpSpPr>
          <p:grpSpPr>
            <a:xfrm>
              <a:off x="8109994" y="1455949"/>
              <a:ext cx="547031" cy="551324"/>
              <a:chOff x="8109994" y="1455949"/>
              <a:chExt cx="547031" cy="551324"/>
            </a:xfrm>
          </p:grpSpPr>
          <p:sp>
            <p:nvSpPr>
              <p:cNvPr id="1806" name="Google Shape;1806;p45"/>
              <p:cNvSpPr/>
              <p:nvPr/>
            </p:nvSpPr>
            <p:spPr>
              <a:xfrm>
                <a:off x="8109994" y="1455949"/>
                <a:ext cx="465513" cy="551324"/>
              </a:xfrm>
              <a:custGeom>
                <a:avLst/>
                <a:gdLst/>
                <a:ahLst/>
                <a:cxnLst/>
                <a:rect l="l" t="t" r="r" b="b"/>
                <a:pathLst>
                  <a:path w="434" h="514" extrusionOk="0">
                    <a:moveTo>
                      <a:pt x="215" y="235"/>
                    </a:moveTo>
                    <a:cubicBezTo>
                      <a:pt x="255" y="207"/>
                      <a:pt x="276" y="155"/>
                      <a:pt x="265" y="102"/>
                    </a:cubicBezTo>
                    <a:cubicBezTo>
                      <a:pt x="250" y="33"/>
                      <a:pt x="186" y="-12"/>
                      <a:pt x="121" y="2"/>
                    </a:cubicBezTo>
                    <a:cubicBezTo>
                      <a:pt x="56" y="16"/>
                      <a:pt x="15" y="83"/>
                      <a:pt x="30" y="152"/>
                    </a:cubicBezTo>
                    <a:cubicBezTo>
                      <a:pt x="41" y="206"/>
                      <a:pt x="82" y="244"/>
                      <a:pt x="130" y="253"/>
                    </a:cubicBezTo>
                    <a:cubicBezTo>
                      <a:pt x="-45" y="319"/>
                      <a:pt x="6" y="514"/>
                      <a:pt x="6" y="514"/>
                    </a:cubicBezTo>
                    <a:lnTo>
                      <a:pt x="434" y="424"/>
                    </a:lnTo>
                    <a:cubicBezTo>
                      <a:pt x="434" y="424"/>
                      <a:pt x="401" y="223"/>
                      <a:pt x="215" y="23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7" name="Google Shape;1807;p45"/>
              <p:cNvSpPr/>
              <p:nvPr/>
            </p:nvSpPr>
            <p:spPr>
              <a:xfrm>
                <a:off x="8383510" y="1718740"/>
                <a:ext cx="273516" cy="273517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55" extrusionOk="0">
                    <a:moveTo>
                      <a:pt x="240" y="65"/>
                    </a:moveTo>
                    <a:lnTo>
                      <a:pt x="156" y="84"/>
                    </a:lnTo>
                    <a:lnTo>
                      <a:pt x="138" y="0"/>
                    </a:lnTo>
                    <a:lnTo>
                      <a:pt x="66" y="15"/>
                    </a:lnTo>
                    <a:lnTo>
                      <a:pt x="84" y="99"/>
                    </a:lnTo>
                    <a:lnTo>
                      <a:pt x="0" y="117"/>
                    </a:lnTo>
                    <a:lnTo>
                      <a:pt x="16" y="189"/>
                    </a:lnTo>
                    <a:lnTo>
                      <a:pt x="100" y="171"/>
                    </a:lnTo>
                    <a:lnTo>
                      <a:pt x="118" y="255"/>
                    </a:lnTo>
                    <a:lnTo>
                      <a:pt x="190" y="239"/>
                    </a:lnTo>
                    <a:lnTo>
                      <a:pt x="171" y="155"/>
                    </a:lnTo>
                    <a:lnTo>
                      <a:pt x="255" y="137"/>
                    </a:lnTo>
                    <a:lnTo>
                      <a:pt x="240" y="6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08" name="Google Shape;1808;p45"/>
            <p:cNvGrpSpPr/>
            <p:nvPr/>
          </p:nvGrpSpPr>
          <p:grpSpPr>
            <a:xfrm>
              <a:off x="5927233" y="2666933"/>
              <a:ext cx="2197778" cy="1715113"/>
              <a:chOff x="5927233" y="2666933"/>
              <a:chExt cx="2197778" cy="1715113"/>
            </a:xfrm>
          </p:grpSpPr>
          <p:sp>
            <p:nvSpPr>
              <p:cNvPr id="1809" name="Google Shape;1809;p45"/>
              <p:cNvSpPr/>
              <p:nvPr/>
            </p:nvSpPr>
            <p:spPr>
              <a:xfrm>
                <a:off x="5928305" y="2668005"/>
                <a:ext cx="1966094" cy="1574599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1468" extrusionOk="0">
                    <a:moveTo>
                      <a:pt x="1772" y="0"/>
                    </a:moveTo>
                    <a:lnTo>
                      <a:pt x="446" y="0"/>
                    </a:lnTo>
                    <a:cubicBezTo>
                      <a:pt x="404" y="0"/>
                      <a:pt x="370" y="34"/>
                      <a:pt x="370" y="76"/>
                    </a:cubicBezTo>
                    <a:lnTo>
                      <a:pt x="370" y="565"/>
                    </a:lnTo>
                    <a:lnTo>
                      <a:pt x="337" y="565"/>
                    </a:lnTo>
                    <a:cubicBezTo>
                      <a:pt x="322" y="565"/>
                      <a:pt x="307" y="561"/>
                      <a:pt x="293" y="555"/>
                    </a:cubicBezTo>
                    <a:cubicBezTo>
                      <a:pt x="256" y="537"/>
                      <a:pt x="214" y="530"/>
                      <a:pt x="170" y="537"/>
                    </a:cubicBezTo>
                    <a:cubicBezTo>
                      <a:pt x="81" y="552"/>
                      <a:pt x="12" y="626"/>
                      <a:pt x="2" y="715"/>
                    </a:cubicBezTo>
                    <a:cubicBezTo>
                      <a:pt x="-11" y="838"/>
                      <a:pt x="85" y="942"/>
                      <a:pt x="205" y="942"/>
                    </a:cubicBezTo>
                    <a:cubicBezTo>
                      <a:pt x="234" y="942"/>
                      <a:pt x="262" y="936"/>
                      <a:pt x="287" y="925"/>
                    </a:cubicBezTo>
                    <a:cubicBezTo>
                      <a:pt x="300" y="919"/>
                      <a:pt x="314" y="915"/>
                      <a:pt x="328" y="915"/>
                    </a:cubicBezTo>
                    <a:lnTo>
                      <a:pt x="370" y="915"/>
                    </a:lnTo>
                    <a:lnTo>
                      <a:pt x="370" y="1393"/>
                    </a:lnTo>
                    <a:cubicBezTo>
                      <a:pt x="370" y="1434"/>
                      <a:pt x="404" y="1468"/>
                      <a:pt x="446" y="1468"/>
                    </a:cubicBezTo>
                    <a:lnTo>
                      <a:pt x="1772" y="1468"/>
                    </a:lnTo>
                    <a:cubicBezTo>
                      <a:pt x="1806" y="1468"/>
                      <a:pt x="1833" y="1441"/>
                      <a:pt x="1833" y="1407"/>
                    </a:cubicBezTo>
                    <a:lnTo>
                      <a:pt x="1833" y="62"/>
                    </a:lnTo>
                    <a:cubicBezTo>
                      <a:pt x="1833" y="28"/>
                      <a:pt x="1806" y="1"/>
                      <a:pt x="1772" y="1"/>
                    </a:cubicBezTo>
                    <a:lnTo>
                      <a:pt x="17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0" name="Google Shape;1810;p45"/>
              <p:cNvSpPr/>
              <p:nvPr/>
            </p:nvSpPr>
            <p:spPr>
              <a:xfrm>
                <a:off x="5927233" y="2666933"/>
                <a:ext cx="1969312" cy="1577817"/>
              </a:xfrm>
              <a:custGeom>
                <a:avLst/>
                <a:gdLst/>
                <a:ahLst/>
                <a:cxnLst/>
                <a:rect l="l" t="t" r="r" b="b"/>
                <a:pathLst>
                  <a:path w="1836" h="1471" extrusionOk="0">
                    <a:moveTo>
                      <a:pt x="1773" y="1"/>
                    </a:moveTo>
                    <a:cubicBezTo>
                      <a:pt x="1773" y="1"/>
                      <a:pt x="1774" y="1"/>
                      <a:pt x="1777" y="1"/>
                    </a:cubicBezTo>
                    <a:cubicBezTo>
                      <a:pt x="1778" y="1"/>
                      <a:pt x="1780" y="2"/>
                      <a:pt x="1782" y="2"/>
                    </a:cubicBezTo>
                    <a:cubicBezTo>
                      <a:pt x="1784" y="2"/>
                      <a:pt x="1787" y="3"/>
                      <a:pt x="1789" y="3"/>
                    </a:cubicBezTo>
                    <a:cubicBezTo>
                      <a:pt x="1799" y="6"/>
                      <a:pt x="1816" y="14"/>
                      <a:pt x="1827" y="32"/>
                    </a:cubicBezTo>
                    <a:cubicBezTo>
                      <a:pt x="1832" y="42"/>
                      <a:pt x="1835" y="54"/>
                      <a:pt x="1835" y="67"/>
                    </a:cubicBezTo>
                    <a:cubicBezTo>
                      <a:pt x="1835" y="80"/>
                      <a:pt x="1835" y="94"/>
                      <a:pt x="1835" y="110"/>
                    </a:cubicBezTo>
                    <a:cubicBezTo>
                      <a:pt x="1835" y="141"/>
                      <a:pt x="1835" y="177"/>
                      <a:pt x="1835" y="217"/>
                    </a:cubicBezTo>
                    <a:cubicBezTo>
                      <a:pt x="1835" y="378"/>
                      <a:pt x="1835" y="612"/>
                      <a:pt x="1836" y="900"/>
                    </a:cubicBezTo>
                    <a:cubicBezTo>
                      <a:pt x="1836" y="1044"/>
                      <a:pt x="1836" y="1202"/>
                      <a:pt x="1836" y="1372"/>
                    </a:cubicBezTo>
                    <a:cubicBezTo>
                      <a:pt x="1836" y="1382"/>
                      <a:pt x="1836" y="1393"/>
                      <a:pt x="1836" y="1404"/>
                    </a:cubicBezTo>
                    <a:cubicBezTo>
                      <a:pt x="1836" y="1409"/>
                      <a:pt x="1836" y="1415"/>
                      <a:pt x="1835" y="1420"/>
                    </a:cubicBezTo>
                    <a:cubicBezTo>
                      <a:pt x="1833" y="1425"/>
                      <a:pt x="1832" y="1431"/>
                      <a:pt x="1829" y="1436"/>
                    </a:cubicBezTo>
                    <a:cubicBezTo>
                      <a:pt x="1820" y="1456"/>
                      <a:pt x="1799" y="1470"/>
                      <a:pt x="1776" y="1470"/>
                    </a:cubicBezTo>
                    <a:cubicBezTo>
                      <a:pt x="1732" y="1470"/>
                      <a:pt x="1688" y="1471"/>
                      <a:pt x="1642" y="1471"/>
                    </a:cubicBezTo>
                    <a:cubicBezTo>
                      <a:pt x="1552" y="1471"/>
                      <a:pt x="1459" y="1471"/>
                      <a:pt x="1364" y="1471"/>
                    </a:cubicBezTo>
                    <a:cubicBezTo>
                      <a:pt x="1174" y="1471"/>
                      <a:pt x="974" y="1471"/>
                      <a:pt x="766" y="1471"/>
                    </a:cubicBezTo>
                    <a:cubicBezTo>
                      <a:pt x="663" y="1471"/>
                      <a:pt x="557" y="1471"/>
                      <a:pt x="450" y="1471"/>
                    </a:cubicBezTo>
                    <a:cubicBezTo>
                      <a:pt x="436" y="1471"/>
                      <a:pt x="422" y="1468"/>
                      <a:pt x="410" y="1462"/>
                    </a:cubicBezTo>
                    <a:cubicBezTo>
                      <a:pt x="398" y="1455"/>
                      <a:pt x="388" y="1446"/>
                      <a:pt x="381" y="1434"/>
                    </a:cubicBezTo>
                    <a:cubicBezTo>
                      <a:pt x="373" y="1422"/>
                      <a:pt x="370" y="1408"/>
                      <a:pt x="369" y="1394"/>
                    </a:cubicBezTo>
                    <a:lnTo>
                      <a:pt x="369" y="1190"/>
                    </a:lnTo>
                    <a:cubicBezTo>
                      <a:pt x="369" y="1097"/>
                      <a:pt x="369" y="1006"/>
                      <a:pt x="369" y="916"/>
                    </a:cubicBezTo>
                    <a:lnTo>
                      <a:pt x="371" y="918"/>
                    </a:lnTo>
                    <a:lnTo>
                      <a:pt x="339" y="918"/>
                    </a:lnTo>
                    <a:cubicBezTo>
                      <a:pt x="334" y="918"/>
                      <a:pt x="328" y="918"/>
                      <a:pt x="323" y="919"/>
                    </a:cubicBezTo>
                    <a:cubicBezTo>
                      <a:pt x="318" y="919"/>
                      <a:pt x="313" y="920"/>
                      <a:pt x="307" y="921"/>
                    </a:cubicBezTo>
                    <a:cubicBezTo>
                      <a:pt x="302" y="922"/>
                      <a:pt x="297" y="924"/>
                      <a:pt x="292" y="926"/>
                    </a:cubicBezTo>
                    <a:cubicBezTo>
                      <a:pt x="287" y="928"/>
                      <a:pt x="282" y="930"/>
                      <a:pt x="277" y="932"/>
                    </a:cubicBezTo>
                    <a:cubicBezTo>
                      <a:pt x="267" y="936"/>
                      <a:pt x="257" y="939"/>
                      <a:pt x="246" y="941"/>
                    </a:cubicBezTo>
                    <a:cubicBezTo>
                      <a:pt x="236" y="943"/>
                      <a:pt x="225" y="944"/>
                      <a:pt x="214" y="944"/>
                    </a:cubicBezTo>
                    <a:cubicBezTo>
                      <a:pt x="209" y="945"/>
                      <a:pt x="204" y="945"/>
                      <a:pt x="198" y="944"/>
                    </a:cubicBezTo>
                    <a:cubicBezTo>
                      <a:pt x="193" y="944"/>
                      <a:pt x="188" y="944"/>
                      <a:pt x="182" y="943"/>
                    </a:cubicBezTo>
                    <a:cubicBezTo>
                      <a:pt x="161" y="941"/>
                      <a:pt x="140" y="935"/>
                      <a:pt x="121" y="926"/>
                    </a:cubicBezTo>
                    <a:cubicBezTo>
                      <a:pt x="102" y="917"/>
                      <a:pt x="84" y="905"/>
                      <a:pt x="68" y="892"/>
                    </a:cubicBezTo>
                    <a:cubicBezTo>
                      <a:pt x="52" y="877"/>
                      <a:pt x="39" y="861"/>
                      <a:pt x="28" y="843"/>
                    </a:cubicBezTo>
                    <a:cubicBezTo>
                      <a:pt x="18" y="824"/>
                      <a:pt x="10" y="805"/>
                      <a:pt x="5" y="785"/>
                    </a:cubicBezTo>
                    <a:cubicBezTo>
                      <a:pt x="4" y="780"/>
                      <a:pt x="4" y="774"/>
                      <a:pt x="3" y="769"/>
                    </a:cubicBezTo>
                    <a:lnTo>
                      <a:pt x="1" y="762"/>
                    </a:lnTo>
                    <a:cubicBezTo>
                      <a:pt x="1" y="759"/>
                      <a:pt x="1" y="757"/>
                      <a:pt x="1" y="754"/>
                    </a:cubicBezTo>
                    <a:lnTo>
                      <a:pt x="0" y="739"/>
                    </a:lnTo>
                    <a:lnTo>
                      <a:pt x="1" y="723"/>
                    </a:lnTo>
                    <a:cubicBezTo>
                      <a:pt x="4" y="682"/>
                      <a:pt x="20" y="642"/>
                      <a:pt x="45" y="610"/>
                    </a:cubicBezTo>
                    <a:cubicBezTo>
                      <a:pt x="71" y="579"/>
                      <a:pt x="105" y="555"/>
                      <a:pt x="144" y="543"/>
                    </a:cubicBezTo>
                    <a:cubicBezTo>
                      <a:pt x="182" y="531"/>
                      <a:pt x="223" y="530"/>
                      <a:pt x="260" y="541"/>
                    </a:cubicBezTo>
                    <a:cubicBezTo>
                      <a:pt x="270" y="544"/>
                      <a:pt x="279" y="547"/>
                      <a:pt x="288" y="551"/>
                    </a:cubicBezTo>
                    <a:cubicBezTo>
                      <a:pt x="297" y="555"/>
                      <a:pt x="305" y="559"/>
                      <a:pt x="315" y="561"/>
                    </a:cubicBezTo>
                    <a:cubicBezTo>
                      <a:pt x="324" y="564"/>
                      <a:pt x="333" y="564"/>
                      <a:pt x="343" y="564"/>
                    </a:cubicBezTo>
                    <a:lnTo>
                      <a:pt x="371" y="564"/>
                    </a:lnTo>
                    <a:lnTo>
                      <a:pt x="370" y="566"/>
                    </a:lnTo>
                    <a:cubicBezTo>
                      <a:pt x="370" y="424"/>
                      <a:pt x="370" y="287"/>
                      <a:pt x="370" y="156"/>
                    </a:cubicBezTo>
                    <a:lnTo>
                      <a:pt x="370" y="107"/>
                    </a:lnTo>
                    <a:cubicBezTo>
                      <a:pt x="370" y="99"/>
                      <a:pt x="370" y="91"/>
                      <a:pt x="370" y="83"/>
                    </a:cubicBezTo>
                    <a:cubicBezTo>
                      <a:pt x="369" y="75"/>
                      <a:pt x="370" y="67"/>
                      <a:pt x="372" y="59"/>
                    </a:cubicBezTo>
                    <a:cubicBezTo>
                      <a:pt x="375" y="43"/>
                      <a:pt x="385" y="29"/>
                      <a:pt x="397" y="18"/>
                    </a:cubicBezTo>
                    <a:cubicBezTo>
                      <a:pt x="403" y="13"/>
                      <a:pt x="410" y="9"/>
                      <a:pt x="417" y="6"/>
                    </a:cubicBezTo>
                    <a:cubicBezTo>
                      <a:pt x="424" y="3"/>
                      <a:pt x="432" y="1"/>
                      <a:pt x="440" y="0"/>
                    </a:cubicBezTo>
                    <a:cubicBezTo>
                      <a:pt x="502" y="-1"/>
                      <a:pt x="563" y="0"/>
                      <a:pt x="622" y="0"/>
                    </a:cubicBezTo>
                    <a:cubicBezTo>
                      <a:pt x="856" y="0"/>
                      <a:pt x="1063" y="0"/>
                      <a:pt x="1232" y="0"/>
                    </a:cubicBezTo>
                    <a:cubicBezTo>
                      <a:pt x="1403" y="0"/>
                      <a:pt x="1538" y="1"/>
                      <a:pt x="1631" y="1"/>
                    </a:cubicBezTo>
                    <a:cubicBezTo>
                      <a:pt x="1677" y="1"/>
                      <a:pt x="1712" y="1"/>
                      <a:pt x="1736" y="1"/>
                    </a:cubicBezTo>
                    <a:cubicBezTo>
                      <a:pt x="1748" y="1"/>
                      <a:pt x="1757" y="1"/>
                      <a:pt x="1764" y="1"/>
                    </a:cubicBezTo>
                    <a:cubicBezTo>
                      <a:pt x="1770" y="1"/>
                      <a:pt x="1773" y="1"/>
                      <a:pt x="1773" y="1"/>
                    </a:cubicBezTo>
                    <a:cubicBezTo>
                      <a:pt x="1773" y="1"/>
                      <a:pt x="1770" y="1"/>
                      <a:pt x="1764" y="1"/>
                    </a:cubicBezTo>
                    <a:cubicBezTo>
                      <a:pt x="1757" y="1"/>
                      <a:pt x="1748" y="1"/>
                      <a:pt x="1736" y="1"/>
                    </a:cubicBezTo>
                    <a:cubicBezTo>
                      <a:pt x="1712" y="1"/>
                      <a:pt x="1677" y="2"/>
                      <a:pt x="1631" y="2"/>
                    </a:cubicBezTo>
                    <a:cubicBezTo>
                      <a:pt x="1538" y="2"/>
                      <a:pt x="1403" y="2"/>
                      <a:pt x="1232" y="2"/>
                    </a:cubicBezTo>
                    <a:cubicBezTo>
                      <a:pt x="1062" y="2"/>
                      <a:pt x="856" y="3"/>
                      <a:pt x="622" y="3"/>
                    </a:cubicBezTo>
                    <a:cubicBezTo>
                      <a:pt x="563" y="3"/>
                      <a:pt x="502" y="3"/>
                      <a:pt x="440" y="3"/>
                    </a:cubicBezTo>
                    <a:cubicBezTo>
                      <a:pt x="433" y="4"/>
                      <a:pt x="425" y="6"/>
                      <a:pt x="418" y="9"/>
                    </a:cubicBezTo>
                    <a:cubicBezTo>
                      <a:pt x="411" y="12"/>
                      <a:pt x="405" y="16"/>
                      <a:pt x="399" y="21"/>
                    </a:cubicBezTo>
                    <a:cubicBezTo>
                      <a:pt x="387" y="31"/>
                      <a:pt x="378" y="45"/>
                      <a:pt x="375" y="60"/>
                    </a:cubicBezTo>
                    <a:cubicBezTo>
                      <a:pt x="373" y="68"/>
                      <a:pt x="373" y="75"/>
                      <a:pt x="373" y="83"/>
                    </a:cubicBezTo>
                    <a:cubicBezTo>
                      <a:pt x="373" y="91"/>
                      <a:pt x="373" y="99"/>
                      <a:pt x="373" y="108"/>
                    </a:cubicBezTo>
                    <a:cubicBezTo>
                      <a:pt x="373" y="124"/>
                      <a:pt x="373" y="140"/>
                      <a:pt x="373" y="156"/>
                    </a:cubicBezTo>
                    <a:cubicBezTo>
                      <a:pt x="373" y="287"/>
                      <a:pt x="373" y="424"/>
                      <a:pt x="373" y="566"/>
                    </a:cubicBezTo>
                    <a:lnTo>
                      <a:pt x="373" y="568"/>
                    </a:lnTo>
                    <a:lnTo>
                      <a:pt x="371" y="568"/>
                    </a:lnTo>
                    <a:cubicBezTo>
                      <a:pt x="362" y="568"/>
                      <a:pt x="352" y="568"/>
                      <a:pt x="343" y="568"/>
                    </a:cubicBezTo>
                    <a:cubicBezTo>
                      <a:pt x="333" y="568"/>
                      <a:pt x="323" y="567"/>
                      <a:pt x="314" y="565"/>
                    </a:cubicBezTo>
                    <a:cubicBezTo>
                      <a:pt x="304" y="563"/>
                      <a:pt x="295" y="558"/>
                      <a:pt x="287" y="554"/>
                    </a:cubicBezTo>
                    <a:cubicBezTo>
                      <a:pt x="278" y="550"/>
                      <a:pt x="269" y="547"/>
                      <a:pt x="259" y="545"/>
                    </a:cubicBezTo>
                    <a:cubicBezTo>
                      <a:pt x="222" y="534"/>
                      <a:pt x="182" y="535"/>
                      <a:pt x="145" y="547"/>
                    </a:cubicBezTo>
                    <a:cubicBezTo>
                      <a:pt x="107" y="559"/>
                      <a:pt x="73" y="582"/>
                      <a:pt x="48" y="613"/>
                    </a:cubicBezTo>
                    <a:cubicBezTo>
                      <a:pt x="23" y="644"/>
                      <a:pt x="7" y="683"/>
                      <a:pt x="5" y="723"/>
                    </a:cubicBezTo>
                    <a:lnTo>
                      <a:pt x="4" y="739"/>
                    </a:lnTo>
                    <a:lnTo>
                      <a:pt x="5" y="754"/>
                    </a:lnTo>
                    <a:cubicBezTo>
                      <a:pt x="5" y="756"/>
                      <a:pt x="5" y="759"/>
                      <a:pt x="5" y="761"/>
                    </a:cubicBezTo>
                    <a:lnTo>
                      <a:pt x="6" y="769"/>
                    </a:lnTo>
                    <a:cubicBezTo>
                      <a:pt x="7" y="774"/>
                      <a:pt x="8" y="779"/>
                      <a:pt x="9" y="784"/>
                    </a:cubicBezTo>
                    <a:cubicBezTo>
                      <a:pt x="14" y="804"/>
                      <a:pt x="21" y="823"/>
                      <a:pt x="31" y="841"/>
                    </a:cubicBezTo>
                    <a:cubicBezTo>
                      <a:pt x="42" y="859"/>
                      <a:pt x="55" y="875"/>
                      <a:pt x="70" y="889"/>
                    </a:cubicBezTo>
                    <a:cubicBezTo>
                      <a:pt x="86" y="903"/>
                      <a:pt x="103" y="914"/>
                      <a:pt x="122" y="923"/>
                    </a:cubicBezTo>
                    <a:cubicBezTo>
                      <a:pt x="141" y="931"/>
                      <a:pt x="162" y="937"/>
                      <a:pt x="183" y="940"/>
                    </a:cubicBezTo>
                    <a:cubicBezTo>
                      <a:pt x="188" y="940"/>
                      <a:pt x="192" y="941"/>
                      <a:pt x="198" y="941"/>
                    </a:cubicBezTo>
                    <a:cubicBezTo>
                      <a:pt x="203" y="942"/>
                      <a:pt x="209" y="941"/>
                      <a:pt x="214" y="941"/>
                    </a:cubicBezTo>
                    <a:cubicBezTo>
                      <a:pt x="225" y="940"/>
                      <a:pt x="235" y="939"/>
                      <a:pt x="245" y="937"/>
                    </a:cubicBezTo>
                    <a:cubicBezTo>
                      <a:pt x="256" y="935"/>
                      <a:pt x="266" y="932"/>
                      <a:pt x="276" y="928"/>
                    </a:cubicBezTo>
                    <a:cubicBezTo>
                      <a:pt x="281" y="926"/>
                      <a:pt x="286" y="924"/>
                      <a:pt x="291" y="922"/>
                    </a:cubicBezTo>
                    <a:cubicBezTo>
                      <a:pt x="296" y="920"/>
                      <a:pt x="301" y="918"/>
                      <a:pt x="306" y="917"/>
                    </a:cubicBezTo>
                    <a:cubicBezTo>
                      <a:pt x="312" y="916"/>
                      <a:pt x="317" y="915"/>
                      <a:pt x="323" y="915"/>
                    </a:cubicBezTo>
                    <a:cubicBezTo>
                      <a:pt x="328" y="915"/>
                      <a:pt x="333" y="915"/>
                      <a:pt x="339" y="915"/>
                    </a:cubicBezTo>
                    <a:cubicBezTo>
                      <a:pt x="350" y="915"/>
                      <a:pt x="360" y="915"/>
                      <a:pt x="371" y="915"/>
                    </a:cubicBezTo>
                    <a:lnTo>
                      <a:pt x="373" y="915"/>
                    </a:lnTo>
                    <a:lnTo>
                      <a:pt x="373" y="917"/>
                    </a:lnTo>
                    <a:cubicBezTo>
                      <a:pt x="373" y="1006"/>
                      <a:pt x="373" y="1098"/>
                      <a:pt x="373" y="1190"/>
                    </a:cubicBezTo>
                    <a:cubicBezTo>
                      <a:pt x="373" y="1245"/>
                      <a:pt x="373" y="1299"/>
                      <a:pt x="373" y="1354"/>
                    </a:cubicBezTo>
                    <a:cubicBezTo>
                      <a:pt x="373" y="1367"/>
                      <a:pt x="373" y="1381"/>
                      <a:pt x="373" y="1394"/>
                    </a:cubicBezTo>
                    <a:cubicBezTo>
                      <a:pt x="373" y="1408"/>
                      <a:pt x="377" y="1421"/>
                      <a:pt x="384" y="1432"/>
                    </a:cubicBezTo>
                    <a:cubicBezTo>
                      <a:pt x="391" y="1443"/>
                      <a:pt x="401" y="1452"/>
                      <a:pt x="412" y="1459"/>
                    </a:cubicBezTo>
                    <a:cubicBezTo>
                      <a:pt x="424" y="1465"/>
                      <a:pt x="437" y="1468"/>
                      <a:pt x="450" y="1467"/>
                    </a:cubicBezTo>
                    <a:cubicBezTo>
                      <a:pt x="557" y="1467"/>
                      <a:pt x="663" y="1467"/>
                      <a:pt x="766" y="1467"/>
                    </a:cubicBezTo>
                    <a:cubicBezTo>
                      <a:pt x="974" y="1467"/>
                      <a:pt x="1174" y="1467"/>
                      <a:pt x="1364" y="1467"/>
                    </a:cubicBezTo>
                    <a:cubicBezTo>
                      <a:pt x="1459" y="1467"/>
                      <a:pt x="1552" y="1467"/>
                      <a:pt x="1642" y="1467"/>
                    </a:cubicBezTo>
                    <a:cubicBezTo>
                      <a:pt x="1688" y="1467"/>
                      <a:pt x="1732" y="1467"/>
                      <a:pt x="1776" y="1467"/>
                    </a:cubicBezTo>
                    <a:cubicBezTo>
                      <a:pt x="1797" y="1467"/>
                      <a:pt x="1817" y="1453"/>
                      <a:pt x="1826" y="1434"/>
                    </a:cubicBezTo>
                    <a:cubicBezTo>
                      <a:pt x="1829" y="1430"/>
                      <a:pt x="1830" y="1425"/>
                      <a:pt x="1831" y="1420"/>
                    </a:cubicBezTo>
                    <a:cubicBezTo>
                      <a:pt x="1832" y="1415"/>
                      <a:pt x="1833" y="1409"/>
                      <a:pt x="1833" y="1404"/>
                    </a:cubicBezTo>
                    <a:cubicBezTo>
                      <a:pt x="1833" y="1393"/>
                      <a:pt x="1833" y="1383"/>
                      <a:pt x="1833" y="1372"/>
                    </a:cubicBezTo>
                    <a:cubicBezTo>
                      <a:pt x="1833" y="1203"/>
                      <a:pt x="1833" y="1045"/>
                      <a:pt x="1833" y="900"/>
                    </a:cubicBezTo>
                    <a:cubicBezTo>
                      <a:pt x="1833" y="612"/>
                      <a:pt x="1833" y="379"/>
                      <a:pt x="1834" y="217"/>
                    </a:cubicBezTo>
                    <a:cubicBezTo>
                      <a:pt x="1834" y="177"/>
                      <a:pt x="1834" y="141"/>
                      <a:pt x="1834" y="110"/>
                    </a:cubicBezTo>
                    <a:cubicBezTo>
                      <a:pt x="1834" y="95"/>
                      <a:pt x="1834" y="80"/>
                      <a:pt x="1834" y="67"/>
                    </a:cubicBezTo>
                    <a:cubicBezTo>
                      <a:pt x="1834" y="54"/>
                      <a:pt x="1831" y="42"/>
                      <a:pt x="1826" y="33"/>
                    </a:cubicBezTo>
                    <a:cubicBezTo>
                      <a:pt x="1815" y="14"/>
                      <a:pt x="1799" y="7"/>
                      <a:pt x="1789" y="4"/>
                    </a:cubicBezTo>
                    <a:cubicBezTo>
                      <a:pt x="1786" y="3"/>
                      <a:pt x="1784" y="3"/>
                      <a:pt x="1782" y="3"/>
                    </a:cubicBezTo>
                    <a:cubicBezTo>
                      <a:pt x="1780" y="2"/>
                      <a:pt x="1778" y="2"/>
                      <a:pt x="1777" y="2"/>
                    </a:cubicBezTo>
                    <a:cubicBezTo>
                      <a:pt x="1774" y="2"/>
                      <a:pt x="1773" y="2"/>
                      <a:pt x="1773" y="2"/>
                    </a:cubicBezTo>
                    <a:lnTo>
                      <a:pt x="177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1" name="Google Shape;1811;p45"/>
              <p:cNvSpPr/>
              <p:nvPr/>
            </p:nvSpPr>
            <p:spPr>
              <a:xfrm>
                <a:off x="6729545" y="2990863"/>
                <a:ext cx="765844" cy="946046"/>
              </a:xfrm>
              <a:custGeom>
                <a:avLst/>
                <a:gdLst/>
                <a:ahLst/>
                <a:cxnLst/>
                <a:rect l="l" t="t" r="r" b="b"/>
                <a:pathLst>
                  <a:path w="714" h="882" extrusionOk="0">
                    <a:moveTo>
                      <a:pt x="701" y="516"/>
                    </a:moveTo>
                    <a:cubicBezTo>
                      <a:pt x="698" y="426"/>
                      <a:pt x="695" y="335"/>
                      <a:pt x="677" y="247"/>
                    </a:cubicBezTo>
                    <a:cubicBezTo>
                      <a:pt x="660" y="158"/>
                      <a:pt x="638" y="71"/>
                      <a:pt x="582" y="0"/>
                    </a:cubicBezTo>
                    <a:lnTo>
                      <a:pt x="60" y="28"/>
                    </a:lnTo>
                    <a:cubicBezTo>
                      <a:pt x="40" y="108"/>
                      <a:pt x="20" y="190"/>
                      <a:pt x="28" y="272"/>
                    </a:cubicBezTo>
                    <a:cubicBezTo>
                      <a:pt x="36" y="352"/>
                      <a:pt x="71" y="429"/>
                      <a:pt x="66" y="509"/>
                    </a:cubicBezTo>
                    <a:cubicBezTo>
                      <a:pt x="62" y="565"/>
                      <a:pt x="38" y="618"/>
                      <a:pt x="20" y="672"/>
                    </a:cubicBezTo>
                    <a:cubicBezTo>
                      <a:pt x="2" y="726"/>
                      <a:pt x="-9" y="786"/>
                      <a:pt x="12" y="838"/>
                    </a:cubicBezTo>
                    <a:cubicBezTo>
                      <a:pt x="17" y="851"/>
                      <a:pt x="25" y="864"/>
                      <a:pt x="37" y="872"/>
                    </a:cubicBezTo>
                    <a:cubicBezTo>
                      <a:pt x="52" y="882"/>
                      <a:pt x="71" y="882"/>
                      <a:pt x="88" y="882"/>
                    </a:cubicBezTo>
                    <a:cubicBezTo>
                      <a:pt x="297" y="882"/>
                      <a:pt x="505" y="878"/>
                      <a:pt x="714" y="868"/>
                    </a:cubicBezTo>
                    <a:cubicBezTo>
                      <a:pt x="710" y="751"/>
                      <a:pt x="706" y="634"/>
                      <a:pt x="701" y="517"/>
                    </a:cubicBezTo>
                    <a:lnTo>
                      <a:pt x="701" y="516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2" name="Google Shape;1812;p45"/>
              <p:cNvSpPr/>
              <p:nvPr/>
            </p:nvSpPr>
            <p:spPr>
              <a:xfrm>
                <a:off x="7200421" y="3231129"/>
                <a:ext cx="197360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99" extrusionOk="0">
                    <a:moveTo>
                      <a:pt x="183" y="0"/>
                    </a:moveTo>
                    <a:cubicBezTo>
                      <a:pt x="186" y="112"/>
                      <a:pt x="138" y="223"/>
                      <a:pt x="56" y="299"/>
                    </a:cubicBezTo>
                    <a:cubicBezTo>
                      <a:pt x="37" y="244"/>
                      <a:pt x="19" y="190"/>
                      <a:pt x="0" y="135"/>
                    </a:cubicBez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3" name="Google Shape;1813;p45"/>
              <p:cNvSpPr/>
              <p:nvPr/>
            </p:nvSpPr>
            <p:spPr>
              <a:xfrm>
                <a:off x="6841096" y="2856786"/>
                <a:ext cx="593153" cy="616754"/>
              </a:xfrm>
              <a:custGeom>
                <a:avLst/>
                <a:gdLst/>
                <a:ahLst/>
                <a:cxnLst/>
                <a:rect l="l" t="t" r="r" b="b"/>
                <a:pathLst>
                  <a:path w="553" h="575" extrusionOk="0">
                    <a:moveTo>
                      <a:pt x="91" y="25"/>
                    </a:moveTo>
                    <a:cubicBezTo>
                      <a:pt x="140" y="-2"/>
                      <a:pt x="199" y="-5"/>
                      <a:pt x="253" y="5"/>
                    </a:cubicBezTo>
                    <a:cubicBezTo>
                      <a:pt x="307" y="16"/>
                      <a:pt x="358" y="41"/>
                      <a:pt x="405" y="68"/>
                    </a:cubicBezTo>
                    <a:cubicBezTo>
                      <a:pt x="432" y="84"/>
                      <a:pt x="459" y="101"/>
                      <a:pt x="478" y="125"/>
                    </a:cubicBezTo>
                    <a:cubicBezTo>
                      <a:pt x="514" y="169"/>
                      <a:pt x="549" y="242"/>
                      <a:pt x="552" y="298"/>
                    </a:cubicBezTo>
                    <a:cubicBezTo>
                      <a:pt x="555" y="344"/>
                      <a:pt x="537" y="458"/>
                      <a:pt x="518" y="499"/>
                    </a:cubicBezTo>
                    <a:cubicBezTo>
                      <a:pt x="500" y="537"/>
                      <a:pt x="417" y="566"/>
                      <a:pt x="376" y="575"/>
                    </a:cubicBezTo>
                    <a:lnTo>
                      <a:pt x="0" y="140"/>
                    </a:lnTo>
                    <a:cubicBezTo>
                      <a:pt x="13" y="91"/>
                      <a:pt x="47" y="49"/>
                      <a:pt x="91" y="2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4" name="Google Shape;1814;p45"/>
              <p:cNvSpPr/>
              <p:nvPr/>
            </p:nvSpPr>
            <p:spPr>
              <a:xfrm>
                <a:off x="6753142" y="2929724"/>
                <a:ext cx="213449" cy="543816"/>
              </a:xfrm>
              <a:custGeom>
                <a:avLst/>
                <a:gdLst/>
                <a:ahLst/>
                <a:cxnLst/>
                <a:rect l="l" t="t" r="r" b="b"/>
                <a:pathLst>
                  <a:path w="199" h="507" extrusionOk="0">
                    <a:moveTo>
                      <a:pt x="108" y="16"/>
                    </a:moveTo>
                    <a:lnTo>
                      <a:pt x="199" y="0"/>
                    </a:lnTo>
                    <a:cubicBezTo>
                      <a:pt x="149" y="116"/>
                      <a:pt x="136" y="384"/>
                      <a:pt x="108" y="507"/>
                    </a:cubicBezTo>
                    <a:cubicBezTo>
                      <a:pt x="74" y="459"/>
                      <a:pt x="-3" y="313"/>
                      <a:pt x="1" y="255"/>
                    </a:cubicBezTo>
                    <a:cubicBezTo>
                      <a:pt x="5" y="197"/>
                      <a:pt x="1" y="6"/>
                      <a:pt x="108" y="1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5" name="Google Shape;1815;p45"/>
              <p:cNvSpPr/>
              <p:nvPr/>
            </p:nvSpPr>
            <p:spPr>
              <a:xfrm>
                <a:off x="6806773" y="2945813"/>
                <a:ext cx="521288" cy="879544"/>
              </a:xfrm>
              <a:custGeom>
                <a:avLst/>
                <a:gdLst/>
                <a:ahLst/>
                <a:cxnLst/>
                <a:rect l="l" t="t" r="r" b="b"/>
                <a:pathLst>
                  <a:path w="486" h="820" extrusionOk="0">
                    <a:moveTo>
                      <a:pt x="486" y="195"/>
                    </a:moveTo>
                    <a:cubicBezTo>
                      <a:pt x="482" y="128"/>
                      <a:pt x="436" y="71"/>
                      <a:pt x="371" y="54"/>
                    </a:cubicBezTo>
                    <a:lnTo>
                      <a:pt x="163" y="1"/>
                    </a:lnTo>
                    <a:cubicBezTo>
                      <a:pt x="73" y="-9"/>
                      <a:pt x="13" y="101"/>
                      <a:pt x="7" y="191"/>
                    </a:cubicBezTo>
                    <a:cubicBezTo>
                      <a:pt x="0" y="291"/>
                      <a:pt x="-4" y="396"/>
                      <a:pt x="8" y="470"/>
                    </a:cubicBezTo>
                    <a:cubicBezTo>
                      <a:pt x="31" y="620"/>
                      <a:pt x="147" y="639"/>
                      <a:pt x="147" y="639"/>
                    </a:cubicBezTo>
                    <a:cubicBezTo>
                      <a:pt x="147" y="639"/>
                      <a:pt x="147" y="673"/>
                      <a:pt x="147" y="717"/>
                    </a:cubicBezTo>
                    <a:lnTo>
                      <a:pt x="149" y="722"/>
                    </a:lnTo>
                    <a:cubicBezTo>
                      <a:pt x="202" y="848"/>
                      <a:pt x="379" y="854"/>
                      <a:pt x="440" y="732"/>
                    </a:cubicBezTo>
                    <a:lnTo>
                      <a:pt x="440" y="732"/>
                    </a:lnTo>
                    <a:lnTo>
                      <a:pt x="486" y="197"/>
                    </a:lnTo>
                    <a:cubicBezTo>
                      <a:pt x="486" y="194"/>
                      <a:pt x="486" y="199"/>
                      <a:pt x="485" y="194"/>
                    </a:cubicBezTo>
                    <a:lnTo>
                      <a:pt x="486" y="195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6" name="Google Shape;1816;p45"/>
              <p:cNvSpPr/>
              <p:nvPr/>
            </p:nvSpPr>
            <p:spPr>
              <a:xfrm>
                <a:off x="6844314" y="3252581"/>
                <a:ext cx="41832" cy="39687"/>
              </a:xfrm>
              <a:custGeom>
                <a:avLst/>
                <a:gdLst/>
                <a:ahLst/>
                <a:cxnLst/>
                <a:rect l="l" t="t" r="r" b="b"/>
                <a:pathLst>
                  <a:path w="39" h="37" extrusionOk="0">
                    <a:moveTo>
                      <a:pt x="1" y="17"/>
                    </a:moveTo>
                    <a:cubicBezTo>
                      <a:pt x="0" y="27"/>
                      <a:pt x="8" y="37"/>
                      <a:pt x="19" y="37"/>
                    </a:cubicBezTo>
                    <a:cubicBezTo>
                      <a:pt x="29" y="38"/>
                      <a:pt x="39" y="30"/>
                      <a:pt x="39" y="19"/>
                    </a:cubicBezTo>
                    <a:cubicBezTo>
                      <a:pt x="39" y="9"/>
                      <a:pt x="31" y="1"/>
                      <a:pt x="21" y="0"/>
                    </a:cubicBezTo>
                    <a:cubicBezTo>
                      <a:pt x="10" y="-1"/>
                      <a:pt x="1" y="7"/>
                      <a:pt x="1" y="1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7" name="Google Shape;1817;p45"/>
              <p:cNvSpPr/>
              <p:nvPr/>
            </p:nvSpPr>
            <p:spPr>
              <a:xfrm>
                <a:off x="6836806" y="3192515"/>
                <a:ext cx="82591" cy="21452"/>
              </a:xfrm>
              <a:custGeom>
                <a:avLst/>
                <a:gdLst/>
                <a:ahLst/>
                <a:cxnLst/>
                <a:rect l="l" t="t" r="r" b="b"/>
                <a:pathLst>
                  <a:path w="77" h="20" extrusionOk="0">
                    <a:moveTo>
                      <a:pt x="1" y="20"/>
                    </a:moveTo>
                    <a:cubicBezTo>
                      <a:pt x="4" y="22"/>
                      <a:pt x="18" y="12"/>
                      <a:pt x="39" y="12"/>
                    </a:cubicBezTo>
                    <a:cubicBezTo>
                      <a:pt x="60" y="11"/>
                      <a:pt x="75" y="22"/>
                      <a:pt x="77" y="20"/>
                    </a:cubicBezTo>
                    <a:cubicBezTo>
                      <a:pt x="78" y="19"/>
                      <a:pt x="76" y="14"/>
                      <a:pt x="69" y="9"/>
                    </a:cubicBezTo>
                    <a:cubicBezTo>
                      <a:pt x="63" y="4"/>
                      <a:pt x="52" y="0"/>
                      <a:pt x="39" y="0"/>
                    </a:cubicBezTo>
                    <a:cubicBezTo>
                      <a:pt x="26" y="0"/>
                      <a:pt x="15" y="4"/>
                      <a:pt x="9" y="9"/>
                    </a:cubicBezTo>
                    <a:cubicBezTo>
                      <a:pt x="2" y="14"/>
                      <a:pt x="0" y="19"/>
                      <a:pt x="1" y="2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8" name="Google Shape;1818;p45"/>
              <p:cNvSpPr/>
              <p:nvPr/>
            </p:nvSpPr>
            <p:spPr>
              <a:xfrm>
                <a:off x="7047038" y="3249363"/>
                <a:ext cx="41832" cy="39687"/>
              </a:xfrm>
              <a:custGeom>
                <a:avLst/>
                <a:gdLst/>
                <a:ahLst/>
                <a:cxnLst/>
                <a:rect l="l" t="t" r="r" b="b"/>
                <a:pathLst>
                  <a:path w="39" h="37" extrusionOk="0">
                    <a:moveTo>
                      <a:pt x="1" y="18"/>
                    </a:moveTo>
                    <a:cubicBezTo>
                      <a:pt x="0" y="28"/>
                      <a:pt x="8" y="36"/>
                      <a:pt x="19" y="37"/>
                    </a:cubicBezTo>
                    <a:cubicBezTo>
                      <a:pt x="29" y="38"/>
                      <a:pt x="39" y="30"/>
                      <a:pt x="39" y="20"/>
                    </a:cubicBezTo>
                    <a:cubicBezTo>
                      <a:pt x="39" y="10"/>
                      <a:pt x="30" y="1"/>
                      <a:pt x="20" y="0"/>
                    </a:cubicBezTo>
                    <a:cubicBezTo>
                      <a:pt x="9" y="0"/>
                      <a:pt x="1" y="7"/>
                      <a:pt x="1" y="1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9" name="Google Shape;1819;p45"/>
              <p:cNvSpPr/>
              <p:nvPr/>
            </p:nvSpPr>
            <p:spPr>
              <a:xfrm>
                <a:off x="7048110" y="3192515"/>
                <a:ext cx="83664" cy="21452"/>
              </a:xfrm>
              <a:custGeom>
                <a:avLst/>
                <a:gdLst/>
                <a:ahLst/>
                <a:cxnLst/>
                <a:rect l="l" t="t" r="r" b="b"/>
                <a:pathLst>
                  <a:path w="78" h="20" extrusionOk="0">
                    <a:moveTo>
                      <a:pt x="2" y="20"/>
                    </a:moveTo>
                    <a:cubicBezTo>
                      <a:pt x="4" y="22"/>
                      <a:pt x="19" y="12"/>
                      <a:pt x="39" y="12"/>
                    </a:cubicBezTo>
                    <a:cubicBezTo>
                      <a:pt x="60" y="11"/>
                      <a:pt x="75" y="22"/>
                      <a:pt x="78" y="20"/>
                    </a:cubicBezTo>
                    <a:cubicBezTo>
                      <a:pt x="79" y="19"/>
                      <a:pt x="76" y="14"/>
                      <a:pt x="70" y="9"/>
                    </a:cubicBezTo>
                    <a:cubicBezTo>
                      <a:pt x="63" y="4"/>
                      <a:pt x="52" y="0"/>
                      <a:pt x="39" y="0"/>
                    </a:cubicBezTo>
                    <a:cubicBezTo>
                      <a:pt x="26" y="0"/>
                      <a:pt x="15" y="4"/>
                      <a:pt x="9" y="9"/>
                    </a:cubicBezTo>
                    <a:cubicBezTo>
                      <a:pt x="3" y="14"/>
                      <a:pt x="0" y="19"/>
                      <a:pt x="1" y="20"/>
                    </a:cubicBezTo>
                    <a:lnTo>
                      <a:pt x="2" y="2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0" name="Google Shape;1820;p45"/>
              <p:cNvSpPr/>
              <p:nvPr/>
            </p:nvSpPr>
            <p:spPr>
              <a:xfrm>
                <a:off x="6922615" y="3203241"/>
                <a:ext cx="68647" cy="185562"/>
              </a:xfrm>
              <a:custGeom>
                <a:avLst/>
                <a:gdLst/>
                <a:ahLst/>
                <a:cxnLst/>
                <a:rect l="l" t="t" r="r" b="b"/>
                <a:pathLst>
                  <a:path w="64" h="173" extrusionOk="0">
                    <a:moveTo>
                      <a:pt x="54" y="172"/>
                    </a:moveTo>
                    <a:cubicBezTo>
                      <a:pt x="54" y="171"/>
                      <a:pt x="41" y="168"/>
                      <a:pt x="20" y="166"/>
                    </a:cubicBezTo>
                    <a:cubicBezTo>
                      <a:pt x="15" y="165"/>
                      <a:pt x="10" y="164"/>
                      <a:pt x="9" y="160"/>
                    </a:cubicBezTo>
                    <a:cubicBezTo>
                      <a:pt x="8" y="157"/>
                      <a:pt x="10" y="151"/>
                      <a:pt x="12" y="145"/>
                    </a:cubicBezTo>
                    <a:cubicBezTo>
                      <a:pt x="17" y="132"/>
                      <a:pt x="23" y="119"/>
                      <a:pt x="28" y="105"/>
                    </a:cubicBezTo>
                    <a:cubicBezTo>
                      <a:pt x="50" y="48"/>
                      <a:pt x="66" y="1"/>
                      <a:pt x="64" y="0"/>
                    </a:cubicBezTo>
                    <a:cubicBezTo>
                      <a:pt x="61" y="-1"/>
                      <a:pt x="42" y="44"/>
                      <a:pt x="20" y="102"/>
                    </a:cubicBezTo>
                    <a:cubicBezTo>
                      <a:pt x="14" y="116"/>
                      <a:pt x="9" y="129"/>
                      <a:pt x="5" y="142"/>
                    </a:cubicBezTo>
                    <a:cubicBezTo>
                      <a:pt x="3" y="148"/>
                      <a:pt x="-1" y="155"/>
                      <a:pt x="2" y="163"/>
                    </a:cubicBezTo>
                    <a:cubicBezTo>
                      <a:pt x="3" y="166"/>
                      <a:pt x="7" y="169"/>
                      <a:pt x="11" y="170"/>
                    </a:cubicBezTo>
                    <a:cubicBezTo>
                      <a:pt x="14" y="171"/>
                      <a:pt x="17" y="171"/>
                      <a:pt x="19" y="172"/>
                    </a:cubicBezTo>
                    <a:cubicBezTo>
                      <a:pt x="40" y="173"/>
                      <a:pt x="54" y="173"/>
                      <a:pt x="54" y="17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17275" rIns="90000" bIns="172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1" name="Google Shape;1821;p45"/>
              <p:cNvSpPr/>
              <p:nvPr/>
            </p:nvSpPr>
            <p:spPr>
              <a:xfrm>
                <a:off x="6964447" y="3574366"/>
                <a:ext cx="213449" cy="96535"/>
              </a:xfrm>
              <a:custGeom>
                <a:avLst/>
                <a:gdLst/>
                <a:ahLst/>
                <a:cxnLst/>
                <a:rect l="l" t="t" r="r" b="b"/>
                <a:pathLst>
                  <a:path w="199" h="90" extrusionOk="0">
                    <a:moveTo>
                      <a:pt x="199" y="0"/>
                    </a:moveTo>
                    <a:cubicBezTo>
                      <a:pt x="199" y="0"/>
                      <a:pt x="150" y="103"/>
                      <a:pt x="0" y="88"/>
                    </a:cubicBezTo>
                    <a:lnTo>
                      <a:pt x="0" y="53"/>
                    </a:lnTo>
                    <a:cubicBezTo>
                      <a:pt x="0" y="53"/>
                      <a:pt x="99" y="59"/>
                      <a:pt x="199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2" name="Google Shape;1822;p45"/>
              <p:cNvSpPr/>
              <p:nvPr/>
            </p:nvSpPr>
            <p:spPr>
              <a:xfrm>
                <a:off x="7055618" y="3117432"/>
                <a:ext cx="101898" cy="30033"/>
              </a:xfrm>
              <a:custGeom>
                <a:avLst/>
                <a:gdLst/>
                <a:ahLst/>
                <a:cxnLst/>
                <a:rect l="l" t="t" r="r" b="b"/>
                <a:pathLst>
                  <a:path w="95" h="28" extrusionOk="0">
                    <a:moveTo>
                      <a:pt x="1" y="15"/>
                    </a:moveTo>
                    <a:cubicBezTo>
                      <a:pt x="3" y="21"/>
                      <a:pt x="24" y="18"/>
                      <a:pt x="48" y="21"/>
                    </a:cubicBezTo>
                    <a:cubicBezTo>
                      <a:pt x="72" y="24"/>
                      <a:pt x="92" y="31"/>
                      <a:pt x="95" y="26"/>
                    </a:cubicBezTo>
                    <a:cubicBezTo>
                      <a:pt x="97" y="23"/>
                      <a:pt x="92" y="19"/>
                      <a:pt x="85" y="13"/>
                    </a:cubicBezTo>
                    <a:cubicBezTo>
                      <a:pt x="77" y="8"/>
                      <a:pt x="65" y="2"/>
                      <a:pt x="50" y="0"/>
                    </a:cubicBezTo>
                    <a:cubicBezTo>
                      <a:pt x="36" y="-1"/>
                      <a:pt x="23" y="1"/>
                      <a:pt x="14" y="5"/>
                    </a:cubicBezTo>
                    <a:cubicBezTo>
                      <a:pt x="5" y="8"/>
                      <a:pt x="0" y="13"/>
                      <a:pt x="1" y="1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3" name="Google Shape;1823;p45"/>
              <p:cNvSpPr/>
              <p:nvPr/>
            </p:nvSpPr>
            <p:spPr>
              <a:xfrm>
                <a:off x="6844314" y="3122795"/>
                <a:ext cx="76155" cy="257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24" extrusionOk="0">
                    <a:moveTo>
                      <a:pt x="1" y="22"/>
                    </a:moveTo>
                    <a:cubicBezTo>
                      <a:pt x="5" y="26"/>
                      <a:pt x="19" y="22"/>
                      <a:pt x="36" y="21"/>
                    </a:cubicBezTo>
                    <a:cubicBezTo>
                      <a:pt x="53" y="21"/>
                      <a:pt x="68" y="24"/>
                      <a:pt x="71" y="20"/>
                    </a:cubicBezTo>
                    <a:cubicBezTo>
                      <a:pt x="73" y="17"/>
                      <a:pt x="71" y="13"/>
                      <a:pt x="64" y="8"/>
                    </a:cubicBezTo>
                    <a:cubicBezTo>
                      <a:pt x="58" y="4"/>
                      <a:pt x="47" y="0"/>
                      <a:pt x="36" y="0"/>
                    </a:cubicBezTo>
                    <a:cubicBezTo>
                      <a:pt x="24" y="1"/>
                      <a:pt x="13" y="5"/>
                      <a:pt x="7" y="10"/>
                    </a:cubicBezTo>
                    <a:cubicBezTo>
                      <a:pt x="1" y="15"/>
                      <a:pt x="-1" y="19"/>
                      <a:pt x="1" y="2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4" name="Google Shape;1824;p45"/>
              <p:cNvSpPr/>
              <p:nvPr/>
            </p:nvSpPr>
            <p:spPr>
              <a:xfrm>
                <a:off x="6855040" y="2884674"/>
                <a:ext cx="513780" cy="439772"/>
              </a:xfrm>
              <a:custGeom>
                <a:avLst/>
                <a:gdLst/>
                <a:ahLst/>
                <a:cxnLst/>
                <a:rect l="l" t="t" r="r" b="b"/>
                <a:pathLst>
                  <a:path w="479" h="410" extrusionOk="0">
                    <a:moveTo>
                      <a:pt x="3" y="112"/>
                    </a:moveTo>
                    <a:cubicBezTo>
                      <a:pt x="12" y="89"/>
                      <a:pt x="37" y="76"/>
                      <a:pt x="61" y="74"/>
                    </a:cubicBezTo>
                    <a:cubicBezTo>
                      <a:pt x="86" y="73"/>
                      <a:pt x="109" y="82"/>
                      <a:pt x="131" y="94"/>
                    </a:cubicBezTo>
                    <a:cubicBezTo>
                      <a:pt x="220" y="146"/>
                      <a:pt x="266" y="270"/>
                      <a:pt x="355" y="323"/>
                    </a:cubicBezTo>
                    <a:cubicBezTo>
                      <a:pt x="375" y="337"/>
                      <a:pt x="404" y="325"/>
                      <a:pt x="422" y="342"/>
                    </a:cubicBezTo>
                    <a:cubicBezTo>
                      <a:pt x="441" y="359"/>
                      <a:pt x="453" y="387"/>
                      <a:pt x="443" y="410"/>
                    </a:cubicBezTo>
                    <a:cubicBezTo>
                      <a:pt x="455" y="394"/>
                      <a:pt x="467" y="377"/>
                      <a:pt x="473" y="359"/>
                    </a:cubicBezTo>
                    <a:cubicBezTo>
                      <a:pt x="480" y="340"/>
                      <a:pt x="481" y="318"/>
                      <a:pt x="471" y="300"/>
                    </a:cubicBezTo>
                    <a:cubicBezTo>
                      <a:pt x="463" y="287"/>
                      <a:pt x="450" y="277"/>
                      <a:pt x="446" y="262"/>
                    </a:cubicBezTo>
                    <a:cubicBezTo>
                      <a:pt x="443" y="249"/>
                      <a:pt x="448" y="236"/>
                      <a:pt x="447" y="222"/>
                    </a:cubicBezTo>
                    <a:cubicBezTo>
                      <a:pt x="447" y="209"/>
                      <a:pt x="440" y="196"/>
                      <a:pt x="433" y="184"/>
                    </a:cubicBezTo>
                    <a:cubicBezTo>
                      <a:pt x="399" y="123"/>
                      <a:pt x="352" y="68"/>
                      <a:pt x="291" y="34"/>
                    </a:cubicBezTo>
                    <a:cubicBezTo>
                      <a:pt x="251" y="11"/>
                      <a:pt x="205" y="-2"/>
                      <a:pt x="159" y="0"/>
                    </a:cubicBezTo>
                    <a:cubicBezTo>
                      <a:pt x="113" y="1"/>
                      <a:pt x="67" y="18"/>
                      <a:pt x="33" y="49"/>
                    </a:cubicBezTo>
                    <a:cubicBezTo>
                      <a:pt x="13" y="68"/>
                      <a:pt x="-7" y="87"/>
                      <a:pt x="3" y="11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5" name="Google Shape;1825;p45"/>
              <p:cNvSpPr/>
              <p:nvPr/>
            </p:nvSpPr>
            <p:spPr>
              <a:xfrm>
                <a:off x="7305537" y="3262235"/>
                <a:ext cx="86881" cy="133004"/>
              </a:xfrm>
              <a:custGeom>
                <a:avLst/>
                <a:gdLst/>
                <a:ahLst/>
                <a:cxnLst/>
                <a:rect l="l" t="t" r="r" b="b"/>
                <a:pathLst>
                  <a:path w="81" h="124" extrusionOk="0">
                    <a:moveTo>
                      <a:pt x="0" y="8"/>
                    </a:moveTo>
                    <a:cubicBezTo>
                      <a:pt x="2" y="4"/>
                      <a:pt x="80" y="-24"/>
                      <a:pt x="81" y="59"/>
                    </a:cubicBezTo>
                    <a:cubicBezTo>
                      <a:pt x="82" y="140"/>
                      <a:pt x="0" y="124"/>
                      <a:pt x="0" y="121"/>
                    </a:cubicBezTo>
                    <a:cubicBezTo>
                      <a:pt x="0" y="119"/>
                      <a:pt x="0" y="9"/>
                      <a:pt x="0" y="9"/>
                    </a:cubicBez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6" name="Google Shape;1826;p45"/>
              <p:cNvSpPr/>
              <p:nvPr/>
            </p:nvSpPr>
            <p:spPr>
              <a:xfrm>
                <a:off x="7332352" y="3291195"/>
                <a:ext cx="38614" cy="75083"/>
              </a:xfrm>
              <a:custGeom>
                <a:avLst/>
                <a:gdLst/>
                <a:ahLst/>
                <a:cxnLst/>
                <a:rect l="l" t="t" r="r" b="b"/>
                <a:pathLst>
                  <a:path w="36" h="70" extrusionOk="0">
                    <a:moveTo>
                      <a:pt x="0" y="64"/>
                    </a:moveTo>
                    <a:cubicBezTo>
                      <a:pt x="0" y="64"/>
                      <a:pt x="1" y="65"/>
                      <a:pt x="4" y="66"/>
                    </a:cubicBezTo>
                    <a:cubicBezTo>
                      <a:pt x="6" y="67"/>
                      <a:pt x="10" y="67"/>
                      <a:pt x="14" y="66"/>
                    </a:cubicBezTo>
                    <a:cubicBezTo>
                      <a:pt x="23" y="63"/>
                      <a:pt x="30" y="49"/>
                      <a:pt x="30" y="35"/>
                    </a:cubicBezTo>
                    <a:cubicBezTo>
                      <a:pt x="30" y="27"/>
                      <a:pt x="29" y="20"/>
                      <a:pt x="26" y="15"/>
                    </a:cubicBezTo>
                    <a:cubicBezTo>
                      <a:pt x="23" y="9"/>
                      <a:pt x="20" y="5"/>
                      <a:pt x="15" y="4"/>
                    </a:cubicBezTo>
                    <a:cubicBezTo>
                      <a:pt x="11" y="3"/>
                      <a:pt x="8" y="5"/>
                      <a:pt x="7" y="8"/>
                    </a:cubicBezTo>
                    <a:cubicBezTo>
                      <a:pt x="6" y="10"/>
                      <a:pt x="6" y="12"/>
                      <a:pt x="6" y="12"/>
                    </a:cubicBezTo>
                    <a:cubicBezTo>
                      <a:pt x="6" y="12"/>
                      <a:pt x="4" y="10"/>
                      <a:pt x="5" y="7"/>
                    </a:cubicBezTo>
                    <a:cubicBezTo>
                      <a:pt x="5" y="5"/>
                      <a:pt x="6" y="4"/>
                      <a:pt x="8" y="2"/>
                    </a:cubicBezTo>
                    <a:cubicBezTo>
                      <a:pt x="10" y="0"/>
                      <a:pt x="13" y="0"/>
                      <a:pt x="16" y="0"/>
                    </a:cubicBezTo>
                    <a:cubicBezTo>
                      <a:pt x="22" y="0"/>
                      <a:pt x="28" y="6"/>
                      <a:pt x="31" y="12"/>
                    </a:cubicBezTo>
                    <a:cubicBezTo>
                      <a:pt x="34" y="19"/>
                      <a:pt x="36" y="27"/>
                      <a:pt x="36" y="35"/>
                    </a:cubicBezTo>
                    <a:cubicBezTo>
                      <a:pt x="35" y="51"/>
                      <a:pt x="27" y="66"/>
                      <a:pt x="16" y="70"/>
                    </a:cubicBezTo>
                    <a:cubicBezTo>
                      <a:pt x="10" y="71"/>
                      <a:pt x="5" y="70"/>
                      <a:pt x="3" y="68"/>
                    </a:cubicBezTo>
                    <a:cubicBezTo>
                      <a:pt x="0" y="66"/>
                      <a:pt x="0" y="64"/>
                      <a:pt x="0" y="64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7" name="Google Shape;1827;p45"/>
              <p:cNvSpPr/>
              <p:nvPr/>
            </p:nvSpPr>
            <p:spPr>
              <a:xfrm>
                <a:off x="6873275" y="2935087"/>
                <a:ext cx="466585" cy="291751"/>
              </a:xfrm>
              <a:custGeom>
                <a:avLst/>
                <a:gdLst/>
                <a:ahLst/>
                <a:cxnLst/>
                <a:rect l="l" t="t" r="r" b="b"/>
                <a:pathLst>
                  <a:path w="435" h="272" extrusionOk="0">
                    <a:moveTo>
                      <a:pt x="435" y="272"/>
                    </a:moveTo>
                    <a:cubicBezTo>
                      <a:pt x="435" y="272"/>
                      <a:pt x="434" y="271"/>
                      <a:pt x="430" y="269"/>
                    </a:cubicBezTo>
                    <a:cubicBezTo>
                      <a:pt x="427" y="267"/>
                      <a:pt x="422" y="265"/>
                      <a:pt x="417" y="261"/>
                    </a:cubicBezTo>
                    <a:cubicBezTo>
                      <a:pt x="405" y="253"/>
                      <a:pt x="390" y="240"/>
                      <a:pt x="373" y="221"/>
                    </a:cubicBezTo>
                    <a:cubicBezTo>
                      <a:pt x="356" y="203"/>
                      <a:pt x="339" y="179"/>
                      <a:pt x="321" y="152"/>
                    </a:cubicBezTo>
                    <a:cubicBezTo>
                      <a:pt x="301" y="125"/>
                      <a:pt x="281" y="96"/>
                      <a:pt x="254" y="69"/>
                    </a:cubicBezTo>
                    <a:cubicBezTo>
                      <a:pt x="240" y="56"/>
                      <a:pt x="226" y="45"/>
                      <a:pt x="211" y="35"/>
                    </a:cubicBezTo>
                    <a:cubicBezTo>
                      <a:pt x="195" y="26"/>
                      <a:pt x="180" y="19"/>
                      <a:pt x="164" y="14"/>
                    </a:cubicBezTo>
                    <a:cubicBezTo>
                      <a:pt x="133" y="4"/>
                      <a:pt x="103" y="2"/>
                      <a:pt x="78" y="4"/>
                    </a:cubicBezTo>
                    <a:cubicBezTo>
                      <a:pt x="53" y="5"/>
                      <a:pt x="34" y="11"/>
                      <a:pt x="21" y="15"/>
                    </a:cubicBezTo>
                    <a:cubicBezTo>
                      <a:pt x="14" y="17"/>
                      <a:pt x="9" y="19"/>
                      <a:pt x="6" y="21"/>
                    </a:cubicBezTo>
                    <a:cubicBezTo>
                      <a:pt x="2" y="22"/>
                      <a:pt x="0" y="23"/>
                      <a:pt x="0" y="22"/>
                    </a:cubicBezTo>
                    <a:cubicBezTo>
                      <a:pt x="0" y="22"/>
                      <a:pt x="2" y="22"/>
                      <a:pt x="5" y="20"/>
                    </a:cubicBezTo>
                    <a:cubicBezTo>
                      <a:pt x="9" y="18"/>
                      <a:pt x="14" y="16"/>
                      <a:pt x="20" y="14"/>
                    </a:cubicBezTo>
                    <a:cubicBezTo>
                      <a:pt x="33" y="9"/>
                      <a:pt x="53" y="3"/>
                      <a:pt x="78" y="1"/>
                    </a:cubicBezTo>
                    <a:cubicBezTo>
                      <a:pt x="103" y="-1"/>
                      <a:pt x="133" y="1"/>
                      <a:pt x="165" y="11"/>
                    </a:cubicBezTo>
                    <a:cubicBezTo>
                      <a:pt x="181" y="16"/>
                      <a:pt x="197" y="23"/>
                      <a:pt x="213" y="32"/>
                    </a:cubicBezTo>
                    <a:cubicBezTo>
                      <a:pt x="228" y="42"/>
                      <a:pt x="243" y="54"/>
                      <a:pt x="256" y="67"/>
                    </a:cubicBezTo>
                    <a:cubicBezTo>
                      <a:pt x="284" y="94"/>
                      <a:pt x="304" y="123"/>
                      <a:pt x="323" y="150"/>
                    </a:cubicBezTo>
                    <a:cubicBezTo>
                      <a:pt x="341" y="177"/>
                      <a:pt x="359" y="201"/>
                      <a:pt x="375" y="219"/>
                    </a:cubicBezTo>
                    <a:cubicBezTo>
                      <a:pt x="392" y="238"/>
                      <a:pt x="407" y="251"/>
                      <a:pt x="418" y="259"/>
                    </a:cubicBezTo>
                    <a:cubicBezTo>
                      <a:pt x="423" y="264"/>
                      <a:pt x="428" y="266"/>
                      <a:pt x="431" y="269"/>
                    </a:cubicBezTo>
                    <a:cubicBezTo>
                      <a:pt x="434" y="271"/>
                      <a:pt x="435" y="272"/>
                      <a:pt x="435" y="272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8" name="Google Shape;1828;p45"/>
              <p:cNvSpPr/>
              <p:nvPr/>
            </p:nvSpPr>
            <p:spPr>
              <a:xfrm>
                <a:off x="7205784" y="3128158"/>
                <a:ext cx="113697" cy="219886"/>
              </a:xfrm>
              <a:custGeom>
                <a:avLst/>
                <a:gdLst/>
                <a:ahLst/>
                <a:cxnLst/>
                <a:rect l="l" t="t" r="r" b="b"/>
                <a:pathLst>
                  <a:path w="106" h="205" extrusionOk="0">
                    <a:moveTo>
                      <a:pt x="105" y="115"/>
                    </a:moveTo>
                    <a:cubicBezTo>
                      <a:pt x="106" y="137"/>
                      <a:pt x="107" y="160"/>
                      <a:pt x="97" y="180"/>
                    </a:cubicBezTo>
                    <a:cubicBezTo>
                      <a:pt x="87" y="199"/>
                      <a:pt x="61" y="212"/>
                      <a:pt x="42" y="201"/>
                    </a:cubicBezTo>
                    <a:cubicBezTo>
                      <a:pt x="27" y="193"/>
                      <a:pt x="22" y="173"/>
                      <a:pt x="20" y="155"/>
                    </a:cubicBezTo>
                    <a:cubicBezTo>
                      <a:pt x="12" y="104"/>
                      <a:pt x="8" y="52"/>
                      <a:pt x="0" y="0"/>
                    </a:cubicBezTo>
                    <a:lnTo>
                      <a:pt x="105" y="115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28800" rIns="90000" bIns="28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9" name="Google Shape;1829;p45"/>
              <p:cNvSpPr/>
              <p:nvPr/>
            </p:nvSpPr>
            <p:spPr>
              <a:xfrm>
                <a:off x="6878638" y="2959757"/>
                <a:ext cx="437625" cy="304623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84" extrusionOk="0">
                    <a:moveTo>
                      <a:pt x="1" y="3"/>
                    </a:moveTo>
                    <a:cubicBezTo>
                      <a:pt x="1" y="3"/>
                      <a:pt x="8" y="2"/>
                      <a:pt x="21" y="2"/>
                    </a:cubicBezTo>
                    <a:cubicBezTo>
                      <a:pt x="34" y="1"/>
                      <a:pt x="53" y="3"/>
                      <a:pt x="74" y="11"/>
                    </a:cubicBezTo>
                    <a:cubicBezTo>
                      <a:pt x="85" y="15"/>
                      <a:pt x="96" y="21"/>
                      <a:pt x="108" y="28"/>
                    </a:cubicBezTo>
                    <a:cubicBezTo>
                      <a:pt x="119" y="36"/>
                      <a:pt x="131" y="45"/>
                      <a:pt x="142" y="55"/>
                    </a:cubicBezTo>
                    <a:cubicBezTo>
                      <a:pt x="166" y="75"/>
                      <a:pt x="190" y="99"/>
                      <a:pt x="210" y="127"/>
                    </a:cubicBezTo>
                    <a:cubicBezTo>
                      <a:pt x="221" y="142"/>
                      <a:pt x="230" y="157"/>
                      <a:pt x="240" y="170"/>
                    </a:cubicBezTo>
                    <a:cubicBezTo>
                      <a:pt x="249" y="184"/>
                      <a:pt x="260" y="196"/>
                      <a:pt x="272" y="207"/>
                    </a:cubicBezTo>
                    <a:cubicBezTo>
                      <a:pt x="296" y="227"/>
                      <a:pt x="320" y="241"/>
                      <a:pt x="340" y="252"/>
                    </a:cubicBezTo>
                    <a:cubicBezTo>
                      <a:pt x="360" y="263"/>
                      <a:pt x="378" y="271"/>
                      <a:pt x="390" y="276"/>
                    </a:cubicBezTo>
                    <a:cubicBezTo>
                      <a:pt x="395" y="278"/>
                      <a:pt x="400" y="280"/>
                      <a:pt x="403" y="282"/>
                    </a:cubicBezTo>
                    <a:cubicBezTo>
                      <a:pt x="407" y="283"/>
                      <a:pt x="408" y="284"/>
                      <a:pt x="408" y="284"/>
                    </a:cubicBezTo>
                    <a:cubicBezTo>
                      <a:pt x="408" y="283"/>
                      <a:pt x="407" y="283"/>
                      <a:pt x="404" y="281"/>
                    </a:cubicBezTo>
                    <a:cubicBezTo>
                      <a:pt x="400" y="279"/>
                      <a:pt x="396" y="277"/>
                      <a:pt x="390" y="274"/>
                    </a:cubicBezTo>
                    <a:cubicBezTo>
                      <a:pt x="379" y="269"/>
                      <a:pt x="362" y="261"/>
                      <a:pt x="341" y="249"/>
                    </a:cubicBezTo>
                    <a:cubicBezTo>
                      <a:pt x="322" y="238"/>
                      <a:pt x="298" y="224"/>
                      <a:pt x="275" y="203"/>
                    </a:cubicBezTo>
                    <a:cubicBezTo>
                      <a:pt x="263" y="193"/>
                      <a:pt x="253" y="181"/>
                      <a:pt x="243" y="168"/>
                    </a:cubicBezTo>
                    <a:cubicBezTo>
                      <a:pt x="234" y="154"/>
                      <a:pt x="224" y="139"/>
                      <a:pt x="214" y="125"/>
                    </a:cubicBezTo>
                    <a:cubicBezTo>
                      <a:pt x="193" y="96"/>
                      <a:pt x="169" y="72"/>
                      <a:pt x="145" y="52"/>
                    </a:cubicBezTo>
                    <a:cubicBezTo>
                      <a:pt x="133" y="42"/>
                      <a:pt x="122" y="33"/>
                      <a:pt x="110" y="25"/>
                    </a:cubicBezTo>
                    <a:cubicBezTo>
                      <a:pt x="98" y="18"/>
                      <a:pt x="86" y="12"/>
                      <a:pt x="75" y="8"/>
                    </a:cubicBezTo>
                    <a:cubicBezTo>
                      <a:pt x="53" y="0"/>
                      <a:pt x="34" y="-1"/>
                      <a:pt x="21" y="0"/>
                    </a:cubicBezTo>
                    <a:cubicBezTo>
                      <a:pt x="14" y="0"/>
                      <a:pt x="9" y="1"/>
                      <a:pt x="6" y="2"/>
                    </a:cubicBezTo>
                    <a:cubicBezTo>
                      <a:pt x="2" y="3"/>
                      <a:pt x="0" y="3"/>
                      <a:pt x="1" y="3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0" name="Google Shape;1830;p45"/>
              <p:cNvSpPr/>
              <p:nvPr/>
            </p:nvSpPr>
            <p:spPr>
              <a:xfrm>
                <a:off x="7571544" y="3912240"/>
                <a:ext cx="553467" cy="46980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438" extrusionOk="0">
                    <a:moveTo>
                      <a:pt x="0" y="81"/>
                    </a:moveTo>
                    <a:lnTo>
                      <a:pt x="241" y="338"/>
                    </a:lnTo>
                    <a:cubicBezTo>
                      <a:pt x="281" y="380"/>
                      <a:pt x="309" y="418"/>
                      <a:pt x="366" y="433"/>
                    </a:cubicBezTo>
                    <a:cubicBezTo>
                      <a:pt x="405" y="444"/>
                      <a:pt x="467" y="438"/>
                      <a:pt x="487" y="412"/>
                    </a:cubicBezTo>
                    <a:cubicBezTo>
                      <a:pt x="515" y="377"/>
                      <a:pt x="529" y="304"/>
                      <a:pt x="498" y="257"/>
                    </a:cubicBezTo>
                    <a:cubicBezTo>
                      <a:pt x="467" y="209"/>
                      <a:pt x="252" y="0"/>
                      <a:pt x="252" y="0"/>
                    </a:cubicBezTo>
                    <a:lnTo>
                      <a:pt x="0" y="82"/>
                    </a:lnTo>
                    <a:lnTo>
                      <a:pt x="0" y="81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1" name="Google Shape;1831;p45"/>
              <p:cNvSpPr/>
              <p:nvPr/>
            </p:nvSpPr>
            <p:spPr>
              <a:xfrm>
                <a:off x="7492171" y="3658030"/>
                <a:ext cx="436552" cy="523436"/>
              </a:xfrm>
              <a:custGeom>
                <a:avLst/>
                <a:gdLst/>
                <a:ahLst/>
                <a:cxnLst/>
                <a:rect l="l" t="t" r="r" b="b"/>
                <a:pathLst>
                  <a:path w="407" h="488" extrusionOk="0">
                    <a:moveTo>
                      <a:pt x="407" y="296"/>
                    </a:moveTo>
                    <a:cubicBezTo>
                      <a:pt x="407" y="296"/>
                      <a:pt x="158" y="0"/>
                      <a:pt x="63" y="0"/>
                    </a:cubicBezTo>
                    <a:cubicBezTo>
                      <a:pt x="63" y="0"/>
                      <a:pt x="3" y="105"/>
                      <a:pt x="0" y="162"/>
                    </a:cubicBezTo>
                    <a:cubicBezTo>
                      <a:pt x="-1" y="220"/>
                      <a:pt x="193" y="488"/>
                      <a:pt x="193" y="488"/>
                    </a:cubicBezTo>
                    <a:lnTo>
                      <a:pt x="407" y="29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2" name="Google Shape;1832;p45"/>
              <p:cNvSpPr/>
              <p:nvPr/>
            </p:nvSpPr>
            <p:spPr>
              <a:xfrm>
                <a:off x="6670552" y="3654812"/>
                <a:ext cx="975002" cy="588866"/>
              </a:xfrm>
              <a:custGeom>
                <a:avLst/>
                <a:gdLst/>
                <a:ahLst/>
                <a:cxnLst/>
                <a:rect l="l" t="t" r="r" b="b"/>
                <a:pathLst>
                  <a:path w="909" h="549" extrusionOk="0">
                    <a:moveTo>
                      <a:pt x="907" y="396"/>
                    </a:moveTo>
                    <a:lnTo>
                      <a:pt x="828" y="2"/>
                    </a:lnTo>
                    <a:lnTo>
                      <a:pt x="571" y="0"/>
                    </a:lnTo>
                    <a:cubicBezTo>
                      <a:pt x="477" y="107"/>
                      <a:pt x="381" y="183"/>
                      <a:pt x="271" y="60"/>
                    </a:cubicBezTo>
                    <a:lnTo>
                      <a:pt x="0" y="166"/>
                    </a:lnTo>
                    <a:lnTo>
                      <a:pt x="70" y="549"/>
                    </a:lnTo>
                    <a:lnTo>
                      <a:pt x="885" y="548"/>
                    </a:lnTo>
                    <a:cubicBezTo>
                      <a:pt x="917" y="443"/>
                      <a:pt x="907" y="396"/>
                      <a:pt x="907" y="39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3" name="Google Shape;1833;p45"/>
              <p:cNvSpPr/>
              <p:nvPr/>
            </p:nvSpPr>
            <p:spPr>
              <a:xfrm>
                <a:off x="6475336" y="3832867"/>
                <a:ext cx="292823" cy="409739"/>
              </a:xfrm>
              <a:custGeom>
                <a:avLst/>
                <a:gdLst/>
                <a:ahLst/>
                <a:cxnLst/>
                <a:rect l="l" t="t" r="r" b="b"/>
                <a:pathLst>
                  <a:path w="273" h="382" extrusionOk="0">
                    <a:moveTo>
                      <a:pt x="0" y="382"/>
                    </a:moveTo>
                    <a:cubicBezTo>
                      <a:pt x="0" y="366"/>
                      <a:pt x="91" y="38"/>
                      <a:pt x="182" y="0"/>
                    </a:cubicBezTo>
                    <a:lnTo>
                      <a:pt x="253" y="109"/>
                    </a:lnTo>
                    <a:lnTo>
                      <a:pt x="273" y="382"/>
                    </a:lnTo>
                    <a:lnTo>
                      <a:pt x="0" y="38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4" name="Google Shape;1834;p45"/>
              <p:cNvSpPr/>
              <p:nvPr/>
            </p:nvSpPr>
            <p:spPr>
              <a:xfrm>
                <a:off x="7531857" y="3968016"/>
                <a:ext cx="167327" cy="21345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99" extrusionOk="0">
                    <a:moveTo>
                      <a:pt x="156" y="199"/>
                    </a:moveTo>
                    <a:cubicBezTo>
                      <a:pt x="156" y="199"/>
                      <a:pt x="153" y="196"/>
                      <a:pt x="149" y="191"/>
                    </a:cubicBezTo>
                    <a:cubicBezTo>
                      <a:pt x="145" y="187"/>
                      <a:pt x="139" y="179"/>
                      <a:pt x="132" y="170"/>
                    </a:cubicBezTo>
                    <a:cubicBezTo>
                      <a:pt x="118" y="152"/>
                      <a:pt x="99" y="127"/>
                      <a:pt x="78" y="99"/>
                    </a:cubicBezTo>
                    <a:cubicBezTo>
                      <a:pt x="57" y="71"/>
                      <a:pt x="38" y="46"/>
                      <a:pt x="24" y="28"/>
                    </a:cubicBezTo>
                    <a:cubicBezTo>
                      <a:pt x="16" y="20"/>
                      <a:pt x="10" y="12"/>
                      <a:pt x="6" y="8"/>
                    </a:cubicBezTo>
                    <a:cubicBezTo>
                      <a:pt x="2" y="3"/>
                      <a:pt x="0" y="0"/>
                      <a:pt x="0" y="0"/>
                    </a:cubicBezTo>
                    <a:cubicBezTo>
                      <a:pt x="0" y="0"/>
                      <a:pt x="3" y="3"/>
                      <a:pt x="7" y="7"/>
                    </a:cubicBezTo>
                    <a:cubicBezTo>
                      <a:pt x="12" y="12"/>
                      <a:pt x="18" y="18"/>
                      <a:pt x="26" y="27"/>
                    </a:cubicBezTo>
                    <a:cubicBezTo>
                      <a:pt x="41" y="44"/>
                      <a:pt x="61" y="69"/>
                      <a:pt x="82" y="97"/>
                    </a:cubicBezTo>
                    <a:cubicBezTo>
                      <a:pt x="102" y="125"/>
                      <a:pt x="121" y="150"/>
                      <a:pt x="134" y="169"/>
                    </a:cubicBezTo>
                    <a:cubicBezTo>
                      <a:pt x="141" y="177"/>
                      <a:pt x="146" y="185"/>
                      <a:pt x="150" y="191"/>
                    </a:cubicBezTo>
                    <a:cubicBezTo>
                      <a:pt x="154" y="196"/>
                      <a:pt x="156" y="199"/>
                      <a:pt x="156" y="19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26625" rIns="90000" bIns="266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5" name="Google Shape;1835;p45"/>
              <p:cNvSpPr/>
              <p:nvPr/>
            </p:nvSpPr>
            <p:spPr>
              <a:xfrm>
                <a:off x="6689858" y="3979815"/>
                <a:ext cx="20380" cy="267081"/>
              </a:xfrm>
              <a:custGeom>
                <a:avLst/>
                <a:gdLst/>
                <a:ahLst/>
                <a:cxnLst/>
                <a:rect l="l" t="t" r="r" b="b"/>
                <a:pathLst>
                  <a:path w="19" h="249" extrusionOk="0">
                    <a:moveTo>
                      <a:pt x="19" y="249"/>
                    </a:moveTo>
                    <a:cubicBezTo>
                      <a:pt x="19" y="249"/>
                      <a:pt x="17" y="247"/>
                      <a:pt x="16" y="240"/>
                    </a:cubicBezTo>
                    <a:cubicBezTo>
                      <a:pt x="14" y="234"/>
                      <a:pt x="13" y="225"/>
                      <a:pt x="11" y="213"/>
                    </a:cubicBezTo>
                    <a:cubicBezTo>
                      <a:pt x="6" y="191"/>
                      <a:pt x="2" y="160"/>
                      <a:pt x="1" y="125"/>
                    </a:cubicBezTo>
                    <a:cubicBezTo>
                      <a:pt x="0" y="90"/>
                      <a:pt x="3" y="59"/>
                      <a:pt x="6" y="36"/>
                    </a:cubicBezTo>
                    <a:cubicBezTo>
                      <a:pt x="8" y="25"/>
                      <a:pt x="9" y="16"/>
                      <a:pt x="11" y="9"/>
                    </a:cubicBezTo>
                    <a:cubicBezTo>
                      <a:pt x="12" y="3"/>
                      <a:pt x="13" y="0"/>
                      <a:pt x="13" y="0"/>
                    </a:cubicBezTo>
                    <a:cubicBezTo>
                      <a:pt x="14" y="0"/>
                      <a:pt x="13" y="3"/>
                      <a:pt x="12" y="10"/>
                    </a:cubicBezTo>
                    <a:cubicBezTo>
                      <a:pt x="11" y="16"/>
                      <a:pt x="10" y="25"/>
                      <a:pt x="9" y="36"/>
                    </a:cubicBezTo>
                    <a:cubicBezTo>
                      <a:pt x="6" y="59"/>
                      <a:pt x="4" y="90"/>
                      <a:pt x="5" y="125"/>
                    </a:cubicBezTo>
                    <a:cubicBezTo>
                      <a:pt x="6" y="159"/>
                      <a:pt x="10" y="190"/>
                      <a:pt x="13" y="213"/>
                    </a:cubicBezTo>
                    <a:cubicBezTo>
                      <a:pt x="15" y="224"/>
                      <a:pt x="17" y="233"/>
                      <a:pt x="18" y="239"/>
                    </a:cubicBezTo>
                    <a:cubicBezTo>
                      <a:pt x="19" y="246"/>
                      <a:pt x="20" y="249"/>
                      <a:pt x="19" y="2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4625" rIns="90000" bIns="446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6" name="Google Shape;1836;p45"/>
              <p:cNvSpPr/>
              <p:nvPr/>
            </p:nvSpPr>
            <p:spPr>
              <a:xfrm>
                <a:off x="6701657" y="2997299"/>
                <a:ext cx="100825" cy="737959"/>
              </a:xfrm>
              <a:custGeom>
                <a:avLst/>
                <a:gdLst/>
                <a:ahLst/>
                <a:cxnLst/>
                <a:rect l="l" t="t" r="r" b="b"/>
                <a:pathLst>
                  <a:path w="94" h="688" extrusionOk="0">
                    <a:moveTo>
                      <a:pt x="1" y="687"/>
                    </a:moveTo>
                    <a:cubicBezTo>
                      <a:pt x="1" y="688"/>
                      <a:pt x="4" y="688"/>
                      <a:pt x="9" y="688"/>
                    </a:cubicBezTo>
                    <a:cubicBezTo>
                      <a:pt x="14" y="688"/>
                      <a:pt x="22" y="687"/>
                      <a:pt x="31" y="683"/>
                    </a:cubicBezTo>
                    <a:cubicBezTo>
                      <a:pt x="40" y="678"/>
                      <a:pt x="50" y="671"/>
                      <a:pt x="60" y="661"/>
                    </a:cubicBezTo>
                    <a:cubicBezTo>
                      <a:pt x="70" y="651"/>
                      <a:pt x="78" y="636"/>
                      <a:pt x="84" y="620"/>
                    </a:cubicBezTo>
                    <a:cubicBezTo>
                      <a:pt x="90" y="603"/>
                      <a:pt x="93" y="584"/>
                      <a:pt x="94" y="564"/>
                    </a:cubicBezTo>
                    <a:cubicBezTo>
                      <a:pt x="95" y="543"/>
                      <a:pt x="95" y="523"/>
                      <a:pt x="94" y="500"/>
                    </a:cubicBezTo>
                    <a:cubicBezTo>
                      <a:pt x="93" y="456"/>
                      <a:pt x="87" y="408"/>
                      <a:pt x="82" y="358"/>
                    </a:cubicBezTo>
                    <a:cubicBezTo>
                      <a:pt x="76" y="308"/>
                      <a:pt x="70" y="261"/>
                      <a:pt x="68" y="218"/>
                    </a:cubicBezTo>
                    <a:cubicBezTo>
                      <a:pt x="66" y="175"/>
                      <a:pt x="67" y="137"/>
                      <a:pt x="70" y="105"/>
                    </a:cubicBezTo>
                    <a:cubicBezTo>
                      <a:pt x="75" y="40"/>
                      <a:pt x="89" y="1"/>
                      <a:pt x="84" y="0"/>
                    </a:cubicBezTo>
                    <a:cubicBezTo>
                      <a:pt x="83" y="-1"/>
                      <a:pt x="82" y="1"/>
                      <a:pt x="79" y="6"/>
                    </a:cubicBezTo>
                    <a:cubicBezTo>
                      <a:pt x="78" y="8"/>
                      <a:pt x="76" y="10"/>
                      <a:pt x="74" y="14"/>
                    </a:cubicBezTo>
                    <a:cubicBezTo>
                      <a:pt x="73" y="17"/>
                      <a:pt x="71" y="21"/>
                      <a:pt x="69" y="25"/>
                    </a:cubicBezTo>
                    <a:cubicBezTo>
                      <a:pt x="62" y="42"/>
                      <a:pt x="54" y="68"/>
                      <a:pt x="48" y="102"/>
                    </a:cubicBezTo>
                    <a:cubicBezTo>
                      <a:pt x="42" y="135"/>
                      <a:pt x="39" y="175"/>
                      <a:pt x="40" y="219"/>
                    </a:cubicBezTo>
                    <a:cubicBezTo>
                      <a:pt x="41" y="263"/>
                      <a:pt x="45" y="312"/>
                      <a:pt x="51" y="362"/>
                    </a:cubicBezTo>
                    <a:cubicBezTo>
                      <a:pt x="57" y="412"/>
                      <a:pt x="63" y="459"/>
                      <a:pt x="66" y="502"/>
                    </a:cubicBezTo>
                    <a:cubicBezTo>
                      <a:pt x="68" y="523"/>
                      <a:pt x="69" y="545"/>
                      <a:pt x="69" y="563"/>
                    </a:cubicBezTo>
                    <a:cubicBezTo>
                      <a:pt x="69" y="582"/>
                      <a:pt x="67" y="598"/>
                      <a:pt x="63" y="613"/>
                    </a:cubicBezTo>
                    <a:cubicBezTo>
                      <a:pt x="56" y="643"/>
                      <a:pt x="39" y="662"/>
                      <a:pt x="25" y="672"/>
                    </a:cubicBezTo>
                    <a:cubicBezTo>
                      <a:pt x="11" y="682"/>
                      <a:pt x="0" y="684"/>
                      <a:pt x="1" y="68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7" name="Google Shape;1837;p45"/>
              <p:cNvSpPr/>
              <p:nvPr/>
            </p:nvSpPr>
            <p:spPr>
              <a:xfrm>
                <a:off x="6990189" y="3413474"/>
                <a:ext cx="68647" cy="48268"/>
              </a:xfrm>
              <a:custGeom>
                <a:avLst/>
                <a:gdLst/>
                <a:ahLst/>
                <a:cxnLst/>
                <a:rect l="l" t="t" r="r" b="b"/>
                <a:pathLst>
                  <a:path w="64" h="45" extrusionOk="0">
                    <a:moveTo>
                      <a:pt x="3" y="15"/>
                    </a:moveTo>
                    <a:cubicBezTo>
                      <a:pt x="10" y="5"/>
                      <a:pt x="23" y="-1"/>
                      <a:pt x="36" y="0"/>
                    </a:cubicBezTo>
                    <a:cubicBezTo>
                      <a:pt x="44" y="1"/>
                      <a:pt x="54" y="5"/>
                      <a:pt x="59" y="12"/>
                    </a:cubicBezTo>
                    <a:cubicBezTo>
                      <a:pt x="65" y="19"/>
                      <a:pt x="67" y="29"/>
                      <a:pt x="62" y="36"/>
                    </a:cubicBezTo>
                    <a:cubicBezTo>
                      <a:pt x="57" y="44"/>
                      <a:pt x="45" y="47"/>
                      <a:pt x="35" y="44"/>
                    </a:cubicBezTo>
                    <a:cubicBezTo>
                      <a:pt x="25" y="42"/>
                      <a:pt x="17" y="36"/>
                      <a:pt x="8" y="29"/>
                    </a:cubicBezTo>
                    <a:cubicBezTo>
                      <a:pt x="6" y="28"/>
                      <a:pt x="4" y="26"/>
                      <a:pt x="2" y="24"/>
                    </a:cubicBezTo>
                    <a:cubicBezTo>
                      <a:pt x="1" y="21"/>
                      <a:pt x="0" y="18"/>
                      <a:pt x="2" y="16"/>
                    </a:cubicBezTo>
                    <a:lnTo>
                      <a:pt x="3" y="1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8" name="Google Shape;1838;p45"/>
              <p:cNvSpPr/>
              <p:nvPr/>
            </p:nvSpPr>
            <p:spPr>
              <a:xfrm>
                <a:off x="6979463" y="3389876"/>
                <a:ext cx="71865" cy="65430"/>
              </a:xfrm>
              <a:custGeom>
                <a:avLst/>
                <a:gdLst/>
                <a:ahLst/>
                <a:cxnLst/>
                <a:rect l="l" t="t" r="r" b="b"/>
                <a:pathLst>
                  <a:path w="67" h="61" extrusionOk="0">
                    <a:moveTo>
                      <a:pt x="63" y="0"/>
                    </a:moveTo>
                    <a:cubicBezTo>
                      <a:pt x="60" y="0"/>
                      <a:pt x="61" y="22"/>
                      <a:pt x="42" y="39"/>
                    </a:cubicBezTo>
                    <a:cubicBezTo>
                      <a:pt x="24" y="55"/>
                      <a:pt x="0" y="54"/>
                      <a:pt x="0" y="57"/>
                    </a:cubicBezTo>
                    <a:cubicBezTo>
                      <a:pt x="0" y="58"/>
                      <a:pt x="5" y="61"/>
                      <a:pt x="15" y="61"/>
                    </a:cubicBezTo>
                    <a:cubicBezTo>
                      <a:pt x="25" y="61"/>
                      <a:pt x="39" y="57"/>
                      <a:pt x="51" y="47"/>
                    </a:cubicBezTo>
                    <a:cubicBezTo>
                      <a:pt x="62" y="37"/>
                      <a:pt x="67" y="24"/>
                      <a:pt x="67" y="15"/>
                    </a:cubicBezTo>
                    <a:cubicBezTo>
                      <a:pt x="67" y="5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9" name="Google Shape;1839;p45"/>
              <p:cNvSpPr/>
              <p:nvPr/>
            </p:nvSpPr>
            <p:spPr>
              <a:xfrm>
                <a:off x="7236890" y="3291195"/>
                <a:ext cx="296040" cy="711144"/>
              </a:xfrm>
              <a:custGeom>
                <a:avLst/>
                <a:gdLst/>
                <a:ahLst/>
                <a:cxnLst/>
                <a:rect l="l" t="t" r="r" b="b"/>
                <a:pathLst>
                  <a:path w="276" h="663" extrusionOk="0">
                    <a:moveTo>
                      <a:pt x="210" y="0"/>
                    </a:moveTo>
                    <a:cubicBezTo>
                      <a:pt x="238" y="103"/>
                      <a:pt x="214" y="240"/>
                      <a:pt x="243" y="323"/>
                    </a:cubicBezTo>
                    <a:cubicBezTo>
                      <a:pt x="271" y="405"/>
                      <a:pt x="291" y="497"/>
                      <a:pt x="259" y="578"/>
                    </a:cubicBezTo>
                    <a:cubicBezTo>
                      <a:pt x="245" y="546"/>
                      <a:pt x="230" y="514"/>
                      <a:pt x="216" y="482"/>
                    </a:cubicBezTo>
                    <a:cubicBezTo>
                      <a:pt x="233" y="520"/>
                      <a:pt x="230" y="567"/>
                      <a:pt x="206" y="601"/>
                    </a:cubicBezTo>
                    <a:cubicBezTo>
                      <a:pt x="183" y="636"/>
                      <a:pt x="65" y="665"/>
                      <a:pt x="24" y="663"/>
                    </a:cubicBezTo>
                    <a:cubicBezTo>
                      <a:pt x="-18" y="440"/>
                      <a:pt x="-6" y="269"/>
                      <a:pt x="66" y="97"/>
                    </a:cubicBezTo>
                    <a:lnTo>
                      <a:pt x="122" y="159"/>
                    </a:lnTo>
                    <a:lnTo>
                      <a:pt x="173" y="137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0" name="Google Shape;1840;p45"/>
              <p:cNvSpPr/>
              <p:nvPr/>
            </p:nvSpPr>
            <p:spPr>
              <a:xfrm>
                <a:off x="6985899" y="3158191"/>
                <a:ext cx="210232" cy="20916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5" extrusionOk="0">
                    <a:moveTo>
                      <a:pt x="1" y="97"/>
                    </a:moveTo>
                    <a:cubicBezTo>
                      <a:pt x="1" y="97"/>
                      <a:pt x="0" y="89"/>
                      <a:pt x="4" y="74"/>
                    </a:cubicBezTo>
                    <a:cubicBezTo>
                      <a:pt x="6" y="67"/>
                      <a:pt x="9" y="59"/>
                      <a:pt x="15" y="49"/>
                    </a:cubicBezTo>
                    <a:cubicBezTo>
                      <a:pt x="21" y="40"/>
                      <a:pt x="29" y="30"/>
                      <a:pt x="39" y="22"/>
                    </a:cubicBezTo>
                    <a:cubicBezTo>
                      <a:pt x="50" y="14"/>
                      <a:pt x="64" y="7"/>
                      <a:pt x="80" y="4"/>
                    </a:cubicBezTo>
                    <a:cubicBezTo>
                      <a:pt x="95" y="1"/>
                      <a:pt x="113" y="2"/>
                      <a:pt x="130" y="8"/>
                    </a:cubicBezTo>
                    <a:cubicBezTo>
                      <a:pt x="138" y="11"/>
                      <a:pt x="147" y="16"/>
                      <a:pt x="154" y="21"/>
                    </a:cubicBezTo>
                    <a:cubicBezTo>
                      <a:pt x="158" y="24"/>
                      <a:pt x="161" y="27"/>
                      <a:pt x="165" y="30"/>
                    </a:cubicBezTo>
                    <a:cubicBezTo>
                      <a:pt x="168" y="34"/>
                      <a:pt x="171" y="37"/>
                      <a:pt x="174" y="41"/>
                    </a:cubicBezTo>
                    <a:cubicBezTo>
                      <a:pt x="186" y="57"/>
                      <a:pt x="193" y="77"/>
                      <a:pt x="193" y="97"/>
                    </a:cubicBezTo>
                    <a:cubicBezTo>
                      <a:pt x="193" y="118"/>
                      <a:pt x="186" y="138"/>
                      <a:pt x="174" y="153"/>
                    </a:cubicBezTo>
                    <a:cubicBezTo>
                      <a:pt x="172" y="158"/>
                      <a:pt x="168" y="161"/>
                      <a:pt x="165" y="165"/>
                    </a:cubicBezTo>
                    <a:cubicBezTo>
                      <a:pt x="161" y="168"/>
                      <a:pt x="158" y="171"/>
                      <a:pt x="154" y="174"/>
                    </a:cubicBezTo>
                    <a:cubicBezTo>
                      <a:pt x="147" y="179"/>
                      <a:pt x="138" y="184"/>
                      <a:pt x="130" y="187"/>
                    </a:cubicBezTo>
                    <a:cubicBezTo>
                      <a:pt x="113" y="193"/>
                      <a:pt x="95" y="193"/>
                      <a:pt x="80" y="191"/>
                    </a:cubicBezTo>
                    <a:cubicBezTo>
                      <a:pt x="64" y="188"/>
                      <a:pt x="50" y="181"/>
                      <a:pt x="39" y="173"/>
                    </a:cubicBezTo>
                    <a:cubicBezTo>
                      <a:pt x="28" y="165"/>
                      <a:pt x="21" y="155"/>
                      <a:pt x="15" y="146"/>
                    </a:cubicBezTo>
                    <a:cubicBezTo>
                      <a:pt x="9" y="137"/>
                      <a:pt x="6" y="128"/>
                      <a:pt x="4" y="121"/>
                    </a:cubicBezTo>
                    <a:cubicBezTo>
                      <a:pt x="0" y="106"/>
                      <a:pt x="1" y="97"/>
                      <a:pt x="1" y="97"/>
                    </a:cubicBezTo>
                    <a:cubicBezTo>
                      <a:pt x="1" y="97"/>
                      <a:pt x="1" y="98"/>
                      <a:pt x="1" y="99"/>
                    </a:cubicBezTo>
                    <a:lnTo>
                      <a:pt x="1" y="104"/>
                    </a:lnTo>
                    <a:cubicBezTo>
                      <a:pt x="1" y="106"/>
                      <a:pt x="0" y="108"/>
                      <a:pt x="1" y="111"/>
                    </a:cubicBezTo>
                    <a:cubicBezTo>
                      <a:pt x="1" y="114"/>
                      <a:pt x="2" y="117"/>
                      <a:pt x="3" y="121"/>
                    </a:cubicBezTo>
                    <a:cubicBezTo>
                      <a:pt x="5" y="129"/>
                      <a:pt x="8" y="138"/>
                      <a:pt x="14" y="147"/>
                    </a:cubicBezTo>
                    <a:cubicBezTo>
                      <a:pt x="19" y="157"/>
                      <a:pt x="27" y="166"/>
                      <a:pt x="38" y="175"/>
                    </a:cubicBezTo>
                    <a:cubicBezTo>
                      <a:pt x="49" y="183"/>
                      <a:pt x="63" y="190"/>
                      <a:pt x="79" y="193"/>
                    </a:cubicBezTo>
                    <a:cubicBezTo>
                      <a:pt x="95" y="196"/>
                      <a:pt x="114" y="196"/>
                      <a:pt x="131" y="189"/>
                    </a:cubicBezTo>
                    <a:cubicBezTo>
                      <a:pt x="140" y="186"/>
                      <a:pt x="148" y="182"/>
                      <a:pt x="156" y="176"/>
                    </a:cubicBezTo>
                    <a:cubicBezTo>
                      <a:pt x="160" y="173"/>
                      <a:pt x="164" y="170"/>
                      <a:pt x="167" y="167"/>
                    </a:cubicBezTo>
                    <a:cubicBezTo>
                      <a:pt x="170" y="163"/>
                      <a:pt x="174" y="159"/>
                      <a:pt x="177" y="155"/>
                    </a:cubicBezTo>
                    <a:cubicBezTo>
                      <a:pt x="189" y="139"/>
                      <a:pt x="196" y="119"/>
                      <a:pt x="196" y="97"/>
                    </a:cubicBezTo>
                    <a:cubicBezTo>
                      <a:pt x="196" y="76"/>
                      <a:pt x="189" y="56"/>
                      <a:pt x="177" y="40"/>
                    </a:cubicBezTo>
                    <a:cubicBezTo>
                      <a:pt x="174" y="35"/>
                      <a:pt x="170" y="32"/>
                      <a:pt x="167" y="28"/>
                    </a:cubicBezTo>
                    <a:cubicBezTo>
                      <a:pt x="163" y="25"/>
                      <a:pt x="160" y="22"/>
                      <a:pt x="156" y="19"/>
                    </a:cubicBezTo>
                    <a:cubicBezTo>
                      <a:pt x="148" y="13"/>
                      <a:pt x="140" y="9"/>
                      <a:pt x="131" y="6"/>
                    </a:cubicBezTo>
                    <a:cubicBezTo>
                      <a:pt x="114" y="-1"/>
                      <a:pt x="96" y="-1"/>
                      <a:pt x="80" y="2"/>
                    </a:cubicBezTo>
                    <a:cubicBezTo>
                      <a:pt x="63" y="4"/>
                      <a:pt x="49" y="12"/>
                      <a:pt x="38" y="20"/>
                    </a:cubicBezTo>
                    <a:cubicBezTo>
                      <a:pt x="27" y="28"/>
                      <a:pt x="19" y="38"/>
                      <a:pt x="14" y="48"/>
                    </a:cubicBezTo>
                    <a:cubicBezTo>
                      <a:pt x="8" y="57"/>
                      <a:pt x="5" y="66"/>
                      <a:pt x="3" y="74"/>
                    </a:cubicBezTo>
                    <a:cubicBezTo>
                      <a:pt x="2" y="78"/>
                      <a:pt x="2" y="81"/>
                      <a:pt x="1" y="84"/>
                    </a:cubicBezTo>
                    <a:cubicBezTo>
                      <a:pt x="1" y="87"/>
                      <a:pt x="1" y="89"/>
                      <a:pt x="1" y="91"/>
                    </a:cubicBezTo>
                    <a:lnTo>
                      <a:pt x="1" y="96"/>
                    </a:lnTo>
                    <a:cubicBezTo>
                      <a:pt x="1" y="97"/>
                      <a:pt x="1" y="97"/>
                      <a:pt x="1" y="97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25200" rIns="90000" bIns="252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1" name="Google Shape;1841;p45"/>
              <p:cNvSpPr/>
              <p:nvPr/>
            </p:nvSpPr>
            <p:spPr>
              <a:xfrm>
                <a:off x="6753142" y="3153901"/>
                <a:ext cx="209159" cy="20916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5" extrusionOk="0">
                    <a:moveTo>
                      <a:pt x="0" y="97"/>
                    </a:moveTo>
                    <a:cubicBezTo>
                      <a:pt x="0" y="97"/>
                      <a:pt x="0" y="89"/>
                      <a:pt x="3" y="74"/>
                    </a:cubicBezTo>
                    <a:cubicBezTo>
                      <a:pt x="5" y="66"/>
                      <a:pt x="8" y="58"/>
                      <a:pt x="14" y="48"/>
                    </a:cubicBezTo>
                    <a:cubicBezTo>
                      <a:pt x="19" y="39"/>
                      <a:pt x="28" y="30"/>
                      <a:pt x="39" y="21"/>
                    </a:cubicBezTo>
                    <a:cubicBezTo>
                      <a:pt x="50" y="13"/>
                      <a:pt x="63" y="7"/>
                      <a:pt x="79" y="4"/>
                    </a:cubicBezTo>
                    <a:cubicBezTo>
                      <a:pt x="95" y="1"/>
                      <a:pt x="112" y="2"/>
                      <a:pt x="129" y="8"/>
                    </a:cubicBezTo>
                    <a:cubicBezTo>
                      <a:pt x="138" y="11"/>
                      <a:pt x="146" y="15"/>
                      <a:pt x="153" y="21"/>
                    </a:cubicBezTo>
                    <a:cubicBezTo>
                      <a:pt x="157" y="24"/>
                      <a:pt x="161" y="27"/>
                      <a:pt x="164" y="30"/>
                    </a:cubicBezTo>
                    <a:cubicBezTo>
                      <a:pt x="167" y="34"/>
                      <a:pt x="171" y="37"/>
                      <a:pt x="174" y="41"/>
                    </a:cubicBezTo>
                    <a:cubicBezTo>
                      <a:pt x="185" y="57"/>
                      <a:pt x="192" y="77"/>
                      <a:pt x="192" y="97"/>
                    </a:cubicBezTo>
                    <a:cubicBezTo>
                      <a:pt x="192" y="118"/>
                      <a:pt x="185" y="138"/>
                      <a:pt x="174" y="153"/>
                    </a:cubicBezTo>
                    <a:cubicBezTo>
                      <a:pt x="171" y="157"/>
                      <a:pt x="168" y="161"/>
                      <a:pt x="164" y="164"/>
                    </a:cubicBezTo>
                    <a:cubicBezTo>
                      <a:pt x="161" y="168"/>
                      <a:pt x="157" y="171"/>
                      <a:pt x="153" y="174"/>
                    </a:cubicBezTo>
                    <a:cubicBezTo>
                      <a:pt x="146" y="179"/>
                      <a:pt x="138" y="184"/>
                      <a:pt x="129" y="186"/>
                    </a:cubicBezTo>
                    <a:cubicBezTo>
                      <a:pt x="112" y="193"/>
                      <a:pt x="95" y="193"/>
                      <a:pt x="79" y="191"/>
                    </a:cubicBezTo>
                    <a:cubicBezTo>
                      <a:pt x="63" y="188"/>
                      <a:pt x="50" y="181"/>
                      <a:pt x="39" y="173"/>
                    </a:cubicBezTo>
                    <a:cubicBezTo>
                      <a:pt x="28" y="165"/>
                      <a:pt x="20" y="155"/>
                      <a:pt x="14" y="146"/>
                    </a:cubicBezTo>
                    <a:cubicBezTo>
                      <a:pt x="9" y="137"/>
                      <a:pt x="5" y="128"/>
                      <a:pt x="3" y="121"/>
                    </a:cubicBezTo>
                    <a:cubicBezTo>
                      <a:pt x="0" y="106"/>
                      <a:pt x="0" y="97"/>
                      <a:pt x="0" y="97"/>
                    </a:cubicBezTo>
                    <a:cubicBezTo>
                      <a:pt x="0" y="97"/>
                      <a:pt x="0" y="98"/>
                      <a:pt x="0" y="99"/>
                    </a:cubicBezTo>
                    <a:lnTo>
                      <a:pt x="0" y="103"/>
                    </a:lnTo>
                    <a:cubicBezTo>
                      <a:pt x="0" y="105"/>
                      <a:pt x="0" y="108"/>
                      <a:pt x="1" y="111"/>
                    </a:cubicBezTo>
                    <a:cubicBezTo>
                      <a:pt x="1" y="114"/>
                      <a:pt x="1" y="117"/>
                      <a:pt x="2" y="121"/>
                    </a:cubicBezTo>
                    <a:cubicBezTo>
                      <a:pt x="4" y="128"/>
                      <a:pt x="7" y="137"/>
                      <a:pt x="13" y="147"/>
                    </a:cubicBezTo>
                    <a:cubicBezTo>
                      <a:pt x="18" y="156"/>
                      <a:pt x="26" y="166"/>
                      <a:pt x="38" y="175"/>
                    </a:cubicBezTo>
                    <a:cubicBezTo>
                      <a:pt x="49" y="183"/>
                      <a:pt x="63" y="190"/>
                      <a:pt x="79" y="193"/>
                    </a:cubicBezTo>
                    <a:cubicBezTo>
                      <a:pt x="95" y="196"/>
                      <a:pt x="113" y="196"/>
                      <a:pt x="130" y="189"/>
                    </a:cubicBezTo>
                    <a:cubicBezTo>
                      <a:pt x="139" y="186"/>
                      <a:pt x="148" y="182"/>
                      <a:pt x="155" y="176"/>
                    </a:cubicBezTo>
                    <a:cubicBezTo>
                      <a:pt x="159" y="173"/>
                      <a:pt x="163" y="170"/>
                      <a:pt x="166" y="166"/>
                    </a:cubicBezTo>
                    <a:cubicBezTo>
                      <a:pt x="170" y="163"/>
                      <a:pt x="173" y="159"/>
                      <a:pt x="176" y="155"/>
                    </a:cubicBezTo>
                    <a:cubicBezTo>
                      <a:pt x="188" y="139"/>
                      <a:pt x="195" y="118"/>
                      <a:pt x="195" y="97"/>
                    </a:cubicBezTo>
                    <a:cubicBezTo>
                      <a:pt x="195" y="76"/>
                      <a:pt x="188" y="55"/>
                      <a:pt x="176" y="39"/>
                    </a:cubicBezTo>
                    <a:cubicBezTo>
                      <a:pt x="173" y="35"/>
                      <a:pt x="170" y="32"/>
                      <a:pt x="166" y="28"/>
                    </a:cubicBezTo>
                    <a:cubicBezTo>
                      <a:pt x="163" y="25"/>
                      <a:pt x="159" y="21"/>
                      <a:pt x="155" y="19"/>
                    </a:cubicBezTo>
                    <a:cubicBezTo>
                      <a:pt x="148" y="13"/>
                      <a:pt x="139" y="8"/>
                      <a:pt x="130" y="5"/>
                    </a:cubicBezTo>
                    <a:cubicBezTo>
                      <a:pt x="113" y="-1"/>
                      <a:pt x="95" y="-1"/>
                      <a:pt x="79" y="1"/>
                    </a:cubicBezTo>
                    <a:cubicBezTo>
                      <a:pt x="63" y="4"/>
                      <a:pt x="49" y="12"/>
                      <a:pt x="38" y="20"/>
                    </a:cubicBezTo>
                    <a:cubicBezTo>
                      <a:pt x="27" y="29"/>
                      <a:pt x="18" y="38"/>
                      <a:pt x="13" y="48"/>
                    </a:cubicBezTo>
                    <a:cubicBezTo>
                      <a:pt x="7" y="57"/>
                      <a:pt x="4" y="66"/>
                      <a:pt x="2" y="74"/>
                    </a:cubicBezTo>
                    <a:cubicBezTo>
                      <a:pt x="1" y="77"/>
                      <a:pt x="1" y="81"/>
                      <a:pt x="1" y="84"/>
                    </a:cubicBezTo>
                    <a:cubicBezTo>
                      <a:pt x="0" y="87"/>
                      <a:pt x="0" y="89"/>
                      <a:pt x="0" y="91"/>
                    </a:cubicBezTo>
                    <a:lnTo>
                      <a:pt x="0" y="96"/>
                    </a:lnTo>
                    <a:cubicBezTo>
                      <a:pt x="0" y="97"/>
                      <a:pt x="0" y="97"/>
                      <a:pt x="0" y="97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25200" rIns="90000" bIns="252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2" name="Google Shape;1842;p45"/>
              <p:cNvSpPr/>
              <p:nvPr/>
            </p:nvSpPr>
            <p:spPr>
              <a:xfrm>
                <a:off x="6959084" y="3234347"/>
                <a:ext cx="30033" cy="10726"/>
              </a:xfrm>
              <a:custGeom>
                <a:avLst/>
                <a:gdLst/>
                <a:ahLst/>
                <a:cxnLst/>
                <a:rect l="l" t="t" r="r" b="b"/>
                <a:pathLst>
                  <a:path w="28" h="10" extrusionOk="0">
                    <a:moveTo>
                      <a:pt x="0" y="10"/>
                    </a:moveTo>
                    <a:cubicBezTo>
                      <a:pt x="0" y="10"/>
                      <a:pt x="2" y="9"/>
                      <a:pt x="4" y="7"/>
                    </a:cubicBezTo>
                    <a:cubicBezTo>
                      <a:pt x="6" y="6"/>
                      <a:pt x="9" y="4"/>
                      <a:pt x="14" y="3"/>
                    </a:cubicBezTo>
                    <a:cubicBezTo>
                      <a:pt x="18" y="3"/>
                      <a:pt x="22" y="4"/>
                      <a:pt x="24" y="6"/>
                    </a:cubicBezTo>
                    <a:cubicBezTo>
                      <a:pt x="27" y="7"/>
                      <a:pt x="28" y="8"/>
                      <a:pt x="28" y="8"/>
                    </a:cubicBezTo>
                    <a:cubicBezTo>
                      <a:pt x="29" y="8"/>
                      <a:pt x="28" y="6"/>
                      <a:pt x="25" y="4"/>
                    </a:cubicBezTo>
                    <a:cubicBezTo>
                      <a:pt x="23" y="2"/>
                      <a:pt x="19" y="0"/>
                      <a:pt x="13" y="0"/>
                    </a:cubicBezTo>
                    <a:cubicBezTo>
                      <a:pt x="8" y="1"/>
                      <a:pt x="4" y="3"/>
                      <a:pt x="2" y="6"/>
                    </a:cubicBezTo>
                    <a:cubicBezTo>
                      <a:pt x="0" y="8"/>
                      <a:pt x="0" y="10"/>
                      <a:pt x="0" y="1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3" name="Google Shape;1843;p45"/>
              <p:cNvSpPr/>
              <p:nvPr/>
            </p:nvSpPr>
            <p:spPr>
              <a:xfrm>
                <a:off x="7190767" y="3236492"/>
                <a:ext cx="126568" cy="2681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5" extrusionOk="0">
                    <a:moveTo>
                      <a:pt x="0" y="0"/>
                    </a:moveTo>
                    <a:cubicBezTo>
                      <a:pt x="0" y="1"/>
                      <a:pt x="26" y="7"/>
                      <a:pt x="58" y="14"/>
                    </a:cubicBezTo>
                    <a:cubicBezTo>
                      <a:pt x="91" y="21"/>
                      <a:pt x="117" y="25"/>
                      <a:pt x="117" y="25"/>
                    </a:cubicBezTo>
                    <a:cubicBezTo>
                      <a:pt x="118" y="24"/>
                      <a:pt x="91" y="18"/>
                      <a:pt x="59" y="11"/>
                    </a:cubicBezTo>
                    <a:cubicBezTo>
                      <a:pt x="27" y="4"/>
                      <a:pt x="0" y="-1"/>
                      <a:pt x="0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4" name="Google Shape;1844;p45"/>
              <p:cNvSpPr/>
              <p:nvPr/>
            </p:nvSpPr>
            <p:spPr>
              <a:xfrm>
                <a:off x="7143573" y="3188224"/>
                <a:ext cx="39687" cy="146948"/>
              </a:xfrm>
              <a:custGeom>
                <a:avLst/>
                <a:gdLst/>
                <a:ahLst/>
                <a:cxnLst/>
                <a:rect l="l" t="t" r="r" b="b"/>
                <a:pathLst>
                  <a:path w="37" h="137" extrusionOk="0">
                    <a:moveTo>
                      <a:pt x="0" y="137"/>
                    </a:moveTo>
                    <a:cubicBezTo>
                      <a:pt x="0" y="137"/>
                      <a:pt x="2" y="137"/>
                      <a:pt x="5" y="135"/>
                    </a:cubicBezTo>
                    <a:cubicBezTo>
                      <a:pt x="9" y="132"/>
                      <a:pt x="13" y="129"/>
                      <a:pt x="18" y="123"/>
                    </a:cubicBezTo>
                    <a:cubicBezTo>
                      <a:pt x="22" y="117"/>
                      <a:pt x="28" y="110"/>
                      <a:pt x="31" y="101"/>
                    </a:cubicBezTo>
                    <a:cubicBezTo>
                      <a:pt x="34" y="92"/>
                      <a:pt x="37" y="82"/>
                      <a:pt x="37" y="70"/>
                    </a:cubicBezTo>
                    <a:cubicBezTo>
                      <a:pt x="37" y="48"/>
                      <a:pt x="28" y="29"/>
                      <a:pt x="20" y="17"/>
                    </a:cubicBezTo>
                    <a:cubicBezTo>
                      <a:pt x="16" y="11"/>
                      <a:pt x="12" y="7"/>
                      <a:pt x="9" y="4"/>
                    </a:cubicBezTo>
                    <a:cubicBezTo>
                      <a:pt x="6" y="2"/>
                      <a:pt x="4" y="0"/>
                      <a:pt x="4" y="0"/>
                    </a:cubicBezTo>
                    <a:cubicBezTo>
                      <a:pt x="3" y="1"/>
                      <a:pt x="11" y="6"/>
                      <a:pt x="18" y="18"/>
                    </a:cubicBezTo>
                    <a:cubicBezTo>
                      <a:pt x="26" y="30"/>
                      <a:pt x="34" y="49"/>
                      <a:pt x="34" y="70"/>
                    </a:cubicBezTo>
                    <a:cubicBezTo>
                      <a:pt x="34" y="81"/>
                      <a:pt x="31" y="91"/>
                      <a:pt x="28" y="100"/>
                    </a:cubicBezTo>
                    <a:cubicBezTo>
                      <a:pt x="25" y="109"/>
                      <a:pt x="21" y="116"/>
                      <a:pt x="16" y="122"/>
                    </a:cubicBezTo>
                    <a:cubicBezTo>
                      <a:pt x="12" y="127"/>
                      <a:pt x="8" y="131"/>
                      <a:pt x="5" y="133"/>
                    </a:cubicBezTo>
                    <a:cubicBezTo>
                      <a:pt x="2" y="136"/>
                      <a:pt x="0" y="137"/>
                      <a:pt x="0" y="1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0000" tIns="4300" rIns="90000" bIns="43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5" name="Google Shape;1845;p45"/>
              <p:cNvSpPr/>
              <p:nvPr/>
            </p:nvSpPr>
            <p:spPr>
              <a:xfrm>
                <a:off x="7097450" y="3339463"/>
                <a:ext cx="35396" cy="12871"/>
              </a:xfrm>
              <a:custGeom>
                <a:avLst/>
                <a:gdLst/>
                <a:ahLst/>
                <a:cxnLst/>
                <a:rect l="l" t="t" r="r" b="b"/>
                <a:pathLst>
                  <a:path w="33" h="12" extrusionOk="0">
                    <a:moveTo>
                      <a:pt x="0" y="11"/>
                    </a:moveTo>
                    <a:cubicBezTo>
                      <a:pt x="0" y="12"/>
                      <a:pt x="8" y="12"/>
                      <a:pt x="18" y="9"/>
                    </a:cubicBezTo>
                    <a:cubicBezTo>
                      <a:pt x="27" y="7"/>
                      <a:pt x="34" y="1"/>
                      <a:pt x="33" y="0"/>
                    </a:cubicBezTo>
                    <a:cubicBezTo>
                      <a:pt x="33" y="0"/>
                      <a:pt x="26" y="3"/>
                      <a:pt x="17" y="6"/>
                    </a:cubicBezTo>
                    <a:cubicBezTo>
                      <a:pt x="7" y="9"/>
                      <a:pt x="0" y="10"/>
                      <a:pt x="0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6" name="Google Shape;1846;p45"/>
              <p:cNvSpPr/>
              <p:nvPr/>
            </p:nvSpPr>
            <p:spPr>
              <a:xfrm>
                <a:off x="6853968" y="3167845"/>
                <a:ext cx="95462" cy="69720"/>
              </a:xfrm>
              <a:custGeom>
                <a:avLst/>
                <a:gdLst/>
                <a:ahLst/>
                <a:cxnLst/>
                <a:rect l="l" t="t" r="r" b="b"/>
                <a:pathLst>
                  <a:path w="89" h="65" extrusionOk="0">
                    <a:moveTo>
                      <a:pt x="0" y="0"/>
                    </a:moveTo>
                    <a:cubicBezTo>
                      <a:pt x="0" y="0"/>
                      <a:pt x="7" y="1"/>
                      <a:pt x="17" y="3"/>
                    </a:cubicBezTo>
                    <a:cubicBezTo>
                      <a:pt x="27" y="5"/>
                      <a:pt x="41" y="10"/>
                      <a:pt x="54" y="19"/>
                    </a:cubicBezTo>
                    <a:cubicBezTo>
                      <a:pt x="67" y="29"/>
                      <a:pt x="76" y="40"/>
                      <a:pt x="81" y="49"/>
                    </a:cubicBezTo>
                    <a:cubicBezTo>
                      <a:pt x="86" y="59"/>
                      <a:pt x="88" y="65"/>
                      <a:pt x="89" y="65"/>
                    </a:cubicBezTo>
                    <a:cubicBezTo>
                      <a:pt x="89" y="65"/>
                      <a:pt x="89" y="63"/>
                      <a:pt x="88" y="60"/>
                    </a:cubicBezTo>
                    <a:cubicBezTo>
                      <a:pt x="87" y="57"/>
                      <a:pt x="85" y="53"/>
                      <a:pt x="83" y="48"/>
                    </a:cubicBezTo>
                    <a:cubicBezTo>
                      <a:pt x="78" y="39"/>
                      <a:pt x="69" y="27"/>
                      <a:pt x="56" y="17"/>
                    </a:cubicBezTo>
                    <a:cubicBezTo>
                      <a:pt x="43" y="7"/>
                      <a:pt x="28" y="2"/>
                      <a:pt x="18" y="1"/>
                    </a:cubicBezTo>
                    <a:cubicBezTo>
                      <a:pt x="12" y="0"/>
                      <a:pt x="8" y="0"/>
                      <a:pt x="5" y="0"/>
                    </a:cubicBezTo>
                    <a:cubicBezTo>
                      <a:pt x="2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7" name="Google Shape;1847;p45"/>
              <p:cNvSpPr/>
              <p:nvPr/>
            </p:nvSpPr>
            <p:spPr>
              <a:xfrm>
                <a:off x="6942994" y="3252581"/>
                <a:ext cx="7508" cy="33251"/>
              </a:xfrm>
              <a:custGeom>
                <a:avLst/>
                <a:gdLst/>
                <a:ahLst/>
                <a:cxnLst/>
                <a:rect l="l" t="t" r="r" b="b"/>
                <a:pathLst>
                  <a:path w="7" h="31" extrusionOk="0">
                    <a:moveTo>
                      <a:pt x="1" y="31"/>
                    </a:moveTo>
                    <a:cubicBezTo>
                      <a:pt x="1" y="32"/>
                      <a:pt x="5" y="25"/>
                      <a:pt x="7" y="16"/>
                    </a:cubicBezTo>
                    <a:cubicBezTo>
                      <a:pt x="9" y="7"/>
                      <a:pt x="7" y="0"/>
                      <a:pt x="6" y="0"/>
                    </a:cubicBezTo>
                    <a:cubicBezTo>
                      <a:pt x="5" y="0"/>
                      <a:pt x="6" y="7"/>
                      <a:pt x="4" y="16"/>
                    </a:cubicBezTo>
                    <a:cubicBezTo>
                      <a:pt x="2" y="24"/>
                      <a:pt x="0" y="31"/>
                      <a:pt x="0" y="31"/>
                    </a:cubicBezTo>
                    <a:lnTo>
                      <a:pt x="1" y="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8" name="Google Shape;1848;p45"/>
              <p:cNvSpPr/>
              <p:nvPr/>
            </p:nvSpPr>
            <p:spPr>
              <a:xfrm>
                <a:off x="7176823" y="3417764"/>
                <a:ext cx="126568" cy="612463"/>
              </a:xfrm>
              <a:custGeom>
                <a:avLst/>
                <a:gdLst/>
                <a:ahLst/>
                <a:cxnLst/>
                <a:rect l="l" t="t" r="r" b="b"/>
                <a:pathLst>
                  <a:path w="118" h="571" extrusionOk="0">
                    <a:moveTo>
                      <a:pt x="1" y="571"/>
                    </a:moveTo>
                    <a:cubicBezTo>
                      <a:pt x="2" y="572"/>
                      <a:pt x="9" y="566"/>
                      <a:pt x="17" y="553"/>
                    </a:cubicBezTo>
                    <a:cubicBezTo>
                      <a:pt x="26" y="541"/>
                      <a:pt x="37" y="521"/>
                      <a:pt x="46" y="495"/>
                    </a:cubicBezTo>
                    <a:cubicBezTo>
                      <a:pt x="55" y="469"/>
                      <a:pt x="63" y="438"/>
                      <a:pt x="67" y="402"/>
                    </a:cubicBezTo>
                    <a:cubicBezTo>
                      <a:pt x="72" y="367"/>
                      <a:pt x="74" y="327"/>
                      <a:pt x="75" y="286"/>
                    </a:cubicBezTo>
                    <a:cubicBezTo>
                      <a:pt x="76" y="246"/>
                      <a:pt x="77" y="207"/>
                      <a:pt x="80" y="173"/>
                    </a:cubicBezTo>
                    <a:cubicBezTo>
                      <a:pt x="83" y="138"/>
                      <a:pt x="88" y="107"/>
                      <a:pt x="94" y="82"/>
                    </a:cubicBezTo>
                    <a:cubicBezTo>
                      <a:pt x="105" y="32"/>
                      <a:pt x="121" y="2"/>
                      <a:pt x="117" y="0"/>
                    </a:cubicBezTo>
                    <a:cubicBezTo>
                      <a:pt x="115" y="-1"/>
                      <a:pt x="109" y="5"/>
                      <a:pt x="101" y="18"/>
                    </a:cubicBezTo>
                    <a:cubicBezTo>
                      <a:pt x="92" y="31"/>
                      <a:pt x="82" y="50"/>
                      <a:pt x="73" y="76"/>
                    </a:cubicBezTo>
                    <a:cubicBezTo>
                      <a:pt x="64" y="102"/>
                      <a:pt x="57" y="135"/>
                      <a:pt x="53" y="170"/>
                    </a:cubicBezTo>
                    <a:cubicBezTo>
                      <a:pt x="48" y="206"/>
                      <a:pt x="46" y="245"/>
                      <a:pt x="45" y="285"/>
                    </a:cubicBezTo>
                    <a:cubicBezTo>
                      <a:pt x="44" y="326"/>
                      <a:pt x="43" y="364"/>
                      <a:pt x="39" y="399"/>
                    </a:cubicBezTo>
                    <a:cubicBezTo>
                      <a:pt x="36" y="433"/>
                      <a:pt x="31" y="464"/>
                      <a:pt x="25" y="489"/>
                    </a:cubicBezTo>
                    <a:cubicBezTo>
                      <a:pt x="13" y="540"/>
                      <a:pt x="-3" y="568"/>
                      <a:pt x="1" y="57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9" name="Google Shape;1849;p45"/>
              <p:cNvSpPr/>
              <p:nvPr/>
            </p:nvSpPr>
            <p:spPr>
              <a:xfrm>
                <a:off x="7311972" y="3379150"/>
                <a:ext cx="74010" cy="70793"/>
              </a:xfrm>
              <a:custGeom>
                <a:avLst/>
                <a:gdLst/>
                <a:ahLst/>
                <a:cxnLst/>
                <a:rect l="l" t="t" r="r" b="b"/>
                <a:pathLst>
                  <a:path w="69" h="66" extrusionOk="0">
                    <a:moveTo>
                      <a:pt x="55" y="8"/>
                    </a:moveTo>
                    <a:cubicBezTo>
                      <a:pt x="55" y="8"/>
                      <a:pt x="57" y="10"/>
                      <a:pt x="59" y="13"/>
                    </a:cubicBezTo>
                    <a:cubicBezTo>
                      <a:pt x="62" y="16"/>
                      <a:pt x="65" y="22"/>
                      <a:pt x="66" y="29"/>
                    </a:cubicBezTo>
                    <a:cubicBezTo>
                      <a:pt x="67" y="37"/>
                      <a:pt x="64" y="46"/>
                      <a:pt x="57" y="53"/>
                    </a:cubicBezTo>
                    <a:cubicBezTo>
                      <a:pt x="50" y="60"/>
                      <a:pt x="39" y="64"/>
                      <a:pt x="28" y="61"/>
                    </a:cubicBezTo>
                    <a:cubicBezTo>
                      <a:pt x="17" y="59"/>
                      <a:pt x="8" y="50"/>
                      <a:pt x="5" y="41"/>
                    </a:cubicBezTo>
                    <a:cubicBezTo>
                      <a:pt x="1" y="32"/>
                      <a:pt x="2" y="22"/>
                      <a:pt x="5" y="15"/>
                    </a:cubicBezTo>
                    <a:cubicBezTo>
                      <a:pt x="7" y="8"/>
                      <a:pt x="12" y="4"/>
                      <a:pt x="15" y="2"/>
                    </a:cubicBezTo>
                    <a:cubicBezTo>
                      <a:pt x="19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0" y="0"/>
                    </a:cubicBezTo>
                    <a:cubicBezTo>
                      <a:pt x="19" y="0"/>
                      <a:pt x="17" y="0"/>
                      <a:pt x="15" y="1"/>
                    </a:cubicBezTo>
                    <a:cubicBezTo>
                      <a:pt x="11" y="2"/>
                      <a:pt x="6" y="7"/>
                      <a:pt x="3" y="15"/>
                    </a:cubicBezTo>
                    <a:cubicBezTo>
                      <a:pt x="0" y="22"/>
                      <a:pt x="-2" y="32"/>
                      <a:pt x="2" y="42"/>
                    </a:cubicBezTo>
                    <a:cubicBezTo>
                      <a:pt x="6" y="52"/>
                      <a:pt x="15" y="61"/>
                      <a:pt x="27" y="64"/>
                    </a:cubicBezTo>
                    <a:cubicBezTo>
                      <a:pt x="33" y="66"/>
                      <a:pt x="40" y="66"/>
                      <a:pt x="45" y="64"/>
                    </a:cubicBezTo>
                    <a:cubicBezTo>
                      <a:pt x="51" y="62"/>
                      <a:pt x="56" y="59"/>
                      <a:pt x="59" y="55"/>
                    </a:cubicBezTo>
                    <a:cubicBezTo>
                      <a:pt x="63" y="51"/>
                      <a:pt x="66" y="47"/>
                      <a:pt x="67" y="42"/>
                    </a:cubicBezTo>
                    <a:cubicBezTo>
                      <a:pt x="68" y="38"/>
                      <a:pt x="69" y="33"/>
                      <a:pt x="68" y="29"/>
                    </a:cubicBezTo>
                    <a:cubicBezTo>
                      <a:pt x="67" y="21"/>
                      <a:pt x="63" y="17"/>
                      <a:pt x="60" y="13"/>
                    </a:cubicBezTo>
                    <a:cubicBezTo>
                      <a:pt x="57" y="10"/>
                      <a:pt x="55" y="8"/>
                      <a:pt x="55" y="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0" name="Google Shape;1850;p45"/>
              <p:cNvSpPr/>
              <p:nvPr/>
            </p:nvSpPr>
            <p:spPr>
              <a:xfrm>
                <a:off x="7605867" y="3220403"/>
                <a:ext cx="381849" cy="63391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591" extrusionOk="0">
                    <a:moveTo>
                      <a:pt x="293" y="378"/>
                    </a:moveTo>
                    <a:lnTo>
                      <a:pt x="286" y="280"/>
                    </a:lnTo>
                    <a:lnTo>
                      <a:pt x="266" y="157"/>
                    </a:lnTo>
                    <a:lnTo>
                      <a:pt x="235" y="56"/>
                    </a:lnTo>
                    <a:cubicBezTo>
                      <a:pt x="235" y="56"/>
                      <a:pt x="228" y="47"/>
                      <a:pt x="216" y="56"/>
                    </a:cubicBezTo>
                    <a:cubicBezTo>
                      <a:pt x="204" y="65"/>
                      <a:pt x="221" y="120"/>
                      <a:pt x="221" y="120"/>
                    </a:cubicBezTo>
                    <a:lnTo>
                      <a:pt x="228" y="162"/>
                    </a:lnTo>
                    <a:cubicBezTo>
                      <a:pt x="228" y="162"/>
                      <a:pt x="224" y="196"/>
                      <a:pt x="221" y="193"/>
                    </a:cubicBezTo>
                    <a:cubicBezTo>
                      <a:pt x="218" y="191"/>
                      <a:pt x="204" y="134"/>
                      <a:pt x="204" y="134"/>
                    </a:cubicBezTo>
                    <a:lnTo>
                      <a:pt x="167" y="14"/>
                    </a:lnTo>
                    <a:cubicBezTo>
                      <a:pt x="167" y="14"/>
                      <a:pt x="160" y="1"/>
                      <a:pt x="145" y="8"/>
                    </a:cubicBezTo>
                    <a:cubicBezTo>
                      <a:pt x="137" y="11"/>
                      <a:pt x="133" y="24"/>
                      <a:pt x="136" y="42"/>
                    </a:cubicBezTo>
                    <a:cubicBezTo>
                      <a:pt x="139" y="60"/>
                      <a:pt x="150" y="90"/>
                      <a:pt x="152" y="100"/>
                    </a:cubicBezTo>
                    <a:cubicBezTo>
                      <a:pt x="154" y="110"/>
                      <a:pt x="167" y="169"/>
                      <a:pt x="167" y="169"/>
                    </a:cubicBezTo>
                    <a:lnTo>
                      <a:pt x="111" y="37"/>
                    </a:lnTo>
                    <a:cubicBezTo>
                      <a:pt x="111" y="37"/>
                      <a:pt x="98" y="-7"/>
                      <a:pt x="80" y="1"/>
                    </a:cubicBezTo>
                    <a:cubicBezTo>
                      <a:pt x="62" y="10"/>
                      <a:pt x="78" y="40"/>
                      <a:pt x="81" y="54"/>
                    </a:cubicBezTo>
                    <a:cubicBezTo>
                      <a:pt x="83" y="68"/>
                      <a:pt x="121" y="159"/>
                      <a:pt x="121" y="185"/>
                    </a:cubicBezTo>
                    <a:cubicBezTo>
                      <a:pt x="122" y="212"/>
                      <a:pt x="116" y="198"/>
                      <a:pt x="116" y="198"/>
                    </a:cubicBezTo>
                    <a:cubicBezTo>
                      <a:pt x="116" y="198"/>
                      <a:pt x="100" y="156"/>
                      <a:pt x="88" y="123"/>
                    </a:cubicBezTo>
                    <a:cubicBezTo>
                      <a:pt x="76" y="91"/>
                      <a:pt x="61" y="72"/>
                      <a:pt x="46" y="71"/>
                    </a:cubicBezTo>
                    <a:cubicBezTo>
                      <a:pt x="31" y="71"/>
                      <a:pt x="59" y="147"/>
                      <a:pt x="59" y="147"/>
                    </a:cubicBezTo>
                    <a:lnTo>
                      <a:pt x="96" y="254"/>
                    </a:lnTo>
                    <a:lnTo>
                      <a:pt x="94" y="289"/>
                    </a:lnTo>
                    <a:lnTo>
                      <a:pt x="66" y="261"/>
                    </a:lnTo>
                    <a:cubicBezTo>
                      <a:pt x="66" y="261"/>
                      <a:pt x="61" y="219"/>
                      <a:pt x="33" y="205"/>
                    </a:cubicBezTo>
                    <a:cubicBezTo>
                      <a:pt x="5" y="190"/>
                      <a:pt x="0" y="211"/>
                      <a:pt x="0" y="211"/>
                    </a:cubicBezTo>
                    <a:lnTo>
                      <a:pt x="66" y="365"/>
                    </a:lnTo>
                    <a:cubicBezTo>
                      <a:pt x="80" y="390"/>
                      <a:pt x="159" y="432"/>
                      <a:pt x="159" y="432"/>
                    </a:cubicBezTo>
                    <a:lnTo>
                      <a:pt x="190" y="591"/>
                    </a:lnTo>
                    <a:lnTo>
                      <a:pt x="356" y="563"/>
                    </a:lnTo>
                    <a:lnTo>
                      <a:pt x="293" y="378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1" name="Google Shape;1851;p45"/>
              <p:cNvSpPr/>
              <p:nvPr/>
            </p:nvSpPr>
            <p:spPr>
              <a:xfrm>
                <a:off x="7675587" y="3500356"/>
                <a:ext cx="176981" cy="70793"/>
              </a:xfrm>
              <a:custGeom>
                <a:avLst/>
                <a:gdLst/>
                <a:ahLst/>
                <a:cxnLst/>
                <a:rect l="l" t="t" r="r" b="b"/>
                <a:pathLst>
                  <a:path w="165" h="66" extrusionOk="0">
                    <a:moveTo>
                      <a:pt x="165" y="66"/>
                    </a:moveTo>
                    <a:cubicBezTo>
                      <a:pt x="164" y="66"/>
                      <a:pt x="155" y="59"/>
                      <a:pt x="141" y="50"/>
                    </a:cubicBezTo>
                    <a:cubicBezTo>
                      <a:pt x="126" y="40"/>
                      <a:pt x="104" y="27"/>
                      <a:pt x="78" y="31"/>
                    </a:cubicBezTo>
                    <a:cubicBezTo>
                      <a:pt x="66" y="33"/>
                      <a:pt x="56" y="38"/>
                      <a:pt x="49" y="45"/>
                    </a:cubicBezTo>
                    <a:lnTo>
                      <a:pt x="47" y="48"/>
                    </a:lnTo>
                    <a:lnTo>
                      <a:pt x="44" y="45"/>
                    </a:lnTo>
                    <a:cubicBezTo>
                      <a:pt x="32" y="32"/>
                      <a:pt x="19" y="22"/>
                      <a:pt x="12" y="14"/>
                    </a:cubicBezTo>
                    <a:cubicBezTo>
                      <a:pt x="4" y="6"/>
                      <a:pt x="0" y="0"/>
                      <a:pt x="0" y="0"/>
                    </a:cubicBezTo>
                    <a:cubicBezTo>
                      <a:pt x="1" y="-1"/>
                      <a:pt x="6" y="3"/>
                      <a:pt x="15" y="10"/>
                    </a:cubicBezTo>
                    <a:cubicBezTo>
                      <a:pt x="23" y="18"/>
                      <a:pt x="36" y="27"/>
                      <a:pt x="50" y="41"/>
                    </a:cubicBezTo>
                    <a:lnTo>
                      <a:pt x="44" y="41"/>
                    </a:lnTo>
                    <a:cubicBezTo>
                      <a:pt x="52" y="32"/>
                      <a:pt x="64" y="26"/>
                      <a:pt x="77" y="24"/>
                    </a:cubicBezTo>
                    <a:cubicBezTo>
                      <a:pt x="91" y="22"/>
                      <a:pt x="105" y="25"/>
                      <a:pt x="116" y="29"/>
                    </a:cubicBezTo>
                    <a:cubicBezTo>
                      <a:pt x="127" y="34"/>
                      <a:pt x="136" y="40"/>
                      <a:pt x="144" y="45"/>
                    </a:cubicBezTo>
                    <a:cubicBezTo>
                      <a:pt x="158" y="56"/>
                      <a:pt x="165" y="65"/>
                      <a:pt x="165" y="65"/>
                    </a:cubicBezTo>
                    <a:lnTo>
                      <a:pt x="165" y="66"/>
                    </a:ln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2" name="Google Shape;1852;p45"/>
              <p:cNvSpPr/>
              <p:nvPr/>
            </p:nvSpPr>
            <p:spPr>
              <a:xfrm>
                <a:off x="7782848" y="3641941"/>
                <a:ext cx="337872" cy="592083"/>
              </a:xfrm>
              <a:custGeom>
                <a:avLst/>
                <a:gdLst/>
                <a:ahLst/>
                <a:cxnLst/>
                <a:rect l="l" t="t" r="r" b="b"/>
                <a:pathLst>
                  <a:path w="315" h="552" extrusionOk="0">
                    <a:moveTo>
                      <a:pt x="88" y="552"/>
                    </a:moveTo>
                    <a:lnTo>
                      <a:pt x="0" y="59"/>
                    </a:lnTo>
                    <a:lnTo>
                      <a:pt x="134" y="0"/>
                    </a:lnTo>
                    <a:lnTo>
                      <a:pt x="315" y="544"/>
                    </a:lnTo>
                    <a:lnTo>
                      <a:pt x="88" y="552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3" name="Google Shape;1853;p45"/>
              <p:cNvSpPr/>
              <p:nvPr/>
            </p:nvSpPr>
            <p:spPr>
              <a:xfrm>
                <a:off x="7776412" y="3684846"/>
                <a:ext cx="114769" cy="553469"/>
              </a:xfrm>
              <a:custGeom>
                <a:avLst/>
                <a:gdLst/>
                <a:ahLst/>
                <a:cxnLst/>
                <a:rect l="l" t="t" r="r" b="b"/>
                <a:pathLst>
                  <a:path w="107" h="516" extrusionOk="0">
                    <a:moveTo>
                      <a:pt x="107" y="516"/>
                    </a:moveTo>
                    <a:cubicBezTo>
                      <a:pt x="107" y="516"/>
                      <a:pt x="105" y="509"/>
                      <a:pt x="101" y="496"/>
                    </a:cubicBezTo>
                    <a:cubicBezTo>
                      <a:pt x="98" y="483"/>
                      <a:pt x="93" y="465"/>
                      <a:pt x="88" y="441"/>
                    </a:cubicBezTo>
                    <a:cubicBezTo>
                      <a:pt x="77" y="395"/>
                      <a:pt x="63" y="331"/>
                      <a:pt x="48" y="259"/>
                    </a:cubicBezTo>
                    <a:cubicBezTo>
                      <a:pt x="34" y="188"/>
                      <a:pt x="21" y="123"/>
                      <a:pt x="13" y="76"/>
                    </a:cubicBezTo>
                    <a:cubicBezTo>
                      <a:pt x="9" y="53"/>
                      <a:pt x="6" y="34"/>
                      <a:pt x="3" y="20"/>
                    </a:cubicBezTo>
                    <a:cubicBezTo>
                      <a:pt x="1" y="7"/>
                      <a:pt x="0" y="0"/>
                      <a:pt x="0" y="0"/>
                    </a:cubicBezTo>
                    <a:cubicBezTo>
                      <a:pt x="1" y="0"/>
                      <a:pt x="3" y="7"/>
                      <a:pt x="5" y="20"/>
                    </a:cubicBezTo>
                    <a:cubicBezTo>
                      <a:pt x="8" y="34"/>
                      <a:pt x="12" y="53"/>
                      <a:pt x="17" y="75"/>
                    </a:cubicBezTo>
                    <a:cubicBezTo>
                      <a:pt x="27" y="123"/>
                      <a:pt x="40" y="187"/>
                      <a:pt x="54" y="258"/>
                    </a:cubicBezTo>
                    <a:cubicBezTo>
                      <a:pt x="69" y="329"/>
                      <a:pt x="82" y="393"/>
                      <a:pt x="92" y="441"/>
                    </a:cubicBezTo>
                    <a:cubicBezTo>
                      <a:pt x="97" y="463"/>
                      <a:pt x="100" y="482"/>
                      <a:pt x="103" y="496"/>
                    </a:cubicBezTo>
                    <a:cubicBezTo>
                      <a:pt x="106" y="509"/>
                      <a:pt x="107" y="516"/>
                      <a:pt x="107" y="516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54" name="Google Shape;1854;p45"/>
            <p:cNvGrpSpPr/>
            <p:nvPr/>
          </p:nvGrpSpPr>
          <p:grpSpPr>
            <a:xfrm>
              <a:off x="5428469" y="729788"/>
              <a:ext cx="2390848" cy="1904966"/>
              <a:chOff x="5428469" y="729788"/>
              <a:chExt cx="2390848" cy="1904966"/>
            </a:xfrm>
          </p:grpSpPr>
          <p:sp>
            <p:nvSpPr>
              <p:cNvPr id="1855" name="Google Shape;1855;p45"/>
              <p:cNvSpPr/>
              <p:nvPr/>
            </p:nvSpPr>
            <p:spPr>
              <a:xfrm>
                <a:off x="7265850" y="1084824"/>
                <a:ext cx="102971" cy="364689"/>
              </a:xfrm>
              <a:custGeom>
                <a:avLst/>
                <a:gdLst/>
                <a:ahLst/>
                <a:cxnLst/>
                <a:rect l="l" t="t" r="r" b="b"/>
                <a:pathLst>
                  <a:path w="96" h="340" extrusionOk="0">
                    <a:moveTo>
                      <a:pt x="5" y="340"/>
                    </a:moveTo>
                    <a:cubicBezTo>
                      <a:pt x="-26" y="151"/>
                      <a:pt x="79" y="0"/>
                      <a:pt x="79" y="0"/>
                    </a:cubicBezTo>
                    <a:cubicBezTo>
                      <a:pt x="143" y="145"/>
                      <a:pt x="5" y="340"/>
                      <a:pt x="5" y="34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6" name="Google Shape;1856;p45"/>
              <p:cNvSpPr/>
              <p:nvPr/>
            </p:nvSpPr>
            <p:spPr>
              <a:xfrm>
                <a:off x="5430614" y="1017249"/>
                <a:ext cx="2388702" cy="1465192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1366" extrusionOk="0">
                    <a:moveTo>
                      <a:pt x="2026" y="493"/>
                    </a:moveTo>
                    <a:cubicBezTo>
                      <a:pt x="1997" y="493"/>
                      <a:pt x="1970" y="499"/>
                      <a:pt x="1945" y="509"/>
                    </a:cubicBezTo>
                    <a:cubicBezTo>
                      <a:pt x="1932" y="515"/>
                      <a:pt x="1919" y="518"/>
                      <a:pt x="1905" y="518"/>
                    </a:cubicBezTo>
                    <a:lnTo>
                      <a:pt x="1852" y="515"/>
                    </a:lnTo>
                    <a:lnTo>
                      <a:pt x="1849" y="70"/>
                    </a:lnTo>
                    <a:cubicBezTo>
                      <a:pt x="1849" y="31"/>
                      <a:pt x="1816" y="0"/>
                      <a:pt x="1775" y="0"/>
                    </a:cubicBezTo>
                    <a:lnTo>
                      <a:pt x="1716" y="0"/>
                    </a:lnTo>
                    <a:lnTo>
                      <a:pt x="453" y="0"/>
                    </a:lnTo>
                    <a:cubicBezTo>
                      <a:pt x="414" y="0"/>
                      <a:pt x="382" y="31"/>
                      <a:pt x="382" y="70"/>
                    </a:cubicBezTo>
                    <a:lnTo>
                      <a:pt x="382" y="512"/>
                    </a:lnTo>
                    <a:lnTo>
                      <a:pt x="350" y="512"/>
                    </a:lnTo>
                    <a:cubicBezTo>
                      <a:pt x="335" y="512"/>
                      <a:pt x="321" y="508"/>
                      <a:pt x="308" y="502"/>
                    </a:cubicBezTo>
                    <a:cubicBezTo>
                      <a:pt x="274" y="486"/>
                      <a:pt x="212" y="465"/>
                      <a:pt x="170" y="472"/>
                    </a:cubicBezTo>
                    <a:cubicBezTo>
                      <a:pt x="85" y="486"/>
                      <a:pt x="0" y="571"/>
                      <a:pt x="0" y="654"/>
                    </a:cubicBezTo>
                    <a:cubicBezTo>
                      <a:pt x="0" y="795"/>
                      <a:pt x="110" y="882"/>
                      <a:pt x="224" y="882"/>
                    </a:cubicBezTo>
                    <a:cubicBezTo>
                      <a:pt x="252" y="882"/>
                      <a:pt x="278" y="877"/>
                      <a:pt x="302" y="866"/>
                    </a:cubicBezTo>
                    <a:cubicBezTo>
                      <a:pt x="314" y="861"/>
                      <a:pt x="323" y="858"/>
                      <a:pt x="337" y="858"/>
                    </a:cubicBezTo>
                    <a:lnTo>
                      <a:pt x="382" y="858"/>
                    </a:lnTo>
                    <a:lnTo>
                      <a:pt x="382" y="1295"/>
                    </a:lnTo>
                    <a:cubicBezTo>
                      <a:pt x="382" y="1334"/>
                      <a:pt x="414" y="1366"/>
                      <a:pt x="453" y="1366"/>
                    </a:cubicBezTo>
                    <a:lnTo>
                      <a:pt x="1772" y="1366"/>
                    </a:lnTo>
                    <a:cubicBezTo>
                      <a:pt x="1813" y="1366"/>
                      <a:pt x="1847" y="1334"/>
                      <a:pt x="1847" y="1295"/>
                    </a:cubicBezTo>
                    <a:lnTo>
                      <a:pt x="1849" y="840"/>
                    </a:lnTo>
                    <a:lnTo>
                      <a:pt x="1895" y="844"/>
                    </a:lnTo>
                    <a:cubicBezTo>
                      <a:pt x="1911" y="844"/>
                      <a:pt x="1925" y="847"/>
                      <a:pt x="1939" y="854"/>
                    </a:cubicBezTo>
                    <a:cubicBezTo>
                      <a:pt x="1975" y="870"/>
                      <a:pt x="2016" y="877"/>
                      <a:pt x="2060" y="870"/>
                    </a:cubicBezTo>
                    <a:cubicBezTo>
                      <a:pt x="2147" y="856"/>
                      <a:pt x="2215" y="787"/>
                      <a:pt x="2225" y="704"/>
                    </a:cubicBezTo>
                    <a:cubicBezTo>
                      <a:pt x="2238" y="590"/>
                      <a:pt x="2144" y="493"/>
                      <a:pt x="2026" y="4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7" name="Google Shape;1857;p45"/>
              <p:cNvSpPr/>
              <p:nvPr/>
            </p:nvSpPr>
            <p:spPr>
              <a:xfrm>
                <a:off x="5428469" y="1016177"/>
                <a:ext cx="2390848" cy="1468410"/>
              </a:xfrm>
              <a:custGeom>
                <a:avLst/>
                <a:gdLst/>
                <a:ahLst/>
                <a:cxnLst/>
                <a:rect l="l" t="t" r="r" b="b"/>
                <a:pathLst>
                  <a:path w="2229" h="1369" extrusionOk="0">
                    <a:moveTo>
                      <a:pt x="2028" y="494"/>
                    </a:moveTo>
                    <a:cubicBezTo>
                      <a:pt x="2028" y="494"/>
                      <a:pt x="2032" y="494"/>
                      <a:pt x="2041" y="495"/>
                    </a:cubicBezTo>
                    <a:cubicBezTo>
                      <a:pt x="2044" y="495"/>
                      <a:pt x="2046" y="495"/>
                      <a:pt x="2049" y="495"/>
                    </a:cubicBezTo>
                    <a:cubicBezTo>
                      <a:pt x="2052" y="495"/>
                      <a:pt x="2055" y="496"/>
                      <a:pt x="2058" y="496"/>
                    </a:cubicBezTo>
                    <a:lnTo>
                      <a:pt x="2069" y="498"/>
                    </a:lnTo>
                    <a:cubicBezTo>
                      <a:pt x="2073" y="499"/>
                      <a:pt x="2077" y="500"/>
                      <a:pt x="2081" y="501"/>
                    </a:cubicBezTo>
                    <a:cubicBezTo>
                      <a:pt x="2098" y="505"/>
                      <a:pt x="2119" y="513"/>
                      <a:pt x="2141" y="527"/>
                    </a:cubicBezTo>
                    <a:cubicBezTo>
                      <a:pt x="2163" y="541"/>
                      <a:pt x="2186" y="562"/>
                      <a:pt x="2203" y="591"/>
                    </a:cubicBezTo>
                    <a:cubicBezTo>
                      <a:pt x="2207" y="599"/>
                      <a:pt x="2212" y="606"/>
                      <a:pt x="2215" y="615"/>
                    </a:cubicBezTo>
                    <a:cubicBezTo>
                      <a:pt x="2219" y="623"/>
                      <a:pt x="2222" y="632"/>
                      <a:pt x="2224" y="641"/>
                    </a:cubicBezTo>
                    <a:cubicBezTo>
                      <a:pt x="2226" y="646"/>
                      <a:pt x="2225" y="651"/>
                      <a:pt x="2226" y="655"/>
                    </a:cubicBezTo>
                    <a:lnTo>
                      <a:pt x="2228" y="663"/>
                    </a:lnTo>
                    <a:cubicBezTo>
                      <a:pt x="2228" y="665"/>
                      <a:pt x="2228" y="667"/>
                      <a:pt x="2228" y="670"/>
                    </a:cubicBezTo>
                    <a:cubicBezTo>
                      <a:pt x="2228" y="675"/>
                      <a:pt x="2229" y="680"/>
                      <a:pt x="2229" y="685"/>
                    </a:cubicBezTo>
                    <a:lnTo>
                      <a:pt x="2228" y="701"/>
                    </a:lnTo>
                    <a:cubicBezTo>
                      <a:pt x="2226" y="721"/>
                      <a:pt x="2221" y="743"/>
                      <a:pt x="2211" y="763"/>
                    </a:cubicBezTo>
                    <a:cubicBezTo>
                      <a:pt x="2201" y="784"/>
                      <a:pt x="2187" y="803"/>
                      <a:pt x="2169" y="820"/>
                    </a:cubicBezTo>
                    <a:cubicBezTo>
                      <a:pt x="2133" y="854"/>
                      <a:pt x="2081" y="875"/>
                      <a:pt x="2024" y="875"/>
                    </a:cubicBezTo>
                    <a:cubicBezTo>
                      <a:pt x="1996" y="874"/>
                      <a:pt x="1967" y="868"/>
                      <a:pt x="1940" y="856"/>
                    </a:cubicBezTo>
                    <a:cubicBezTo>
                      <a:pt x="1927" y="849"/>
                      <a:pt x="1912" y="846"/>
                      <a:pt x="1897" y="846"/>
                    </a:cubicBezTo>
                    <a:cubicBezTo>
                      <a:pt x="1882" y="845"/>
                      <a:pt x="1867" y="844"/>
                      <a:pt x="1851" y="843"/>
                    </a:cubicBezTo>
                    <a:lnTo>
                      <a:pt x="1852" y="842"/>
                    </a:lnTo>
                    <a:cubicBezTo>
                      <a:pt x="1852" y="914"/>
                      <a:pt x="1852" y="991"/>
                      <a:pt x="1851" y="1072"/>
                    </a:cubicBezTo>
                    <a:cubicBezTo>
                      <a:pt x="1851" y="1113"/>
                      <a:pt x="1851" y="1154"/>
                      <a:pt x="1851" y="1197"/>
                    </a:cubicBezTo>
                    <a:cubicBezTo>
                      <a:pt x="1851" y="1218"/>
                      <a:pt x="1850" y="1240"/>
                      <a:pt x="1850" y="1262"/>
                    </a:cubicBezTo>
                    <a:cubicBezTo>
                      <a:pt x="1850" y="1273"/>
                      <a:pt x="1850" y="1284"/>
                      <a:pt x="1850" y="1295"/>
                    </a:cubicBezTo>
                    <a:cubicBezTo>
                      <a:pt x="1850" y="1306"/>
                      <a:pt x="1848" y="1318"/>
                      <a:pt x="1843" y="1328"/>
                    </a:cubicBezTo>
                    <a:cubicBezTo>
                      <a:pt x="1833" y="1348"/>
                      <a:pt x="1812" y="1363"/>
                      <a:pt x="1789" y="1367"/>
                    </a:cubicBezTo>
                    <a:cubicBezTo>
                      <a:pt x="1777" y="1369"/>
                      <a:pt x="1766" y="1368"/>
                      <a:pt x="1754" y="1368"/>
                    </a:cubicBezTo>
                    <a:cubicBezTo>
                      <a:pt x="1743" y="1368"/>
                      <a:pt x="1731" y="1368"/>
                      <a:pt x="1719" y="1368"/>
                    </a:cubicBezTo>
                    <a:cubicBezTo>
                      <a:pt x="1674" y="1368"/>
                      <a:pt x="1626" y="1368"/>
                      <a:pt x="1578" y="1368"/>
                    </a:cubicBezTo>
                    <a:cubicBezTo>
                      <a:pt x="1481" y="1368"/>
                      <a:pt x="1381" y="1368"/>
                      <a:pt x="1277" y="1368"/>
                    </a:cubicBezTo>
                    <a:cubicBezTo>
                      <a:pt x="1071" y="1368"/>
                      <a:pt x="851" y="1368"/>
                      <a:pt x="622" y="1368"/>
                    </a:cubicBezTo>
                    <a:cubicBezTo>
                      <a:pt x="593" y="1368"/>
                      <a:pt x="564" y="1368"/>
                      <a:pt x="535" y="1368"/>
                    </a:cubicBezTo>
                    <a:cubicBezTo>
                      <a:pt x="521" y="1368"/>
                      <a:pt x="506" y="1368"/>
                      <a:pt x="491" y="1368"/>
                    </a:cubicBezTo>
                    <a:lnTo>
                      <a:pt x="470" y="1368"/>
                    </a:lnTo>
                    <a:cubicBezTo>
                      <a:pt x="462" y="1368"/>
                      <a:pt x="455" y="1369"/>
                      <a:pt x="448" y="1368"/>
                    </a:cubicBezTo>
                    <a:cubicBezTo>
                      <a:pt x="433" y="1366"/>
                      <a:pt x="418" y="1360"/>
                      <a:pt x="407" y="1350"/>
                    </a:cubicBezTo>
                    <a:cubicBezTo>
                      <a:pt x="395" y="1341"/>
                      <a:pt x="387" y="1327"/>
                      <a:pt x="384" y="1312"/>
                    </a:cubicBezTo>
                    <a:cubicBezTo>
                      <a:pt x="382" y="1305"/>
                      <a:pt x="382" y="1297"/>
                      <a:pt x="382" y="1290"/>
                    </a:cubicBezTo>
                    <a:lnTo>
                      <a:pt x="382" y="1267"/>
                    </a:lnTo>
                    <a:cubicBezTo>
                      <a:pt x="382" y="1253"/>
                      <a:pt x="382" y="1238"/>
                      <a:pt x="382" y="1223"/>
                    </a:cubicBezTo>
                    <a:cubicBezTo>
                      <a:pt x="382" y="1104"/>
                      <a:pt x="382" y="982"/>
                      <a:pt x="382" y="859"/>
                    </a:cubicBezTo>
                    <a:lnTo>
                      <a:pt x="384" y="861"/>
                    </a:lnTo>
                    <a:lnTo>
                      <a:pt x="337" y="861"/>
                    </a:lnTo>
                    <a:cubicBezTo>
                      <a:pt x="330" y="861"/>
                      <a:pt x="322" y="863"/>
                      <a:pt x="315" y="865"/>
                    </a:cubicBezTo>
                    <a:cubicBezTo>
                      <a:pt x="308" y="868"/>
                      <a:pt x="300" y="871"/>
                      <a:pt x="293" y="874"/>
                    </a:cubicBezTo>
                    <a:cubicBezTo>
                      <a:pt x="277" y="879"/>
                      <a:pt x="261" y="883"/>
                      <a:pt x="245" y="885"/>
                    </a:cubicBezTo>
                    <a:cubicBezTo>
                      <a:pt x="237" y="885"/>
                      <a:pt x="229" y="886"/>
                      <a:pt x="220" y="885"/>
                    </a:cubicBezTo>
                    <a:cubicBezTo>
                      <a:pt x="212" y="885"/>
                      <a:pt x="204" y="885"/>
                      <a:pt x="196" y="883"/>
                    </a:cubicBezTo>
                    <a:cubicBezTo>
                      <a:pt x="125" y="874"/>
                      <a:pt x="61" y="830"/>
                      <a:pt x="28" y="768"/>
                    </a:cubicBezTo>
                    <a:cubicBezTo>
                      <a:pt x="11" y="738"/>
                      <a:pt x="2" y="703"/>
                      <a:pt x="1" y="669"/>
                    </a:cubicBezTo>
                    <a:cubicBezTo>
                      <a:pt x="-1" y="652"/>
                      <a:pt x="1" y="634"/>
                      <a:pt x="6" y="618"/>
                    </a:cubicBezTo>
                    <a:cubicBezTo>
                      <a:pt x="8" y="609"/>
                      <a:pt x="11" y="601"/>
                      <a:pt x="15" y="593"/>
                    </a:cubicBezTo>
                    <a:cubicBezTo>
                      <a:pt x="19" y="586"/>
                      <a:pt x="22" y="578"/>
                      <a:pt x="27" y="571"/>
                    </a:cubicBezTo>
                    <a:cubicBezTo>
                      <a:pt x="32" y="564"/>
                      <a:pt x="37" y="557"/>
                      <a:pt x="42" y="550"/>
                    </a:cubicBezTo>
                    <a:cubicBezTo>
                      <a:pt x="48" y="544"/>
                      <a:pt x="53" y="537"/>
                      <a:pt x="60" y="532"/>
                    </a:cubicBezTo>
                    <a:cubicBezTo>
                      <a:pt x="72" y="520"/>
                      <a:pt x="85" y="509"/>
                      <a:pt x="99" y="500"/>
                    </a:cubicBezTo>
                    <a:cubicBezTo>
                      <a:pt x="114" y="491"/>
                      <a:pt x="129" y="484"/>
                      <a:pt x="145" y="478"/>
                    </a:cubicBezTo>
                    <a:cubicBezTo>
                      <a:pt x="161" y="473"/>
                      <a:pt x="178" y="470"/>
                      <a:pt x="194" y="470"/>
                    </a:cubicBezTo>
                    <a:cubicBezTo>
                      <a:pt x="228" y="471"/>
                      <a:pt x="260" y="481"/>
                      <a:pt x="291" y="493"/>
                    </a:cubicBezTo>
                    <a:cubicBezTo>
                      <a:pt x="298" y="496"/>
                      <a:pt x="306" y="499"/>
                      <a:pt x="313" y="503"/>
                    </a:cubicBezTo>
                    <a:cubicBezTo>
                      <a:pt x="320" y="506"/>
                      <a:pt x="328" y="508"/>
                      <a:pt x="336" y="510"/>
                    </a:cubicBezTo>
                    <a:cubicBezTo>
                      <a:pt x="344" y="511"/>
                      <a:pt x="351" y="511"/>
                      <a:pt x="360" y="511"/>
                    </a:cubicBezTo>
                    <a:cubicBezTo>
                      <a:pt x="368" y="511"/>
                      <a:pt x="376" y="511"/>
                      <a:pt x="384" y="511"/>
                    </a:cubicBezTo>
                    <a:lnTo>
                      <a:pt x="382" y="513"/>
                    </a:lnTo>
                    <a:cubicBezTo>
                      <a:pt x="382" y="368"/>
                      <a:pt x="382" y="227"/>
                      <a:pt x="382" y="89"/>
                    </a:cubicBezTo>
                    <a:cubicBezTo>
                      <a:pt x="382" y="81"/>
                      <a:pt x="382" y="72"/>
                      <a:pt x="382" y="64"/>
                    </a:cubicBezTo>
                    <a:cubicBezTo>
                      <a:pt x="383" y="55"/>
                      <a:pt x="386" y="46"/>
                      <a:pt x="390" y="39"/>
                    </a:cubicBezTo>
                    <a:cubicBezTo>
                      <a:pt x="398" y="23"/>
                      <a:pt x="412" y="11"/>
                      <a:pt x="428" y="5"/>
                    </a:cubicBezTo>
                    <a:cubicBezTo>
                      <a:pt x="436" y="2"/>
                      <a:pt x="445" y="0"/>
                      <a:pt x="453" y="0"/>
                    </a:cubicBezTo>
                    <a:cubicBezTo>
                      <a:pt x="462" y="-1"/>
                      <a:pt x="470" y="0"/>
                      <a:pt x="478" y="0"/>
                    </a:cubicBezTo>
                    <a:lnTo>
                      <a:pt x="528" y="0"/>
                    </a:lnTo>
                    <a:cubicBezTo>
                      <a:pt x="595" y="0"/>
                      <a:pt x="660" y="0"/>
                      <a:pt x="724" y="0"/>
                    </a:cubicBezTo>
                    <a:cubicBezTo>
                      <a:pt x="979" y="0"/>
                      <a:pt x="1214" y="0"/>
                      <a:pt x="1424" y="0"/>
                    </a:cubicBezTo>
                    <a:cubicBezTo>
                      <a:pt x="1529" y="0"/>
                      <a:pt x="1628" y="0"/>
                      <a:pt x="1718" y="0"/>
                    </a:cubicBezTo>
                    <a:cubicBezTo>
                      <a:pt x="1730" y="0"/>
                      <a:pt x="1741" y="0"/>
                      <a:pt x="1752" y="0"/>
                    </a:cubicBezTo>
                    <a:lnTo>
                      <a:pt x="1769" y="0"/>
                    </a:lnTo>
                    <a:cubicBezTo>
                      <a:pt x="1775" y="0"/>
                      <a:pt x="1780" y="0"/>
                      <a:pt x="1786" y="1"/>
                    </a:cubicBezTo>
                    <a:cubicBezTo>
                      <a:pt x="1808" y="3"/>
                      <a:pt x="1829" y="15"/>
                      <a:pt x="1840" y="33"/>
                    </a:cubicBezTo>
                    <a:cubicBezTo>
                      <a:pt x="1846" y="42"/>
                      <a:pt x="1850" y="52"/>
                      <a:pt x="1852" y="63"/>
                    </a:cubicBezTo>
                    <a:cubicBezTo>
                      <a:pt x="1853" y="73"/>
                      <a:pt x="1852" y="83"/>
                      <a:pt x="1852" y="94"/>
                    </a:cubicBezTo>
                    <a:cubicBezTo>
                      <a:pt x="1852" y="114"/>
                      <a:pt x="1853" y="133"/>
                      <a:pt x="1853" y="153"/>
                    </a:cubicBezTo>
                    <a:cubicBezTo>
                      <a:pt x="1853" y="306"/>
                      <a:pt x="1854" y="429"/>
                      <a:pt x="1854" y="516"/>
                    </a:cubicBezTo>
                    <a:lnTo>
                      <a:pt x="1854" y="516"/>
                    </a:lnTo>
                    <a:cubicBezTo>
                      <a:pt x="1869" y="517"/>
                      <a:pt x="1883" y="517"/>
                      <a:pt x="1896" y="518"/>
                    </a:cubicBezTo>
                    <a:cubicBezTo>
                      <a:pt x="1909" y="520"/>
                      <a:pt x="1921" y="518"/>
                      <a:pt x="1932" y="516"/>
                    </a:cubicBezTo>
                    <a:cubicBezTo>
                      <a:pt x="1943" y="513"/>
                      <a:pt x="1952" y="508"/>
                      <a:pt x="1961" y="505"/>
                    </a:cubicBezTo>
                    <a:cubicBezTo>
                      <a:pt x="1970" y="502"/>
                      <a:pt x="1978" y="500"/>
                      <a:pt x="1985" y="499"/>
                    </a:cubicBezTo>
                    <a:cubicBezTo>
                      <a:pt x="1999" y="496"/>
                      <a:pt x="2010" y="495"/>
                      <a:pt x="2017" y="495"/>
                    </a:cubicBezTo>
                    <a:cubicBezTo>
                      <a:pt x="2024" y="495"/>
                      <a:pt x="2028" y="495"/>
                      <a:pt x="2028" y="495"/>
                    </a:cubicBezTo>
                    <a:cubicBezTo>
                      <a:pt x="2027" y="495"/>
                      <a:pt x="2024" y="495"/>
                      <a:pt x="2017" y="495"/>
                    </a:cubicBezTo>
                    <a:cubicBezTo>
                      <a:pt x="2010" y="496"/>
                      <a:pt x="1999" y="497"/>
                      <a:pt x="1985" y="500"/>
                    </a:cubicBezTo>
                    <a:cubicBezTo>
                      <a:pt x="1978" y="501"/>
                      <a:pt x="1970" y="503"/>
                      <a:pt x="1961" y="506"/>
                    </a:cubicBezTo>
                    <a:cubicBezTo>
                      <a:pt x="1952" y="509"/>
                      <a:pt x="1943" y="514"/>
                      <a:pt x="1932" y="516"/>
                    </a:cubicBezTo>
                    <a:cubicBezTo>
                      <a:pt x="1922" y="519"/>
                      <a:pt x="1909" y="521"/>
                      <a:pt x="1896" y="519"/>
                    </a:cubicBezTo>
                    <a:cubicBezTo>
                      <a:pt x="1883" y="518"/>
                      <a:pt x="1869" y="518"/>
                      <a:pt x="1854" y="517"/>
                    </a:cubicBezTo>
                    <a:lnTo>
                      <a:pt x="1853" y="517"/>
                    </a:lnTo>
                    <a:lnTo>
                      <a:pt x="1853" y="516"/>
                    </a:lnTo>
                    <a:cubicBezTo>
                      <a:pt x="1853" y="429"/>
                      <a:pt x="1852" y="306"/>
                      <a:pt x="1851" y="153"/>
                    </a:cubicBezTo>
                    <a:cubicBezTo>
                      <a:pt x="1851" y="133"/>
                      <a:pt x="1851" y="114"/>
                      <a:pt x="1850" y="94"/>
                    </a:cubicBezTo>
                    <a:cubicBezTo>
                      <a:pt x="1850" y="84"/>
                      <a:pt x="1851" y="73"/>
                      <a:pt x="1850" y="63"/>
                    </a:cubicBezTo>
                    <a:cubicBezTo>
                      <a:pt x="1848" y="53"/>
                      <a:pt x="1845" y="43"/>
                      <a:pt x="1839" y="35"/>
                    </a:cubicBezTo>
                    <a:cubicBezTo>
                      <a:pt x="1827" y="17"/>
                      <a:pt x="1807" y="6"/>
                      <a:pt x="1786" y="3"/>
                    </a:cubicBezTo>
                    <a:cubicBezTo>
                      <a:pt x="1780" y="3"/>
                      <a:pt x="1775" y="3"/>
                      <a:pt x="1769" y="3"/>
                    </a:cubicBezTo>
                    <a:cubicBezTo>
                      <a:pt x="1764" y="3"/>
                      <a:pt x="1758" y="3"/>
                      <a:pt x="1753" y="3"/>
                    </a:cubicBezTo>
                    <a:cubicBezTo>
                      <a:pt x="1741" y="3"/>
                      <a:pt x="1730" y="3"/>
                      <a:pt x="1719" y="3"/>
                    </a:cubicBezTo>
                    <a:cubicBezTo>
                      <a:pt x="1628" y="3"/>
                      <a:pt x="1529" y="3"/>
                      <a:pt x="1425" y="3"/>
                    </a:cubicBezTo>
                    <a:cubicBezTo>
                      <a:pt x="1215" y="3"/>
                      <a:pt x="979" y="3"/>
                      <a:pt x="724" y="3"/>
                    </a:cubicBezTo>
                    <a:cubicBezTo>
                      <a:pt x="660" y="3"/>
                      <a:pt x="595" y="3"/>
                      <a:pt x="529" y="3"/>
                    </a:cubicBezTo>
                    <a:cubicBezTo>
                      <a:pt x="512" y="3"/>
                      <a:pt x="495" y="3"/>
                      <a:pt x="479" y="3"/>
                    </a:cubicBezTo>
                    <a:cubicBezTo>
                      <a:pt x="462" y="4"/>
                      <a:pt x="445" y="2"/>
                      <a:pt x="430" y="8"/>
                    </a:cubicBezTo>
                    <a:cubicBezTo>
                      <a:pt x="414" y="14"/>
                      <a:pt x="401" y="26"/>
                      <a:pt x="393" y="41"/>
                    </a:cubicBezTo>
                    <a:cubicBezTo>
                      <a:pt x="390" y="48"/>
                      <a:pt x="387" y="56"/>
                      <a:pt x="386" y="64"/>
                    </a:cubicBezTo>
                    <a:cubicBezTo>
                      <a:pt x="385" y="72"/>
                      <a:pt x="386" y="81"/>
                      <a:pt x="386" y="90"/>
                    </a:cubicBezTo>
                    <a:cubicBezTo>
                      <a:pt x="386" y="227"/>
                      <a:pt x="386" y="368"/>
                      <a:pt x="386" y="513"/>
                    </a:cubicBezTo>
                    <a:lnTo>
                      <a:pt x="386" y="515"/>
                    </a:lnTo>
                    <a:lnTo>
                      <a:pt x="384" y="515"/>
                    </a:lnTo>
                    <a:cubicBezTo>
                      <a:pt x="376" y="515"/>
                      <a:pt x="368" y="515"/>
                      <a:pt x="360" y="515"/>
                    </a:cubicBezTo>
                    <a:cubicBezTo>
                      <a:pt x="352" y="515"/>
                      <a:pt x="343" y="516"/>
                      <a:pt x="335" y="514"/>
                    </a:cubicBezTo>
                    <a:cubicBezTo>
                      <a:pt x="327" y="513"/>
                      <a:pt x="319" y="510"/>
                      <a:pt x="312" y="506"/>
                    </a:cubicBezTo>
                    <a:cubicBezTo>
                      <a:pt x="304" y="503"/>
                      <a:pt x="297" y="499"/>
                      <a:pt x="289" y="497"/>
                    </a:cubicBezTo>
                    <a:cubicBezTo>
                      <a:pt x="259" y="485"/>
                      <a:pt x="227" y="475"/>
                      <a:pt x="194" y="474"/>
                    </a:cubicBezTo>
                    <a:cubicBezTo>
                      <a:pt x="178" y="474"/>
                      <a:pt x="162" y="477"/>
                      <a:pt x="146" y="482"/>
                    </a:cubicBezTo>
                    <a:cubicBezTo>
                      <a:pt x="131" y="488"/>
                      <a:pt x="115" y="495"/>
                      <a:pt x="102" y="504"/>
                    </a:cubicBezTo>
                    <a:cubicBezTo>
                      <a:pt x="88" y="512"/>
                      <a:pt x="74" y="523"/>
                      <a:pt x="62" y="535"/>
                    </a:cubicBezTo>
                    <a:cubicBezTo>
                      <a:pt x="56" y="540"/>
                      <a:pt x="51" y="547"/>
                      <a:pt x="45" y="553"/>
                    </a:cubicBezTo>
                    <a:cubicBezTo>
                      <a:pt x="40" y="560"/>
                      <a:pt x="35" y="566"/>
                      <a:pt x="31" y="573"/>
                    </a:cubicBezTo>
                    <a:cubicBezTo>
                      <a:pt x="26" y="580"/>
                      <a:pt x="22" y="588"/>
                      <a:pt x="18" y="595"/>
                    </a:cubicBezTo>
                    <a:cubicBezTo>
                      <a:pt x="15" y="603"/>
                      <a:pt x="12" y="611"/>
                      <a:pt x="10" y="619"/>
                    </a:cubicBezTo>
                    <a:cubicBezTo>
                      <a:pt x="5" y="635"/>
                      <a:pt x="3" y="652"/>
                      <a:pt x="5" y="669"/>
                    </a:cubicBezTo>
                    <a:cubicBezTo>
                      <a:pt x="6" y="703"/>
                      <a:pt x="15" y="737"/>
                      <a:pt x="31" y="767"/>
                    </a:cubicBezTo>
                    <a:cubicBezTo>
                      <a:pt x="63" y="828"/>
                      <a:pt x="127" y="871"/>
                      <a:pt x="196" y="880"/>
                    </a:cubicBezTo>
                    <a:cubicBezTo>
                      <a:pt x="204" y="881"/>
                      <a:pt x="212" y="881"/>
                      <a:pt x="220" y="882"/>
                    </a:cubicBezTo>
                    <a:cubicBezTo>
                      <a:pt x="228" y="882"/>
                      <a:pt x="237" y="882"/>
                      <a:pt x="245" y="881"/>
                    </a:cubicBezTo>
                    <a:cubicBezTo>
                      <a:pt x="261" y="879"/>
                      <a:pt x="276" y="876"/>
                      <a:pt x="291" y="871"/>
                    </a:cubicBezTo>
                    <a:cubicBezTo>
                      <a:pt x="299" y="868"/>
                      <a:pt x="306" y="865"/>
                      <a:pt x="314" y="862"/>
                    </a:cubicBezTo>
                    <a:cubicBezTo>
                      <a:pt x="321" y="859"/>
                      <a:pt x="329" y="857"/>
                      <a:pt x="337" y="857"/>
                    </a:cubicBezTo>
                    <a:lnTo>
                      <a:pt x="386" y="857"/>
                    </a:lnTo>
                    <a:lnTo>
                      <a:pt x="386" y="859"/>
                    </a:lnTo>
                    <a:cubicBezTo>
                      <a:pt x="386" y="982"/>
                      <a:pt x="386" y="1104"/>
                      <a:pt x="386" y="1223"/>
                    </a:cubicBezTo>
                    <a:lnTo>
                      <a:pt x="386" y="1290"/>
                    </a:lnTo>
                    <a:cubicBezTo>
                      <a:pt x="386" y="1297"/>
                      <a:pt x="386" y="1304"/>
                      <a:pt x="387" y="1312"/>
                    </a:cubicBezTo>
                    <a:cubicBezTo>
                      <a:pt x="391" y="1326"/>
                      <a:pt x="398" y="1338"/>
                      <a:pt x="409" y="1348"/>
                    </a:cubicBezTo>
                    <a:cubicBezTo>
                      <a:pt x="420" y="1357"/>
                      <a:pt x="434" y="1363"/>
                      <a:pt x="448" y="1365"/>
                    </a:cubicBezTo>
                    <a:cubicBezTo>
                      <a:pt x="455" y="1365"/>
                      <a:pt x="462" y="1365"/>
                      <a:pt x="470" y="1365"/>
                    </a:cubicBezTo>
                    <a:lnTo>
                      <a:pt x="492" y="1365"/>
                    </a:lnTo>
                    <a:cubicBezTo>
                      <a:pt x="506" y="1365"/>
                      <a:pt x="521" y="1365"/>
                      <a:pt x="535" y="1365"/>
                    </a:cubicBezTo>
                    <a:cubicBezTo>
                      <a:pt x="564" y="1365"/>
                      <a:pt x="593" y="1365"/>
                      <a:pt x="622" y="1365"/>
                    </a:cubicBezTo>
                    <a:cubicBezTo>
                      <a:pt x="851" y="1365"/>
                      <a:pt x="1071" y="1365"/>
                      <a:pt x="1278" y="1365"/>
                    </a:cubicBezTo>
                    <a:cubicBezTo>
                      <a:pt x="1381" y="1365"/>
                      <a:pt x="1481" y="1365"/>
                      <a:pt x="1578" y="1365"/>
                    </a:cubicBezTo>
                    <a:cubicBezTo>
                      <a:pt x="1627" y="1365"/>
                      <a:pt x="1674" y="1365"/>
                      <a:pt x="1720" y="1365"/>
                    </a:cubicBezTo>
                    <a:cubicBezTo>
                      <a:pt x="1731" y="1365"/>
                      <a:pt x="1743" y="1365"/>
                      <a:pt x="1754" y="1365"/>
                    </a:cubicBezTo>
                    <a:cubicBezTo>
                      <a:pt x="1766" y="1365"/>
                      <a:pt x="1777" y="1366"/>
                      <a:pt x="1788" y="1364"/>
                    </a:cubicBezTo>
                    <a:cubicBezTo>
                      <a:pt x="1810" y="1360"/>
                      <a:pt x="1830" y="1346"/>
                      <a:pt x="1840" y="1326"/>
                    </a:cubicBezTo>
                    <a:cubicBezTo>
                      <a:pt x="1845" y="1317"/>
                      <a:pt x="1848" y="1306"/>
                      <a:pt x="1847" y="1295"/>
                    </a:cubicBezTo>
                    <a:cubicBezTo>
                      <a:pt x="1847" y="1284"/>
                      <a:pt x="1847" y="1273"/>
                      <a:pt x="1848" y="1262"/>
                    </a:cubicBezTo>
                    <a:cubicBezTo>
                      <a:pt x="1848" y="1240"/>
                      <a:pt x="1848" y="1218"/>
                      <a:pt x="1848" y="1197"/>
                    </a:cubicBezTo>
                    <a:cubicBezTo>
                      <a:pt x="1848" y="1154"/>
                      <a:pt x="1848" y="1113"/>
                      <a:pt x="1849" y="1072"/>
                    </a:cubicBezTo>
                    <a:cubicBezTo>
                      <a:pt x="1849" y="991"/>
                      <a:pt x="1850" y="914"/>
                      <a:pt x="1850" y="842"/>
                    </a:cubicBezTo>
                    <a:lnTo>
                      <a:pt x="1850" y="840"/>
                    </a:lnTo>
                    <a:lnTo>
                      <a:pt x="1851" y="840"/>
                    </a:lnTo>
                    <a:cubicBezTo>
                      <a:pt x="1867" y="841"/>
                      <a:pt x="1882" y="843"/>
                      <a:pt x="1897" y="844"/>
                    </a:cubicBezTo>
                    <a:cubicBezTo>
                      <a:pt x="1913" y="844"/>
                      <a:pt x="1928" y="847"/>
                      <a:pt x="1941" y="854"/>
                    </a:cubicBezTo>
                    <a:cubicBezTo>
                      <a:pt x="1968" y="866"/>
                      <a:pt x="1997" y="872"/>
                      <a:pt x="2025" y="872"/>
                    </a:cubicBezTo>
                    <a:cubicBezTo>
                      <a:pt x="2080" y="873"/>
                      <a:pt x="2132" y="852"/>
                      <a:pt x="2167" y="819"/>
                    </a:cubicBezTo>
                    <a:cubicBezTo>
                      <a:pt x="2185" y="802"/>
                      <a:pt x="2200" y="783"/>
                      <a:pt x="2209" y="763"/>
                    </a:cubicBezTo>
                    <a:cubicBezTo>
                      <a:pt x="2219" y="742"/>
                      <a:pt x="2225" y="721"/>
                      <a:pt x="2227" y="700"/>
                    </a:cubicBezTo>
                    <a:cubicBezTo>
                      <a:pt x="2227" y="695"/>
                      <a:pt x="2227" y="690"/>
                      <a:pt x="2227" y="685"/>
                    </a:cubicBezTo>
                    <a:cubicBezTo>
                      <a:pt x="2227" y="680"/>
                      <a:pt x="2227" y="675"/>
                      <a:pt x="2227" y="670"/>
                    </a:cubicBezTo>
                    <a:cubicBezTo>
                      <a:pt x="2227" y="668"/>
                      <a:pt x="2227" y="665"/>
                      <a:pt x="2226" y="663"/>
                    </a:cubicBezTo>
                    <a:lnTo>
                      <a:pt x="2225" y="656"/>
                    </a:lnTo>
                    <a:cubicBezTo>
                      <a:pt x="2224" y="651"/>
                      <a:pt x="2224" y="646"/>
                      <a:pt x="2222" y="641"/>
                    </a:cubicBezTo>
                    <a:cubicBezTo>
                      <a:pt x="2220" y="632"/>
                      <a:pt x="2218" y="623"/>
                      <a:pt x="2214" y="615"/>
                    </a:cubicBezTo>
                    <a:cubicBezTo>
                      <a:pt x="2211" y="607"/>
                      <a:pt x="2206" y="599"/>
                      <a:pt x="2202" y="592"/>
                    </a:cubicBezTo>
                    <a:cubicBezTo>
                      <a:pt x="2185" y="563"/>
                      <a:pt x="2162" y="542"/>
                      <a:pt x="2140" y="528"/>
                    </a:cubicBezTo>
                    <a:cubicBezTo>
                      <a:pt x="2119" y="514"/>
                      <a:pt x="2098" y="506"/>
                      <a:pt x="2081" y="502"/>
                    </a:cubicBezTo>
                    <a:cubicBezTo>
                      <a:pt x="2077" y="501"/>
                      <a:pt x="2073" y="499"/>
                      <a:pt x="2069" y="499"/>
                    </a:cubicBezTo>
                    <a:cubicBezTo>
                      <a:pt x="2065" y="498"/>
                      <a:pt x="2061" y="498"/>
                      <a:pt x="2058" y="497"/>
                    </a:cubicBezTo>
                    <a:cubicBezTo>
                      <a:pt x="2055" y="497"/>
                      <a:pt x="2052" y="496"/>
                      <a:pt x="2049" y="496"/>
                    </a:cubicBezTo>
                    <a:lnTo>
                      <a:pt x="2042" y="495"/>
                    </a:lnTo>
                    <a:cubicBezTo>
                      <a:pt x="2033" y="495"/>
                      <a:pt x="2028" y="494"/>
                      <a:pt x="2028" y="494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8" name="Google Shape;1858;p45"/>
              <p:cNvSpPr/>
              <p:nvPr/>
            </p:nvSpPr>
            <p:spPr>
              <a:xfrm>
                <a:off x="7124266" y="2193909"/>
                <a:ext cx="188779" cy="440845"/>
              </a:xfrm>
              <a:custGeom>
                <a:avLst/>
                <a:gdLst/>
                <a:ahLst/>
                <a:cxnLst/>
                <a:rect l="l" t="t" r="r" b="b"/>
                <a:pathLst>
                  <a:path w="176" h="411" extrusionOk="0">
                    <a:moveTo>
                      <a:pt x="165" y="144"/>
                    </a:moveTo>
                    <a:cubicBezTo>
                      <a:pt x="160" y="131"/>
                      <a:pt x="146" y="94"/>
                      <a:pt x="137" y="85"/>
                    </a:cubicBezTo>
                    <a:cubicBezTo>
                      <a:pt x="93" y="45"/>
                      <a:pt x="49" y="35"/>
                      <a:pt x="0" y="0"/>
                    </a:cubicBezTo>
                    <a:lnTo>
                      <a:pt x="10" y="395"/>
                    </a:lnTo>
                    <a:cubicBezTo>
                      <a:pt x="25" y="416"/>
                      <a:pt x="55" y="414"/>
                      <a:pt x="80" y="405"/>
                    </a:cubicBezTo>
                    <a:cubicBezTo>
                      <a:pt x="104" y="397"/>
                      <a:pt x="121" y="375"/>
                      <a:pt x="134" y="353"/>
                    </a:cubicBezTo>
                    <a:cubicBezTo>
                      <a:pt x="161" y="304"/>
                      <a:pt x="172" y="265"/>
                      <a:pt x="175" y="209"/>
                    </a:cubicBezTo>
                    <a:cubicBezTo>
                      <a:pt x="176" y="193"/>
                      <a:pt x="171" y="158"/>
                      <a:pt x="165" y="14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9" name="Google Shape;1859;p45"/>
              <p:cNvSpPr/>
              <p:nvPr/>
            </p:nvSpPr>
            <p:spPr>
              <a:xfrm>
                <a:off x="5841424" y="1795969"/>
                <a:ext cx="1349343" cy="838785"/>
              </a:xfrm>
              <a:custGeom>
                <a:avLst/>
                <a:gdLst/>
                <a:ahLst/>
                <a:cxnLst/>
                <a:rect l="l" t="t" r="r" b="b"/>
                <a:pathLst>
                  <a:path w="1258" h="782" extrusionOk="0">
                    <a:moveTo>
                      <a:pt x="980" y="113"/>
                    </a:moveTo>
                    <a:cubicBezTo>
                      <a:pt x="933" y="85"/>
                      <a:pt x="780" y="57"/>
                      <a:pt x="745" y="54"/>
                    </a:cubicBezTo>
                    <a:lnTo>
                      <a:pt x="702" y="19"/>
                    </a:lnTo>
                    <a:lnTo>
                      <a:pt x="398" y="0"/>
                    </a:lnTo>
                    <a:lnTo>
                      <a:pt x="354" y="62"/>
                    </a:lnTo>
                    <a:lnTo>
                      <a:pt x="198" y="103"/>
                    </a:lnTo>
                    <a:cubicBezTo>
                      <a:pt x="157" y="114"/>
                      <a:pt x="121" y="137"/>
                      <a:pt x="93" y="169"/>
                    </a:cubicBezTo>
                    <a:lnTo>
                      <a:pt x="0" y="242"/>
                    </a:lnTo>
                    <a:lnTo>
                      <a:pt x="0" y="558"/>
                    </a:lnTo>
                    <a:cubicBezTo>
                      <a:pt x="1" y="606"/>
                      <a:pt x="25" y="639"/>
                      <a:pt x="74" y="639"/>
                    </a:cubicBezTo>
                    <a:lnTo>
                      <a:pt x="1007" y="636"/>
                    </a:lnTo>
                    <a:cubicBezTo>
                      <a:pt x="1064" y="737"/>
                      <a:pt x="1136" y="790"/>
                      <a:pt x="1258" y="781"/>
                    </a:cubicBezTo>
                    <a:lnTo>
                      <a:pt x="1240" y="374"/>
                    </a:lnTo>
                    <a:cubicBezTo>
                      <a:pt x="1240" y="374"/>
                      <a:pt x="1046" y="154"/>
                      <a:pt x="980" y="11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0" name="Google Shape;1860;p45"/>
              <p:cNvSpPr/>
              <p:nvPr/>
            </p:nvSpPr>
            <p:spPr>
              <a:xfrm>
                <a:off x="6921542" y="2080212"/>
                <a:ext cx="9653" cy="397940"/>
              </a:xfrm>
              <a:custGeom>
                <a:avLst/>
                <a:gdLst/>
                <a:ahLst/>
                <a:cxnLst/>
                <a:rect l="l" t="t" r="r" b="b"/>
                <a:pathLst>
                  <a:path w="9" h="371" extrusionOk="0">
                    <a:moveTo>
                      <a:pt x="2" y="0"/>
                    </a:moveTo>
                    <a:cubicBezTo>
                      <a:pt x="2" y="0"/>
                      <a:pt x="2" y="1"/>
                      <a:pt x="3" y="4"/>
                    </a:cubicBezTo>
                    <a:cubicBezTo>
                      <a:pt x="3" y="7"/>
                      <a:pt x="3" y="10"/>
                      <a:pt x="4" y="14"/>
                    </a:cubicBezTo>
                    <a:cubicBezTo>
                      <a:pt x="5" y="24"/>
                      <a:pt x="6" y="37"/>
                      <a:pt x="7" y="54"/>
                    </a:cubicBezTo>
                    <a:cubicBezTo>
                      <a:pt x="9" y="88"/>
                      <a:pt x="10" y="134"/>
                      <a:pt x="9" y="186"/>
                    </a:cubicBezTo>
                    <a:cubicBezTo>
                      <a:pt x="9" y="237"/>
                      <a:pt x="6" y="283"/>
                      <a:pt x="4" y="317"/>
                    </a:cubicBezTo>
                    <a:cubicBezTo>
                      <a:pt x="3" y="333"/>
                      <a:pt x="2" y="347"/>
                      <a:pt x="1" y="357"/>
                    </a:cubicBezTo>
                    <a:lnTo>
                      <a:pt x="0" y="367"/>
                    </a:lnTo>
                    <a:cubicBezTo>
                      <a:pt x="0" y="370"/>
                      <a:pt x="0" y="371"/>
                      <a:pt x="0" y="371"/>
                    </a:cubicBezTo>
                    <a:cubicBezTo>
                      <a:pt x="0" y="371"/>
                      <a:pt x="0" y="370"/>
                      <a:pt x="0" y="367"/>
                    </a:cubicBezTo>
                    <a:cubicBezTo>
                      <a:pt x="0" y="364"/>
                      <a:pt x="0" y="361"/>
                      <a:pt x="0" y="357"/>
                    </a:cubicBezTo>
                    <a:cubicBezTo>
                      <a:pt x="0" y="347"/>
                      <a:pt x="1" y="333"/>
                      <a:pt x="1" y="317"/>
                    </a:cubicBezTo>
                    <a:cubicBezTo>
                      <a:pt x="3" y="283"/>
                      <a:pt x="5" y="237"/>
                      <a:pt x="6" y="185"/>
                    </a:cubicBezTo>
                    <a:cubicBezTo>
                      <a:pt x="6" y="134"/>
                      <a:pt x="5" y="88"/>
                      <a:pt x="4" y="54"/>
                    </a:cubicBezTo>
                    <a:cubicBezTo>
                      <a:pt x="3" y="38"/>
                      <a:pt x="3" y="25"/>
                      <a:pt x="2" y="14"/>
                    </a:cubicBezTo>
                    <a:cubicBezTo>
                      <a:pt x="2" y="10"/>
                      <a:pt x="2" y="7"/>
                      <a:pt x="2" y="4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1" name="Google Shape;1861;p45"/>
              <p:cNvSpPr/>
              <p:nvPr/>
            </p:nvSpPr>
            <p:spPr>
              <a:xfrm>
                <a:off x="6002315" y="2050179"/>
                <a:ext cx="94390" cy="334656"/>
              </a:xfrm>
              <a:custGeom>
                <a:avLst/>
                <a:gdLst/>
                <a:ahLst/>
                <a:cxnLst/>
                <a:rect l="l" t="t" r="r" b="b"/>
                <a:pathLst>
                  <a:path w="88" h="312" extrusionOk="0">
                    <a:moveTo>
                      <a:pt x="88" y="312"/>
                    </a:moveTo>
                    <a:cubicBezTo>
                      <a:pt x="87" y="312"/>
                      <a:pt x="66" y="242"/>
                      <a:pt x="42" y="156"/>
                    </a:cubicBezTo>
                    <a:cubicBezTo>
                      <a:pt x="18" y="70"/>
                      <a:pt x="-1" y="0"/>
                      <a:pt x="0" y="0"/>
                    </a:cubicBezTo>
                    <a:cubicBezTo>
                      <a:pt x="1" y="0"/>
                      <a:pt x="22" y="69"/>
                      <a:pt x="46" y="155"/>
                    </a:cubicBezTo>
                    <a:cubicBezTo>
                      <a:pt x="70" y="241"/>
                      <a:pt x="89" y="311"/>
                      <a:pt x="88" y="31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2" name="Google Shape;1862;p45"/>
              <p:cNvSpPr/>
              <p:nvPr/>
            </p:nvSpPr>
            <p:spPr>
              <a:xfrm>
                <a:off x="6221128" y="1857108"/>
                <a:ext cx="306766" cy="223104"/>
              </a:xfrm>
              <a:custGeom>
                <a:avLst/>
                <a:gdLst/>
                <a:ahLst/>
                <a:cxnLst/>
                <a:rect l="l" t="t" r="r" b="b"/>
                <a:pathLst>
                  <a:path w="286" h="208" extrusionOk="0">
                    <a:moveTo>
                      <a:pt x="286" y="183"/>
                    </a:moveTo>
                    <a:cubicBezTo>
                      <a:pt x="286" y="183"/>
                      <a:pt x="285" y="183"/>
                      <a:pt x="284" y="182"/>
                    </a:cubicBezTo>
                    <a:cubicBezTo>
                      <a:pt x="282" y="181"/>
                      <a:pt x="280" y="180"/>
                      <a:pt x="278" y="179"/>
                    </a:cubicBezTo>
                    <a:cubicBezTo>
                      <a:pt x="273" y="177"/>
                      <a:pt x="266" y="173"/>
                      <a:pt x="256" y="167"/>
                    </a:cubicBezTo>
                    <a:cubicBezTo>
                      <a:pt x="238" y="157"/>
                      <a:pt x="213" y="140"/>
                      <a:pt x="186" y="115"/>
                    </a:cubicBezTo>
                    <a:lnTo>
                      <a:pt x="189" y="114"/>
                    </a:lnTo>
                    <a:cubicBezTo>
                      <a:pt x="193" y="140"/>
                      <a:pt x="196" y="171"/>
                      <a:pt x="193" y="204"/>
                    </a:cubicBezTo>
                    <a:lnTo>
                      <a:pt x="193" y="208"/>
                    </a:lnTo>
                    <a:lnTo>
                      <a:pt x="190" y="206"/>
                    </a:lnTo>
                    <a:cubicBezTo>
                      <a:pt x="186" y="203"/>
                      <a:pt x="181" y="199"/>
                      <a:pt x="176" y="196"/>
                    </a:cubicBezTo>
                    <a:cubicBezTo>
                      <a:pt x="171" y="192"/>
                      <a:pt x="166" y="189"/>
                      <a:pt x="161" y="185"/>
                    </a:cubicBezTo>
                    <a:cubicBezTo>
                      <a:pt x="107" y="144"/>
                      <a:pt x="65" y="97"/>
                      <a:pt x="39" y="61"/>
                    </a:cubicBezTo>
                    <a:cubicBezTo>
                      <a:pt x="26" y="43"/>
                      <a:pt x="16" y="28"/>
                      <a:pt x="9" y="17"/>
                    </a:cubicBezTo>
                    <a:cubicBezTo>
                      <a:pt x="6" y="12"/>
                      <a:pt x="4" y="8"/>
                      <a:pt x="2" y="5"/>
                    </a:cubicBezTo>
                    <a:cubicBezTo>
                      <a:pt x="0" y="2"/>
                      <a:pt x="0" y="0"/>
                      <a:pt x="0" y="0"/>
                    </a:cubicBezTo>
                    <a:cubicBezTo>
                      <a:pt x="0" y="0"/>
                      <a:pt x="1" y="2"/>
                      <a:pt x="3" y="4"/>
                    </a:cubicBezTo>
                    <a:cubicBezTo>
                      <a:pt x="5" y="7"/>
                      <a:pt x="7" y="11"/>
                      <a:pt x="11" y="16"/>
                    </a:cubicBezTo>
                    <a:cubicBezTo>
                      <a:pt x="17" y="27"/>
                      <a:pt x="27" y="42"/>
                      <a:pt x="41" y="59"/>
                    </a:cubicBezTo>
                    <a:cubicBezTo>
                      <a:pt x="68" y="95"/>
                      <a:pt x="109" y="141"/>
                      <a:pt x="164" y="182"/>
                    </a:cubicBezTo>
                    <a:cubicBezTo>
                      <a:pt x="168" y="186"/>
                      <a:pt x="173" y="189"/>
                      <a:pt x="178" y="193"/>
                    </a:cubicBezTo>
                    <a:cubicBezTo>
                      <a:pt x="183" y="196"/>
                      <a:pt x="188" y="199"/>
                      <a:pt x="192" y="203"/>
                    </a:cubicBezTo>
                    <a:lnTo>
                      <a:pt x="189" y="204"/>
                    </a:lnTo>
                    <a:cubicBezTo>
                      <a:pt x="192" y="172"/>
                      <a:pt x="190" y="141"/>
                      <a:pt x="185" y="115"/>
                    </a:cubicBezTo>
                    <a:lnTo>
                      <a:pt x="185" y="110"/>
                    </a:lnTo>
                    <a:lnTo>
                      <a:pt x="188" y="113"/>
                    </a:lnTo>
                    <a:cubicBezTo>
                      <a:pt x="215" y="137"/>
                      <a:pt x="240" y="154"/>
                      <a:pt x="258" y="166"/>
                    </a:cubicBezTo>
                    <a:cubicBezTo>
                      <a:pt x="266" y="172"/>
                      <a:pt x="274" y="176"/>
                      <a:pt x="278" y="179"/>
                    </a:cubicBezTo>
                    <a:cubicBezTo>
                      <a:pt x="283" y="181"/>
                      <a:pt x="286" y="183"/>
                      <a:pt x="286" y="1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29875" rIns="90000" bIns="29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3" name="Google Shape;1863;p45"/>
              <p:cNvSpPr/>
              <p:nvPr/>
            </p:nvSpPr>
            <p:spPr>
              <a:xfrm>
                <a:off x="6551492" y="1853890"/>
                <a:ext cx="86881" cy="210233"/>
              </a:xfrm>
              <a:custGeom>
                <a:avLst/>
                <a:gdLst/>
                <a:ahLst/>
                <a:cxnLst/>
                <a:rect l="l" t="t" r="r" b="b"/>
                <a:pathLst>
                  <a:path w="81" h="196" extrusionOk="0">
                    <a:moveTo>
                      <a:pt x="79" y="0"/>
                    </a:moveTo>
                    <a:cubicBezTo>
                      <a:pt x="79" y="0"/>
                      <a:pt x="80" y="2"/>
                      <a:pt x="80" y="4"/>
                    </a:cubicBezTo>
                    <a:cubicBezTo>
                      <a:pt x="80" y="7"/>
                      <a:pt x="80" y="10"/>
                      <a:pt x="81" y="14"/>
                    </a:cubicBezTo>
                    <a:cubicBezTo>
                      <a:pt x="81" y="23"/>
                      <a:pt x="81" y="36"/>
                      <a:pt x="80" y="53"/>
                    </a:cubicBezTo>
                    <a:cubicBezTo>
                      <a:pt x="80" y="69"/>
                      <a:pt x="78" y="88"/>
                      <a:pt x="74" y="110"/>
                    </a:cubicBezTo>
                    <a:cubicBezTo>
                      <a:pt x="73" y="120"/>
                      <a:pt x="71" y="131"/>
                      <a:pt x="68" y="143"/>
                    </a:cubicBezTo>
                    <a:cubicBezTo>
                      <a:pt x="65" y="154"/>
                      <a:pt x="61" y="166"/>
                      <a:pt x="55" y="177"/>
                    </a:cubicBezTo>
                    <a:cubicBezTo>
                      <a:pt x="50" y="184"/>
                      <a:pt x="44" y="190"/>
                      <a:pt x="37" y="194"/>
                    </a:cubicBezTo>
                    <a:lnTo>
                      <a:pt x="34" y="196"/>
                    </a:lnTo>
                    <a:lnTo>
                      <a:pt x="34" y="192"/>
                    </a:lnTo>
                    <a:cubicBezTo>
                      <a:pt x="35" y="162"/>
                      <a:pt x="36" y="134"/>
                      <a:pt x="36" y="111"/>
                    </a:cubicBezTo>
                    <a:lnTo>
                      <a:pt x="39" y="112"/>
                    </a:lnTo>
                    <a:cubicBezTo>
                      <a:pt x="30" y="132"/>
                      <a:pt x="21" y="149"/>
                      <a:pt x="13" y="159"/>
                    </a:cubicBezTo>
                    <a:cubicBezTo>
                      <a:pt x="10" y="165"/>
                      <a:pt x="6" y="169"/>
                      <a:pt x="4" y="171"/>
                    </a:cubicBezTo>
                    <a:cubicBezTo>
                      <a:pt x="2" y="174"/>
                      <a:pt x="0" y="175"/>
                      <a:pt x="0" y="175"/>
                    </a:cubicBezTo>
                    <a:cubicBezTo>
                      <a:pt x="0" y="175"/>
                      <a:pt x="1" y="173"/>
                      <a:pt x="3" y="171"/>
                    </a:cubicBezTo>
                    <a:cubicBezTo>
                      <a:pt x="5" y="168"/>
                      <a:pt x="8" y="164"/>
                      <a:pt x="12" y="158"/>
                    </a:cubicBezTo>
                    <a:cubicBezTo>
                      <a:pt x="18" y="147"/>
                      <a:pt x="27" y="131"/>
                      <a:pt x="36" y="110"/>
                    </a:cubicBezTo>
                    <a:lnTo>
                      <a:pt x="40" y="103"/>
                    </a:lnTo>
                    <a:lnTo>
                      <a:pt x="40" y="111"/>
                    </a:lnTo>
                    <a:cubicBezTo>
                      <a:pt x="39" y="134"/>
                      <a:pt x="39" y="162"/>
                      <a:pt x="38" y="192"/>
                    </a:cubicBezTo>
                    <a:lnTo>
                      <a:pt x="35" y="191"/>
                    </a:lnTo>
                    <a:cubicBezTo>
                      <a:pt x="42" y="187"/>
                      <a:pt x="47" y="181"/>
                      <a:pt x="51" y="175"/>
                    </a:cubicBezTo>
                    <a:cubicBezTo>
                      <a:pt x="58" y="165"/>
                      <a:pt x="61" y="153"/>
                      <a:pt x="64" y="142"/>
                    </a:cubicBezTo>
                    <a:cubicBezTo>
                      <a:pt x="67" y="131"/>
                      <a:pt x="69" y="120"/>
                      <a:pt x="71" y="109"/>
                    </a:cubicBezTo>
                    <a:cubicBezTo>
                      <a:pt x="74" y="88"/>
                      <a:pt x="75" y="70"/>
                      <a:pt x="77" y="53"/>
                    </a:cubicBezTo>
                    <a:cubicBezTo>
                      <a:pt x="78" y="37"/>
                      <a:pt x="79" y="23"/>
                      <a:pt x="79" y="14"/>
                    </a:cubicBezTo>
                    <a:cubicBezTo>
                      <a:pt x="79" y="5"/>
                      <a:pt x="79" y="0"/>
                      <a:pt x="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25550" rIns="90000" bIns="25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4" name="Google Shape;1864;p45"/>
              <p:cNvSpPr/>
              <p:nvPr/>
            </p:nvSpPr>
            <p:spPr>
              <a:xfrm>
                <a:off x="7003061" y="2377326"/>
                <a:ext cx="184489" cy="176981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65" extrusionOk="0">
                    <a:moveTo>
                      <a:pt x="172" y="156"/>
                    </a:moveTo>
                    <a:cubicBezTo>
                      <a:pt x="172" y="156"/>
                      <a:pt x="168" y="158"/>
                      <a:pt x="161" y="160"/>
                    </a:cubicBezTo>
                    <a:cubicBezTo>
                      <a:pt x="154" y="161"/>
                      <a:pt x="143" y="163"/>
                      <a:pt x="130" y="164"/>
                    </a:cubicBezTo>
                    <a:cubicBezTo>
                      <a:pt x="117" y="165"/>
                      <a:pt x="101" y="165"/>
                      <a:pt x="84" y="161"/>
                    </a:cubicBezTo>
                    <a:cubicBezTo>
                      <a:pt x="75" y="159"/>
                      <a:pt x="67" y="156"/>
                      <a:pt x="58" y="153"/>
                    </a:cubicBezTo>
                    <a:cubicBezTo>
                      <a:pt x="49" y="149"/>
                      <a:pt x="40" y="144"/>
                      <a:pt x="33" y="137"/>
                    </a:cubicBezTo>
                    <a:cubicBezTo>
                      <a:pt x="25" y="131"/>
                      <a:pt x="19" y="122"/>
                      <a:pt x="15" y="114"/>
                    </a:cubicBezTo>
                    <a:cubicBezTo>
                      <a:pt x="10" y="105"/>
                      <a:pt x="7" y="97"/>
                      <a:pt x="5" y="88"/>
                    </a:cubicBezTo>
                    <a:cubicBezTo>
                      <a:pt x="1" y="71"/>
                      <a:pt x="0" y="55"/>
                      <a:pt x="0" y="42"/>
                    </a:cubicBezTo>
                    <a:cubicBezTo>
                      <a:pt x="0" y="29"/>
                      <a:pt x="0" y="19"/>
                      <a:pt x="1" y="11"/>
                    </a:cubicBezTo>
                    <a:cubicBezTo>
                      <a:pt x="1" y="4"/>
                      <a:pt x="2" y="0"/>
                      <a:pt x="2" y="0"/>
                    </a:cubicBezTo>
                    <a:cubicBezTo>
                      <a:pt x="2" y="0"/>
                      <a:pt x="3" y="4"/>
                      <a:pt x="2" y="12"/>
                    </a:cubicBezTo>
                    <a:cubicBezTo>
                      <a:pt x="2" y="19"/>
                      <a:pt x="2" y="29"/>
                      <a:pt x="2" y="42"/>
                    </a:cubicBezTo>
                    <a:cubicBezTo>
                      <a:pt x="3" y="55"/>
                      <a:pt x="4" y="71"/>
                      <a:pt x="9" y="87"/>
                    </a:cubicBezTo>
                    <a:cubicBezTo>
                      <a:pt x="11" y="95"/>
                      <a:pt x="14" y="104"/>
                      <a:pt x="18" y="112"/>
                    </a:cubicBezTo>
                    <a:cubicBezTo>
                      <a:pt x="23" y="120"/>
                      <a:pt x="28" y="128"/>
                      <a:pt x="35" y="135"/>
                    </a:cubicBezTo>
                    <a:cubicBezTo>
                      <a:pt x="50" y="147"/>
                      <a:pt x="68" y="154"/>
                      <a:pt x="85" y="158"/>
                    </a:cubicBezTo>
                    <a:cubicBezTo>
                      <a:pt x="101" y="161"/>
                      <a:pt x="117" y="162"/>
                      <a:pt x="130" y="162"/>
                    </a:cubicBezTo>
                    <a:cubicBezTo>
                      <a:pt x="156" y="161"/>
                      <a:pt x="171" y="155"/>
                      <a:pt x="172" y="15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14400" rIns="90000" bIns="144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5" name="Google Shape;1865;p45"/>
              <p:cNvSpPr/>
              <p:nvPr/>
            </p:nvSpPr>
            <p:spPr>
              <a:xfrm>
                <a:off x="6947285" y="2231451"/>
                <a:ext cx="100825" cy="196289"/>
              </a:xfrm>
              <a:custGeom>
                <a:avLst/>
                <a:gdLst/>
                <a:ahLst/>
                <a:cxnLst/>
                <a:rect l="l" t="t" r="r" b="b"/>
                <a:pathLst>
                  <a:path w="94" h="183" extrusionOk="0">
                    <a:moveTo>
                      <a:pt x="94" y="0"/>
                    </a:moveTo>
                    <a:cubicBezTo>
                      <a:pt x="94" y="1"/>
                      <a:pt x="84" y="7"/>
                      <a:pt x="70" y="20"/>
                    </a:cubicBezTo>
                    <a:cubicBezTo>
                      <a:pt x="63" y="27"/>
                      <a:pt x="55" y="35"/>
                      <a:pt x="48" y="45"/>
                    </a:cubicBezTo>
                    <a:cubicBezTo>
                      <a:pt x="40" y="55"/>
                      <a:pt x="32" y="67"/>
                      <a:pt x="25" y="80"/>
                    </a:cubicBezTo>
                    <a:cubicBezTo>
                      <a:pt x="19" y="93"/>
                      <a:pt x="14" y="107"/>
                      <a:pt x="10" y="119"/>
                    </a:cubicBezTo>
                    <a:cubicBezTo>
                      <a:pt x="7" y="131"/>
                      <a:pt x="4" y="142"/>
                      <a:pt x="3" y="152"/>
                    </a:cubicBezTo>
                    <a:cubicBezTo>
                      <a:pt x="1" y="171"/>
                      <a:pt x="2" y="183"/>
                      <a:pt x="1" y="183"/>
                    </a:cubicBezTo>
                    <a:cubicBezTo>
                      <a:pt x="1" y="183"/>
                      <a:pt x="0" y="180"/>
                      <a:pt x="0" y="175"/>
                    </a:cubicBezTo>
                    <a:cubicBezTo>
                      <a:pt x="0" y="172"/>
                      <a:pt x="0" y="169"/>
                      <a:pt x="0" y="165"/>
                    </a:cubicBezTo>
                    <a:cubicBezTo>
                      <a:pt x="0" y="161"/>
                      <a:pt x="0" y="156"/>
                      <a:pt x="1" y="152"/>
                    </a:cubicBezTo>
                    <a:cubicBezTo>
                      <a:pt x="1" y="142"/>
                      <a:pt x="3" y="130"/>
                      <a:pt x="7" y="118"/>
                    </a:cubicBezTo>
                    <a:cubicBezTo>
                      <a:pt x="10" y="105"/>
                      <a:pt x="15" y="92"/>
                      <a:pt x="22" y="79"/>
                    </a:cubicBezTo>
                    <a:cubicBezTo>
                      <a:pt x="29" y="65"/>
                      <a:pt x="37" y="54"/>
                      <a:pt x="45" y="43"/>
                    </a:cubicBezTo>
                    <a:cubicBezTo>
                      <a:pt x="53" y="33"/>
                      <a:pt x="61" y="25"/>
                      <a:pt x="68" y="18"/>
                    </a:cubicBezTo>
                    <a:cubicBezTo>
                      <a:pt x="72" y="15"/>
                      <a:pt x="76" y="12"/>
                      <a:pt x="79" y="10"/>
                    </a:cubicBezTo>
                    <a:cubicBezTo>
                      <a:pt x="82" y="8"/>
                      <a:pt x="84" y="6"/>
                      <a:pt x="87" y="4"/>
                    </a:cubicBezTo>
                    <a:cubicBezTo>
                      <a:pt x="91" y="1"/>
                      <a:pt x="94" y="0"/>
                      <a:pt x="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20875" rIns="90000" bIns="20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6" name="Google Shape;1866;p45"/>
              <p:cNvSpPr/>
              <p:nvPr/>
            </p:nvSpPr>
            <p:spPr>
              <a:xfrm>
                <a:off x="7023440" y="1747701"/>
                <a:ext cx="257426" cy="752976"/>
              </a:xfrm>
              <a:custGeom>
                <a:avLst/>
                <a:gdLst/>
                <a:ahLst/>
                <a:cxnLst/>
                <a:rect l="l" t="t" r="r" b="b"/>
                <a:pathLst>
                  <a:path w="240" h="702" extrusionOk="0">
                    <a:moveTo>
                      <a:pt x="27" y="453"/>
                    </a:moveTo>
                    <a:lnTo>
                      <a:pt x="94" y="0"/>
                    </a:lnTo>
                    <a:lnTo>
                      <a:pt x="215" y="19"/>
                    </a:lnTo>
                    <a:cubicBezTo>
                      <a:pt x="215" y="19"/>
                      <a:pt x="244" y="399"/>
                      <a:pt x="239" y="515"/>
                    </a:cubicBezTo>
                    <a:cubicBezTo>
                      <a:pt x="237" y="552"/>
                      <a:pt x="240" y="612"/>
                      <a:pt x="215" y="652"/>
                    </a:cubicBezTo>
                    <a:cubicBezTo>
                      <a:pt x="174" y="719"/>
                      <a:pt x="51" y="719"/>
                      <a:pt x="13" y="650"/>
                    </a:cubicBezTo>
                    <a:lnTo>
                      <a:pt x="13" y="650"/>
                    </a:lnTo>
                    <a:cubicBezTo>
                      <a:pt x="-6" y="620"/>
                      <a:pt x="2" y="578"/>
                      <a:pt x="6" y="556"/>
                    </a:cubicBezTo>
                    <a:lnTo>
                      <a:pt x="27" y="453"/>
                    </a:lnTo>
                    <a:close/>
                  </a:path>
                </a:pathLst>
              </a:custGeom>
              <a:solidFill>
                <a:srgbClr val="AE746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7" name="Google Shape;1867;p45"/>
              <p:cNvSpPr/>
              <p:nvPr/>
            </p:nvSpPr>
            <p:spPr>
              <a:xfrm>
                <a:off x="7035239" y="1369067"/>
                <a:ext cx="270298" cy="625335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83" extrusionOk="0">
                    <a:moveTo>
                      <a:pt x="215" y="398"/>
                    </a:moveTo>
                    <a:lnTo>
                      <a:pt x="235" y="308"/>
                    </a:lnTo>
                    <a:lnTo>
                      <a:pt x="252" y="192"/>
                    </a:lnTo>
                    <a:lnTo>
                      <a:pt x="252" y="92"/>
                    </a:lnTo>
                    <a:cubicBezTo>
                      <a:pt x="252" y="92"/>
                      <a:pt x="251" y="83"/>
                      <a:pt x="236" y="87"/>
                    </a:cubicBezTo>
                    <a:cubicBezTo>
                      <a:pt x="222" y="92"/>
                      <a:pt x="223" y="146"/>
                      <a:pt x="223" y="146"/>
                    </a:cubicBezTo>
                    <a:lnTo>
                      <a:pt x="217" y="185"/>
                    </a:lnTo>
                    <a:cubicBezTo>
                      <a:pt x="217" y="185"/>
                      <a:pt x="204" y="214"/>
                      <a:pt x="202" y="211"/>
                    </a:cubicBezTo>
                    <a:cubicBezTo>
                      <a:pt x="200" y="208"/>
                      <a:pt x="203" y="154"/>
                      <a:pt x="203" y="154"/>
                    </a:cubicBezTo>
                    <a:lnTo>
                      <a:pt x="203" y="35"/>
                    </a:lnTo>
                    <a:cubicBezTo>
                      <a:pt x="203" y="35"/>
                      <a:pt x="201" y="22"/>
                      <a:pt x="187" y="24"/>
                    </a:cubicBezTo>
                    <a:cubicBezTo>
                      <a:pt x="178" y="25"/>
                      <a:pt x="171" y="35"/>
                      <a:pt x="169" y="52"/>
                    </a:cubicBezTo>
                    <a:cubicBezTo>
                      <a:pt x="166" y="69"/>
                      <a:pt x="168" y="99"/>
                      <a:pt x="167" y="109"/>
                    </a:cubicBezTo>
                    <a:cubicBezTo>
                      <a:pt x="166" y="119"/>
                      <a:pt x="161" y="175"/>
                      <a:pt x="161" y="175"/>
                    </a:cubicBezTo>
                    <a:lnTo>
                      <a:pt x="148" y="40"/>
                    </a:lnTo>
                    <a:cubicBezTo>
                      <a:pt x="148" y="40"/>
                      <a:pt x="149" y="-3"/>
                      <a:pt x="131" y="0"/>
                    </a:cubicBezTo>
                    <a:cubicBezTo>
                      <a:pt x="112" y="2"/>
                      <a:pt x="118" y="34"/>
                      <a:pt x="116" y="47"/>
                    </a:cubicBezTo>
                    <a:cubicBezTo>
                      <a:pt x="114" y="60"/>
                      <a:pt x="122" y="152"/>
                      <a:pt x="115" y="176"/>
                    </a:cubicBezTo>
                    <a:cubicBezTo>
                      <a:pt x="108" y="200"/>
                      <a:pt x="107" y="187"/>
                      <a:pt x="107" y="187"/>
                    </a:cubicBezTo>
                    <a:lnTo>
                      <a:pt x="103" y="112"/>
                    </a:lnTo>
                    <a:cubicBezTo>
                      <a:pt x="102" y="79"/>
                      <a:pt x="93" y="58"/>
                      <a:pt x="80" y="53"/>
                    </a:cubicBezTo>
                    <a:cubicBezTo>
                      <a:pt x="67" y="48"/>
                      <a:pt x="71" y="125"/>
                      <a:pt x="71" y="125"/>
                    </a:cubicBezTo>
                    <a:lnTo>
                      <a:pt x="74" y="231"/>
                    </a:lnTo>
                    <a:lnTo>
                      <a:pt x="62" y="263"/>
                    </a:lnTo>
                    <a:lnTo>
                      <a:pt x="45" y="229"/>
                    </a:lnTo>
                    <a:cubicBezTo>
                      <a:pt x="45" y="229"/>
                      <a:pt x="51" y="191"/>
                      <a:pt x="31" y="170"/>
                    </a:cubicBezTo>
                    <a:cubicBezTo>
                      <a:pt x="10" y="149"/>
                      <a:pt x="0" y="166"/>
                      <a:pt x="0" y="166"/>
                    </a:cubicBezTo>
                    <a:lnTo>
                      <a:pt x="15" y="323"/>
                    </a:lnTo>
                    <a:cubicBezTo>
                      <a:pt x="21" y="350"/>
                      <a:pt x="80" y="410"/>
                      <a:pt x="80" y="410"/>
                    </a:cubicBezTo>
                    <a:lnTo>
                      <a:pt x="63" y="561"/>
                    </a:lnTo>
                    <a:lnTo>
                      <a:pt x="218" y="583"/>
                    </a:lnTo>
                    <a:lnTo>
                      <a:pt x="215" y="398"/>
                    </a:lnTo>
                    <a:close/>
                  </a:path>
                </a:pathLst>
              </a:custGeom>
              <a:solidFill>
                <a:srgbClr val="AE746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8" name="Google Shape;1868;p45"/>
              <p:cNvSpPr/>
              <p:nvPr/>
            </p:nvSpPr>
            <p:spPr>
              <a:xfrm>
                <a:off x="7081361" y="1618987"/>
                <a:ext cx="138367" cy="112625"/>
              </a:xfrm>
              <a:custGeom>
                <a:avLst/>
                <a:gdLst/>
                <a:ahLst/>
                <a:cxnLst/>
                <a:rect l="l" t="t" r="r" b="b"/>
                <a:pathLst>
                  <a:path w="129" h="105" extrusionOk="0">
                    <a:moveTo>
                      <a:pt x="129" y="105"/>
                    </a:moveTo>
                    <a:cubicBezTo>
                      <a:pt x="128" y="105"/>
                      <a:pt x="122" y="97"/>
                      <a:pt x="112" y="84"/>
                    </a:cubicBezTo>
                    <a:cubicBezTo>
                      <a:pt x="102" y="71"/>
                      <a:pt x="85" y="54"/>
                      <a:pt x="61" y="50"/>
                    </a:cubicBezTo>
                    <a:cubicBezTo>
                      <a:pt x="50" y="48"/>
                      <a:pt x="40" y="50"/>
                      <a:pt x="32" y="54"/>
                    </a:cubicBezTo>
                    <a:lnTo>
                      <a:pt x="29" y="56"/>
                    </a:lnTo>
                    <a:lnTo>
                      <a:pt x="27" y="53"/>
                    </a:lnTo>
                    <a:cubicBezTo>
                      <a:pt x="20" y="38"/>
                      <a:pt x="12" y="25"/>
                      <a:pt x="7" y="15"/>
                    </a:cubicBezTo>
                    <a:cubicBezTo>
                      <a:pt x="2" y="6"/>
                      <a:pt x="0" y="0"/>
                      <a:pt x="0" y="0"/>
                    </a:cubicBezTo>
                    <a:cubicBezTo>
                      <a:pt x="1" y="-1"/>
                      <a:pt x="4" y="5"/>
                      <a:pt x="10" y="13"/>
                    </a:cubicBezTo>
                    <a:cubicBezTo>
                      <a:pt x="16" y="22"/>
                      <a:pt x="24" y="34"/>
                      <a:pt x="33" y="50"/>
                    </a:cubicBezTo>
                    <a:lnTo>
                      <a:pt x="28" y="49"/>
                    </a:lnTo>
                    <a:cubicBezTo>
                      <a:pt x="38" y="43"/>
                      <a:pt x="50" y="41"/>
                      <a:pt x="62" y="43"/>
                    </a:cubicBezTo>
                    <a:cubicBezTo>
                      <a:pt x="75" y="45"/>
                      <a:pt x="87" y="51"/>
                      <a:pt x="96" y="58"/>
                    </a:cubicBezTo>
                    <a:cubicBezTo>
                      <a:pt x="105" y="66"/>
                      <a:pt x="111" y="74"/>
                      <a:pt x="116" y="81"/>
                    </a:cubicBezTo>
                    <a:cubicBezTo>
                      <a:pt x="125" y="95"/>
                      <a:pt x="130" y="104"/>
                      <a:pt x="129" y="105"/>
                    </a:cubicBezTo>
                    <a:close/>
                  </a:path>
                </a:pathLst>
              </a:custGeom>
              <a:solidFill>
                <a:srgbClr val="6F4439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9" name="Google Shape;1869;p45"/>
              <p:cNvSpPr/>
              <p:nvPr/>
            </p:nvSpPr>
            <p:spPr>
              <a:xfrm>
                <a:off x="5996952" y="2368746"/>
                <a:ext cx="276733" cy="252065"/>
              </a:xfrm>
              <a:custGeom>
                <a:avLst/>
                <a:gdLst/>
                <a:ahLst/>
                <a:cxnLst/>
                <a:rect l="l" t="t" r="r" b="b"/>
                <a:pathLst>
                  <a:path w="258" h="235" extrusionOk="0">
                    <a:moveTo>
                      <a:pt x="253" y="5"/>
                    </a:moveTo>
                    <a:cubicBezTo>
                      <a:pt x="231" y="-14"/>
                      <a:pt x="197" y="31"/>
                      <a:pt x="197" y="31"/>
                    </a:cubicBezTo>
                    <a:cubicBezTo>
                      <a:pt x="190" y="17"/>
                      <a:pt x="145" y="19"/>
                      <a:pt x="138" y="39"/>
                    </a:cubicBezTo>
                    <a:cubicBezTo>
                      <a:pt x="134" y="28"/>
                      <a:pt x="134" y="23"/>
                      <a:pt x="125" y="16"/>
                    </a:cubicBezTo>
                    <a:cubicBezTo>
                      <a:pt x="116" y="10"/>
                      <a:pt x="104" y="7"/>
                      <a:pt x="93" y="11"/>
                    </a:cubicBezTo>
                    <a:cubicBezTo>
                      <a:pt x="82" y="15"/>
                      <a:pt x="74" y="26"/>
                      <a:pt x="76" y="37"/>
                    </a:cubicBezTo>
                    <a:cubicBezTo>
                      <a:pt x="66" y="23"/>
                      <a:pt x="46" y="17"/>
                      <a:pt x="29" y="22"/>
                    </a:cubicBezTo>
                    <a:cubicBezTo>
                      <a:pt x="19" y="25"/>
                      <a:pt x="11" y="33"/>
                      <a:pt x="6" y="42"/>
                    </a:cubicBezTo>
                    <a:cubicBezTo>
                      <a:pt x="3" y="46"/>
                      <a:pt x="1" y="51"/>
                      <a:pt x="0" y="56"/>
                    </a:cubicBezTo>
                    <a:cubicBezTo>
                      <a:pt x="0" y="58"/>
                      <a:pt x="0" y="60"/>
                      <a:pt x="0" y="62"/>
                    </a:cubicBezTo>
                    <a:cubicBezTo>
                      <a:pt x="0" y="63"/>
                      <a:pt x="1" y="64"/>
                      <a:pt x="1" y="65"/>
                    </a:cubicBezTo>
                    <a:cubicBezTo>
                      <a:pt x="3" y="68"/>
                      <a:pt x="6" y="71"/>
                      <a:pt x="8" y="75"/>
                    </a:cubicBezTo>
                    <a:cubicBezTo>
                      <a:pt x="9" y="77"/>
                      <a:pt x="10" y="78"/>
                      <a:pt x="11" y="79"/>
                    </a:cubicBezTo>
                    <a:cubicBezTo>
                      <a:pt x="14" y="86"/>
                      <a:pt x="16" y="93"/>
                      <a:pt x="17" y="101"/>
                    </a:cubicBezTo>
                    <a:cubicBezTo>
                      <a:pt x="17" y="104"/>
                      <a:pt x="17" y="108"/>
                      <a:pt x="18" y="111"/>
                    </a:cubicBezTo>
                    <a:cubicBezTo>
                      <a:pt x="19" y="113"/>
                      <a:pt x="20" y="115"/>
                      <a:pt x="22" y="117"/>
                    </a:cubicBezTo>
                    <a:cubicBezTo>
                      <a:pt x="28" y="129"/>
                      <a:pt x="28" y="145"/>
                      <a:pt x="29" y="159"/>
                    </a:cubicBezTo>
                    <a:cubicBezTo>
                      <a:pt x="30" y="175"/>
                      <a:pt x="31" y="191"/>
                      <a:pt x="41" y="204"/>
                    </a:cubicBezTo>
                    <a:cubicBezTo>
                      <a:pt x="50" y="217"/>
                      <a:pt x="70" y="223"/>
                      <a:pt x="82" y="213"/>
                    </a:cubicBezTo>
                    <a:cubicBezTo>
                      <a:pt x="81" y="223"/>
                      <a:pt x="90" y="232"/>
                      <a:pt x="100" y="234"/>
                    </a:cubicBezTo>
                    <a:cubicBezTo>
                      <a:pt x="110" y="236"/>
                      <a:pt x="120" y="231"/>
                      <a:pt x="127" y="223"/>
                    </a:cubicBezTo>
                    <a:cubicBezTo>
                      <a:pt x="133" y="216"/>
                      <a:pt x="136" y="206"/>
                      <a:pt x="138" y="196"/>
                    </a:cubicBezTo>
                    <a:cubicBezTo>
                      <a:pt x="138" y="208"/>
                      <a:pt x="151" y="217"/>
                      <a:pt x="162" y="216"/>
                    </a:cubicBezTo>
                    <a:cubicBezTo>
                      <a:pt x="174" y="215"/>
                      <a:pt x="184" y="206"/>
                      <a:pt x="190" y="196"/>
                    </a:cubicBezTo>
                    <a:cubicBezTo>
                      <a:pt x="195" y="185"/>
                      <a:pt x="196" y="173"/>
                      <a:pt x="197" y="161"/>
                    </a:cubicBezTo>
                    <a:cubicBezTo>
                      <a:pt x="197" y="149"/>
                      <a:pt x="202" y="115"/>
                      <a:pt x="204" y="104"/>
                    </a:cubicBezTo>
                    <a:cubicBezTo>
                      <a:pt x="204" y="104"/>
                      <a:pt x="223" y="104"/>
                      <a:pt x="230" y="104"/>
                    </a:cubicBezTo>
                    <a:lnTo>
                      <a:pt x="235" y="91"/>
                    </a:lnTo>
                    <a:cubicBezTo>
                      <a:pt x="243" y="71"/>
                      <a:pt x="249" y="58"/>
                      <a:pt x="255" y="40"/>
                    </a:cubicBezTo>
                    <a:cubicBezTo>
                      <a:pt x="259" y="26"/>
                      <a:pt x="261" y="13"/>
                      <a:pt x="252" y="5"/>
                    </a:cubicBezTo>
                    <a:lnTo>
                      <a:pt x="253" y="5"/>
                    </a:lnTo>
                    <a:close/>
                  </a:path>
                </a:pathLst>
              </a:custGeom>
              <a:solidFill>
                <a:srgbClr val="AE7461"/>
              </a:solidFill>
              <a:ln>
                <a:noFill/>
              </a:ln>
            </p:spPr>
            <p:txBody>
              <a:bodyPr spcFirstLastPara="1" wrap="square" lIns="90000" tIns="39600" rIns="90000" bIns="396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0" name="Google Shape;1870;p45"/>
              <p:cNvSpPr/>
              <p:nvPr/>
            </p:nvSpPr>
            <p:spPr>
              <a:xfrm>
                <a:off x="5917579" y="2423449"/>
                <a:ext cx="113697" cy="97608"/>
              </a:xfrm>
              <a:custGeom>
                <a:avLst/>
                <a:gdLst/>
                <a:ahLst/>
                <a:cxnLst/>
                <a:rect l="l" t="t" r="r" b="b"/>
                <a:pathLst>
                  <a:path w="106" h="91" extrusionOk="0">
                    <a:moveTo>
                      <a:pt x="33" y="0"/>
                    </a:moveTo>
                    <a:cubicBezTo>
                      <a:pt x="23" y="1"/>
                      <a:pt x="13" y="4"/>
                      <a:pt x="7" y="11"/>
                    </a:cubicBezTo>
                    <a:cubicBezTo>
                      <a:pt x="0" y="21"/>
                      <a:pt x="0" y="42"/>
                      <a:pt x="2" y="53"/>
                    </a:cubicBezTo>
                    <a:cubicBezTo>
                      <a:pt x="2" y="54"/>
                      <a:pt x="36" y="53"/>
                      <a:pt x="36" y="53"/>
                    </a:cubicBezTo>
                    <a:lnTo>
                      <a:pt x="44" y="53"/>
                    </a:lnTo>
                    <a:cubicBezTo>
                      <a:pt x="51" y="57"/>
                      <a:pt x="51" y="71"/>
                      <a:pt x="54" y="78"/>
                    </a:cubicBezTo>
                    <a:cubicBezTo>
                      <a:pt x="59" y="90"/>
                      <a:pt x="76" y="95"/>
                      <a:pt x="88" y="89"/>
                    </a:cubicBezTo>
                    <a:cubicBezTo>
                      <a:pt x="100" y="84"/>
                      <a:pt x="106" y="70"/>
                      <a:pt x="106" y="56"/>
                    </a:cubicBezTo>
                    <a:cubicBezTo>
                      <a:pt x="105" y="43"/>
                      <a:pt x="98" y="31"/>
                      <a:pt x="89" y="22"/>
                    </a:cubicBezTo>
                    <a:cubicBezTo>
                      <a:pt x="74" y="7"/>
                      <a:pt x="53" y="-1"/>
                      <a:pt x="33" y="0"/>
                    </a:cubicBezTo>
                    <a:close/>
                  </a:path>
                </a:pathLst>
              </a:custGeom>
              <a:solidFill>
                <a:srgbClr val="AE746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1" name="Google Shape;1871;p45"/>
              <p:cNvSpPr/>
              <p:nvPr/>
            </p:nvSpPr>
            <p:spPr>
              <a:xfrm>
                <a:off x="6075253" y="2404142"/>
                <a:ext cx="12871" cy="193071"/>
              </a:xfrm>
              <a:custGeom>
                <a:avLst/>
                <a:gdLst/>
                <a:ahLst/>
                <a:cxnLst/>
                <a:rect l="l" t="t" r="r" b="b"/>
                <a:pathLst>
                  <a:path w="12" h="180" extrusionOk="0">
                    <a:moveTo>
                      <a:pt x="3" y="0"/>
                    </a:moveTo>
                    <a:cubicBezTo>
                      <a:pt x="5" y="0"/>
                      <a:pt x="9" y="40"/>
                      <a:pt x="11" y="90"/>
                    </a:cubicBezTo>
                    <a:cubicBezTo>
                      <a:pt x="13" y="140"/>
                      <a:pt x="12" y="180"/>
                      <a:pt x="10" y="180"/>
                    </a:cubicBezTo>
                    <a:cubicBezTo>
                      <a:pt x="7" y="180"/>
                      <a:pt x="3" y="140"/>
                      <a:pt x="2" y="90"/>
                    </a:cubicBezTo>
                    <a:cubicBezTo>
                      <a:pt x="0" y="41"/>
                      <a:pt x="0" y="0"/>
                      <a:pt x="3" y="0"/>
                    </a:cubicBezTo>
                    <a:close/>
                  </a:path>
                </a:pathLst>
              </a:custGeom>
              <a:solidFill>
                <a:srgbClr val="6F4439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2" name="Google Shape;1872;p45"/>
              <p:cNvSpPr/>
              <p:nvPr/>
            </p:nvSpPr>
            <p:spPr>
              <a:xfrm>
                <a:off x="6143900" y="2407360"/>
                <a:ext cx="10726" cy="174836"/>
              </a:xfrm>
              <a:custGeom>
                <a:avLst/>
                <a:gdLst/>
                <a:ahLst/>
                <a:cxnLst/>
                <a:rect l="l" t="t" r="r" b="b"/>
                <a:pathLst>
                  <a:path w="10" h="163" extrusionOk="0">
                    <a:moveTo>
                      <a:pt x="1" y="0"/>
                    </a:moveTo>
                    <a:cubicBezTo>
                      <a:pt x="4" y="0"/>
                      <a:pt x="10" y="36"/>
                      <a:pt x="10" y="82"/>
                    </a:cubicBezTo>
                    <a:cubicBezTo>
                      <a:pt x="10" y="127"/>
                      <a:pt x="4" y="163"/>
                      <a:pt x="2" y="163"/>
                    </a:cubicBezTo>
                    <a:cubicBezTo>
                      <a:pt x="-1" y="163"/>
                      <a:pt x="1" y="126"/>
                      <a:pt x="1" y="82"/>
                    </a:cubicBezTo>
                    <a:cubicBezTo>
                      <a:pt x="1" y="37"/>
                      <a:pt x="-1" y="0"/>
                      <a:pt x="1" y="0"/>
                    </a:cubicBezTo>
                    <a:close/>
                  </a:path>
                </a:pathLst>
              </a:custGeom>
              <a:solidFill>
                <a:srgbClr val="6F4439"/>
              </a:solidFill>
              <a:ln>
                <a:noFill/>
              </a:ln>
            </p:spPr>
            <p:txBody>
              <a:bodyPr spcFirstLastPara="1" wrap="square" lIns="90000" tIns="13675" rIns="90000" bIns="13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3" name="Google Shape;1873;p45"/>
              <p:cNvSpPr/>
              <p:nvPr/>
            </p:nvSpPr>
            <p:spPr>
              <a:xfrm>
                <a:off x="6205039" y="2410578"/>
                <a:ext cx="10726" cy="144803"/>
              </a:xfrm>
              <a:custGeom>
                <a:avLst/>
                <a:gdLst/>
                <a:ahLst/>
                <a:cxnLst/>
                <a:rect l="l" t="t" r="r" b="b"/>
                <a:pathLst>
                  <a:path w="10" h="135" extrusionOk="0">
                    <a:moveTo>
                      <a:pt x="5" y="0"/>
                    </a:moveTo>
                    <a:cubicBezTo>
                      <a:pt x="8" y="0"/>
                      <a:pt x="11" y="31"/>
                      <a:pt x="10" y="68"/>
                    </a:cubicBezTo>
                    <a:cubicBezTo>
                      <a:pt x="8" y="106"/>
                      <a:pt x="6" y="135"/>
                      <a:pt x="3" y="135"/>
                    </a:cubicBezTo>
                    <a:cubicBezTo>
                      <a:pt x="1" y="135"/>
                      <a:pt x="-1" y="104"/>
                      <a:pt x="1" y="67"/>
                    </a:cubicBezTo>
                    <a:cubicBezTo>
                      <a:pt x="2" y="30"/>
                      <a:pt x="3" y="0"/>
                      <a:pt x="5" y="0"/>
                    </a:cubicBezTo>
                    <a:close/>
                  </a:path>
                </a:pathLst>
              </a:custGeom>
              <a:solidFill>
                <a:srgbClr val="6F4439"/>
              </a:solidFill>
              <a:ln>
                <a:noFill/>
              </a:ln>
            </p:spPr>
            <p:txBody>
              <a:bodyPr spcFirstLastPara="1" wrap="square" lIns="90000" tIns="3600" rIns="90000" bIns="36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4" name="Google Shape;1874;p45"/>
              <p:cNvSpPr/>
              <p:nvPr/>
            </p:nvSpPr>
            <p:spPr>
              <a:xfrm>
                <a:off x="5974428" y="2427739"/>
                <a:ext cx="55776" cy="83664"/>
              </a:xfrm>
              <a:custGeom>
                <a:avLst/>
                <a:gdLst/>
                <a:ahLst/>
                <a:cxnLst/>
                <a:rect l="l" t="t" r="r" b="b"/>
                <a:pathLst>
                  <a:path w="52" h="78" extrusionOk="0">
                    <a:moveTo>
                      <a:pt x="0" y="1"/>
                    </a:moveTo>
                    <a:cubicBezTo>
                      <a:pt x="0" y="0"/>
                      <a:pt x="6" y="-2"/>
                      <a:pt x="16" y="1"/>
                    </a:cubicBezTo>
                    <a:cubicBezTo>
                      <a:pt x="25" y="4"/>
                      <a:pt x="37" y="14"/>
                      <a:pt x="43" y="28"/>
                    </a:cubicBezTo>
                    <a:cubicBezTo>
                      <a:pt x="49" y="41"/>
                      <a:pt x="52" y="54"/>
                      <a:pt x="52" y="64"/>
                    </a:cubicBezTo>
                    <a:cubicBezTo>
                      <a:pt x="52" y="75"/>
                      <a:pt x="45" y="79"/>
                      <a:pt x="44" y="78"/>
                    </a:cubicBezTo>
                    <a:cubicBezTo>
                      <a:pt x="43" y="77"/>
                      <a:pt x="47" y="73"/>
                      <a:pt x="46" y="64"/>
                    </a:cubicBezTo>
                    <a:cubicBezTo>
                      <a:pt x="44" y="56"/>
                      <a:pt x="40" y="44"/>
                      <a:pt x="35" y="32"/>
                    </a:cubicBezTo>
                    <a:cubicBezTo>
                      <a:pt x="29" y="20"/>
                      <a:pt x="20" y="11"/>
                      <a:pt x="13" y="7"/>
                    </a:cubicBezTo>
                    <a:cubicBezTo>
                      <a:pt x="6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rgbClr val="6F4439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5" name="Google Shape;1875;p45"/>
              <p:cNvSpPr/>
              <p:nvPr/>
            </p:nvSpPr>
            <p:spPr>
              <a:xfrm>
                <a:off x="6169643" y="775911"/>
                <a:ext cx="318565" cy="218813"/>
              </a:xfrm>
              <a:custGeom>
                <a:avLst/>
                <a:gdLst/>
                <a:ahLst/>
                <a:cxnLst/>
                <a:rect l="l" t="t" r="r" b="b"/>
                <a:pathLst>
                  <a:path w="297" h="204" extrusionOk="0">
                    <a:moveTo>
                      <a:pt x="297" y="90"/>
                    </a:moveTo>
                    <a:cubicBezTo>
                      <a:pt x="295" y="58"/>
                      <a:pt x="261" y="33"/>
                      <a:pt x="229" y="39"/>
                    </a:cubicBezTo>
                    <a:cubicBezTo>
                      <a:pt x="211" y="4"/>
                      <a:pt x="163" y="-11"/>
                      <a:pt x="128" y="8"/>
                    </a:cubicBezTo>
                    <a:cubicBezTo>
                      <a:pt x="112" y="17"/>
                      <a:pt x="100" y="32"/>
                      <a:pt x="84" y="42"/>
                    </a:cubicBezTo>
                    <a:cubicBezTo>
                      <a:pt x="68" y="51"/>
                      <a:pt x="50" y="55"/>
                      <a:pt x="34" y="63"/>
                    </a:cubicBezTo>
                    <a:cubicBezTo>
                      <a:pt x="17" y="71"/>
                      <a:pt x="3" y="84"/>
                      <a:pt x="1" y="102"/>
                    </a:cubicBezTo>
                    <a:cubicBezTo>
                      <a:pt x="-2" y="122"/>
                      <a:pt x="14" y="140"/>
                      <a:pt x="33" y="148"/>
                    </a:cubicBezTo>
                    <a:cubicBezTo>
                      <a:pt x="51" y="155"/>
                      <a:pt x="72" y="154"/>
                      <a:pt x="92" y="153"/>
                    </a:cubicBezTo>
                    <a:cubicBezTo>
                      <a:pt x="83" y="158"/>
                      <a:pt x="81" y="171"/>
                      <a:pt x="86" y="180"/>
                    </a:cubicBezTo>
                    <a:cubicBezTo>
                      <a:pt x="90" y="189"/>
                      <a:pt x="99" y="194"/>
                      <a:pt x="109" y="198"/>
                    </a:cubicBezTo>
                    <a:cubicBezTo>
                      <a:pt x="140" y="210"/>
                      <a:pt x="177" y="203"/>
                      <a:pt x="202" y="181"/>
                    </a:cubicBezTo>
                    <a:lnTo>
                      <a:pt x="239" y="152"/>
                    </a:lnTo>
                    <a:cubicBezTo>
                      <a:pt x="271" y="153"/>
                      <a:pt x="300" y="122"/>
                      <a:pt x="297" y="9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28425" rIns="90000" bIns="28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6" name="Google Shape;1876;p45"/>
              <p:cNvSpPr/>
              <p:nvPr/>
            </p:nvSpPr>
            <p:spPr>
              <a:xfrm>
                <a:off x="6351986" y="932512"/>
                <a:ext cx="123350" cy="79374"/>
              </a:xfrm>
              <a:custGeom>
                <a:avLst/>
                <a:gdLst/>
                <a:ahLst/>
                <a:cxnLst/>
                <a:rect l="l" t="t" r="r" b="b"/>
                <a:pathLst>
                  <a:path w="115" h="74" extrusionOk="0">
                    <a:moveTo>
                      <a:pt x="34" y="69"/>
                    </a:moveTo>
                    <a:cubicBezTo>
                      <a:pt x="27" y="75"/>
                      <a:pt x="15" y="75"/>
                      <a:pt x="8" y="68"/>
                    </a:cubicBezTo>
                    <a:cubicBezTo>
                      <a:pt x="1" y="62"/>
                      <a:pt x="-1" y="51"/>
                      <a:pt x="2" y="41"/>
                    </a:cubicBezTo>
                    <a:cubicBezTo>
                      <a:pt x="4" y="32"/>
                      <a:pt x="11" y="25"/>
                      <a:pt x="19" y="19"/>
                    </a:cubicBezTo>
                    <a:cubicBezTo>
                      <a:pt x="27" y="14"/>
                      <a:pt x="37" y="11"/>
                      <a:pt x="46" y="8"/>
                    </a:cubicBezTo>
                    <a:cubicBezTo>
                      <a:pt x="60" y="4"/>
                      <a:pt x="75" y="0"/>
                      <a:pt x="90" y="0"/>
                    </a:cubicBezTo>
                    <a:cubicBezTo>
                      <a:pt x="95" y="-1"/>
                      <a:pt x="101" y="0"/>
                      <a:pt x="106" y="1"/>
                    </a:cubicBezTo>
                    <a:cubicBezTo>
                      <a:pt x="111" y="4"/>
                      <a:pt x="115" y="8"/>
                      <a:pt x="115" y="13"/>
                    </a:cubicBezTo>
                    <a:cubicBezTo>
                      <a:pt x="116" y="21"/>
                      <a:pt x="109" y="27"/>
                      <a:pt x="103" y="31"/>
                    </a:cubicBezTo>
                    <a:cubicBezTo>
                      <a:pt x="81" y="47"/>
                      <a:pt x="57" y="62"/>
                      <a:pt x="32" y="74"/>
                    </a:cubicBezTo>
                    <a:lnTo>
                      <a:pt x="34" y="69"/>
                    </a:lnTo>
                    <a:close/>
                  </a:path>
                </a:pathLst>
              </a:custGeom>
              <a:solidFill>
                <a:srgbClr val="FF72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7" name="Google Shape;1877;p45"/>
              <p:cNvSpPr/>
              <p:nvPr/>
            </p:nvSpPr>
            <p:spPr>
              <a:xfrm>
                <a:off x="5866094" y="909988"/>
                <a:ext cx="1160564" cy="897779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837" extrusionOk="0">
                    <a:moveTo>
                      <a:pt x="465" y="86"/>
                    </a:moveTo>
                    <a:cubicBezTo>
                      <a:pt x="430" y="46"/>
                      <a:pt x="342" y="52"/>
                      <a:pt x="321" y="77"/>
                    </a:cubicBezTo>
                    <a:cubicBezTo>
                      <a:pt x="291" y="61"/>
                      <a:pt x="248" y="75"/>
                      <a:pt x="233" y="106"/>
                    </a:cubicBezTo>
                    <a:cubicBezTo>
                      <a:pt x="202" y="112"/>
                      <a:pt x="171" y="119"/>
                      <a:pt x="140" y="126"/>
                    </a:cubicBezTo>
                    <a:cubicBezTo>
                      <a:pt x="124" y="129"/>
                      <a:pt x="107" y="133"/>
                      <a:pt x="95" y="143"/>
                    </a:cubicBezTo>
                    <a:cubicBezTo>
                      <a:pt x="82" y="154"/>
                      <a:pt x="76" y="174"/>
                      <a:pt x="86" y="187"/>
                    </a:cubicBezTo>
                    <a:cubicBezTo>
                      <a:pt x="53" y="195"/>
                      <a:pt x="40" y="244"/>
                      <a:pt x="64" y="268"/>
                    </a:cubicBezTo>
                    <a:cubicBezTo>
                      <a:pt x="51" y="282"/>
                      <a:pt x="53" y="308"/>
                      <a:pt x="69" y="319"/>
                    </a:cubicBezTo>
                    <a:cubicBezTo>
                      <a:pt x="43" y="350"/>
                      <a:pt x="23" y="386"/>
                      <a:pt x="8" y="423"/>
                    </a:cubicBezTo>
                    <a:cubicBezTo>
                      <a:pt x="2" y="439"/>
                      <a:pt x="-2" y="456"/>
                      <a:pt x="3" y="472"/>
                    </a:cubicBezTo>
                    <a:cubicBezTo>
                      <a:pt x="9" y="488"/>
                      <a:pt x="30" y="499"/>
                      <a:pt x="44" y="489"/>
                    </a:cubicBezTo>
                    <a:cubicBezTo>
                      <a:pt x="34" y="502"/>
                      <a:pt x="33" y="521"/>
                      <a:pt x="41" y="534"/>
                    </a:cubicBezTo>
                    <a:cubicBezTo>
                      <a:pt x="25" y="535"/>
                      <a:pt x="21" y="559"/>
                      <a:pt x="31" y="570"/>
                    </a:cubicBezTo>
                    <a:cubicBezTo>
                      <a:pt x="42" y="582"/>
                      <a:pt x="60" y="583"/>
                      <a:pt x="76" y="583"/>
                    </a:cubicBezTo>
                    <a:cubicBezTo>
                      <a:pt x="91" y="583"/>
                      <a:pt x="108" y="582"/>
                      <a:pt x="121" y="591"/>
                    </a:cubicBezTo>
                    <a:cubicBezTo>
                      <a:pt x="121" y="596"/>
                      <a:pt x="119" y="599"/>
                      <a:pt x="116" y="601"/>
                    </a:cubicBezTo>
                    <a:cubicBezTo>
                      <a:pt x="89" y="623"/>
                      <a:pt x="81" y="661"/>
                      <a:pt x="101" y="690"/>
                    </a:cubicBezTo>
                    <a:cubicBezTo>
                      <a:pt x="103" y="692"/>
                      <a:pt x="105" y="695"/>
                      <a:pt x="106" y="697"/>
                    </a:cubicBezTo>
                    <a:cubicBezTo>
                      <a:pt x="115" y="710"/>
                      <a:pt x="138" y="722"/>
                      <a:pt x="152" y="730"/>
                    </a:cubicBezTo>
                    <a:cubicBezTo>
                      <a:pt x="188" y="749"/>
                      <a:pt x="209" y="745"/>
                      <a:pt x="249" y="751"/>
                    </a:cubicBezTo>
                    <a:cubicBezTo>
                      <a:pt x="238" y="777"/>
                      <a:pt x="302" y="834"/>
                      <a:pt x="377" y="779"/>
                    </a:cubicBezTo>
                    <a:cubicBezTo>
                      <a:pt x="525" y="820"/>
                      <a:pt x="631" y="835"/>
                      <a:pt x="784" y="837"/>
                    </a:cubicBezTo>
                    <a:cubicBezTo>
                      <a:pt x="806" y="837"/>
                      <a:pt x="833" y="834"/>
                      <a:pt x="842" y="815"/>
                    </a:cubicBezTo>
                    <a:cubicBezTo>
                      <a:pt x="860" y="820"/>
                      <a:pt x="879" y="812"/>
                      <a:pt x="892" y="799"/>
                    </a:cubicBezTo>
                    <a:cubicBezTo>
                      <a:pt x="906" y="786"/>
                      <a:pt x="914" y="769"/>
                      <a:pt x="922" y="753"/>
                    </a:cubicBezTo>
                    <a:cubicBezTo>
                      <a:pt x="960" y="743"/>
                      <a:pt x="989" y="707"/>
                      <a:pt x="991" y="667"/>
                    </a:cubicBezTo>
                    <a:cubicBezTo>
                      <a:pt x="1017" y="648"/>
                      <a:pt x="1034" y="617"/>
                      <a:pt x="1036" y="584"/>
                    </a:cubicBezTo>
                    <a:cubicBezTo>
                      <a:pt x="1073" y="573"/>
                      <a:pt x="1094" y="525"/>
                      <a:pt x="1077" y="491"/>
                    </a:cubicBezTo>
                    <a:cubicBezTo>
                      <a:pt x="1069" y="446"/>
                      <a:pt x="1054" y="402"/>
                      <a:pt x="1032" y="362"/>
                    </a:cubicBezTo>
                    <a:cubicBezTo>
                      <a:pt x="1057" y="356"/>
                      <a:pt x="1067" y="323"/>
                      <a:pt x="1057" y="299"/>
                    </a:cubicBezTo>
                    <a:cubicBezTo>
                      <a:pt x="1046" y="276"/>
                      <a:pt x="1024" y="260"/>
                      <a:pt x="1002" y="246"/>
                    </a:cubicBezTo>
                    <a:cubicBezTo>
                      <a:pt x="1021" y="251"/>
                      <a:pt x="1037" y="228"/>
                      <a:pt x="1033" y="209"/>
                    </a:cubicBezTo>
                    <a:cubicBezTo>
                      <a:pt x="1029" y="190"/>
                      <a:pt x="1012" y="177"/>
                      <a:pt x="995" y="167"/>
                    </a:cubicBezTo>
                    <a:cubicBezTo>
                      <a:pt x="971" y="152"/>
                      <a:pt x="945" y="140"/>
                      <a:pt x="918" y="132"/>
                    </a:cubicBezTo>
                    <a:cubicBezTo>
                      <a:pt x="909" y="99"/>
                      <a:pt x="867" y="61"/>
                      <a:pt x="836" y="46"/>
                    </a:cubicBezTo>
                    <a:cubicBezTo>
                      <a:pt x="712" y="-14"/>
                      <a:pt x="625" y="-29"/>
                      <a:pt x="465" y="8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8" name="Google Shape;1878;p45"/>
              <p:cNvSpPr/>
              <p:nvPr/>
            </p:nvSpPr>
            <p:spPr>
              <a:xfrm>
                <a:off x="6260815" y="1069807"/>
                <a:ext cx="490183" cy="968571"/>
              </a:xfrm>
              <a:custGeom>
                <a:avLst/>
                <a:gdLst/>
                <a:ahLst/>
                <a:cxnLst/>
                <a:rect l="l" t="t" r="r" b="b"/>
                <a:pathLst>
                  <a:path w="457" h="903" extrusionOk="0">
                    <a:moveTo>
                      <a:pt x="1" y="137"/>
                    </a:moveTo>
                    <a:cubicBezTo>
                      <a:pt x="0" y="111"/>
                      <a:pt x="-5" y="85"/>
                      <a:pt x="21" y="81"/>
                    </a:cubicBezTo>
                    <a:lnTo>
                      <a:pt x="286" y="1"/>
                    </a:lnTo>
                    <a:cubicBezTo>
                      <a:pt x="372" y="-12"/>
                      <a:pt x="433" y="91"/>
                      <a:pt x="443" y="177"/>
                    </a:cubicBezTo>
                    <a:cubicBezTo>
                      <a:pt x="453" y="272"/>
                      <a:pt x="462" y="389"/>
                      <a:pt x="454" y="461"/>
                    </a:cubicBezTo>
                    <a:cubicBezTo>
                      <a:pt x="438" y="606"/>
                      <a:pt x="310" y="644"/>
                      <a:pt x="310" y="644"/>
                    </a:cubicBezTo>
                    <a:lnTo>
                      <a:pt x="313" y="732"/>
                    </a:lnTo>
                    <a:cubicBezTo>
                      <a:pt x="302" y="800"/>
                      <a:pt x="285" y="876"/>
                      <a:pt x="258" y="903"/>
                    </a:cubicBezTo>
                    <a:cubicBezTo>
                      <a:pt x="164" y="885"/>
                      <a:pt x="11" y="679"/>
                      <a:pt x="11" y="679"/>
                    </a:cubicBezTo>
                    <a:lnTo>
                      <a:pt x="1" y="137"/>
                    </a:lnTo>
                    <a:close/>
                  </a:path>
                </a:pathLst>
              </a:custGeom>
              <a:solidFill>
                <a:srgbClr val="AE746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9" name="Google Shape;1879;p45"/>
              <p:cNvSpPr/>
              <p:nvPr/>
            </p:nvSpPr>
            <p:spPr>
              <a:xfrm>
                <a:off x="6568654" y="1316509"/>
                <a:ext cx="70792" cy="178054"/>
              </a:xfrm>
              <a:custGeom>
                <a:avLst/>
                <a:gdLst/>
                <a:ahLst/>
                <a:cxnLst/>
                <a:rect l="l" t="t" r="r" b="b"/>
                <a:pathLst>
                  <a:path w="66" h="166" extrusionOk="0">
                    <a:moveTo>
                      <a:pt x="17" y="165"/>
                    </a:moveTo>
                    <a:cubicBezTo>
                      <a:pt x="17" y="164"/>
                      <a:pt x="29" y="161"/>
                      <a:pt x="49" y="158"/>
                    </a:cubicBezTo>
                    <a:cubicBezTo>
                      <a:pt x="54" y="157"/>
                      <a:pt x="59" y="156"/>
                      <a:pt x="59" y="152"/>
                    </a:cubicBezTo>
                    <a:cubicBezTo>
                      <a:pt x="60" y="149"/>
                      <a:pt x="58" y="143"/>
                      <a:pt x="55" y="137"/>
                    </a:cubicBezTo>
                    <a:cubicBezTo>
                      <a:pt x="50" y="125"/>
                      <a:pt x="45" y="113"/>
                      <a:pt x="39" y="100"/>
                    </a:cubicBezTo>
                    <a:cubicBezTo>
                      <a:pt x="15" y="46"/>
                      <a:pt x="-2" y="1"/>
                      <a:pt x="1" y="0"/>
                    </a:cubicBezTo>
                    <a:cubicBezTo>
                      <a:pt x="3" y="0"/>
                      <a:pt x="23" y="42"/>
                      <a:pt x="47" y="96"/>
                    </a:cubicBezTo>
                    <a:cubicBezTo>
                      <a:pt x="52" y="110"/>
                      <a:pt x="58" y="122"/>
                      <a:pt x="63" y="135"/>
                    </a:cubicBezTo>
                    <a:cubicBezTo>
                      <a:pt x="65" y="140"/>
                      <a:pt x="68" y="147"/>
                      <a:pt x="66" y="154"/>
                    </a:cubicBezTo>
                    <a:cubicBezTo>
                      <a:pt x="65" y="158"/>
                      <a:pt x="61" y="161"/>
                      <a:pt x="58" y="162"/>
                    </a:cubicBezTo>
                    <a:cubicBezTo>
                      <a:pt x="55" y="163"/>
                      <a:pt x="52" y="163"/>
                      <a:pt x="50" y="164"/>
                    </a:cubicBezTo>
                    <a:cubicBezTo>
                      <a:pt x="30" y="166"/>
                      <a:pt x="17" y="166"/>
                      <a:pt x="17" y="16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14750" rIns="90000" bIns="14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0" name="Google Shape;1880;p45"/>
              <p:cNvSpPr/>
              <p:nvPr/>
            </p:nvSpPr>
            <p:spPr>
              <a:xfrm>
                <a:off x="6404544" y="1698360"/>
                <a:ext cx="189852" cy="109407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02" extrusionOk="0">
                    <a:moveTo>
                      <a:pt x="176" y="58"/>
                    </a:moveTo>
                    <a:cubicBezTo>
                      <a:pt x="176" y="58"/>
                      <a:pt x="98" y="53"/>
                      <a:pt x="0" y="0"/>
                    </a:cubicBezTo>
                    <a:cubicBezTo>
                      <a:pt x="0" y="0"/>
                      <a:pt x="33" y="91"/>
                      <a:pt x="177" y="102"/>
                    </a:cubicBezTo>
                    <a:lnTo>
                      <a:pt x="176" y="58"/>
                    </a:lnTo>
                    <a:close/>
                  </a:path>
                </a:pathLst>
              </a:custGeom>
              <a:solidFill>
                <a:srgbClr val="6F4439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1" name="Google Shape;1881;p45"/>
              <p:cNvSpPr/>
              <p:nvPr/>
            </p:nvSpPr>
            <p:spPr>
              <a:xfrm>
                <a:off x="6399181" y="1242499"/>
                <a:ext cx="96535" cy="31106"/>
              </a:xfrm>
              <a:custGeom>
                <a:avLst/>
                <a:gdLst/>
                <a:ahLst/>
                <a:cxnLst/>
                <a:rect l="l" t="t" r="r" b="b"/>
                <a:pathLst>
                  <a:path w="90" h="29" extrusionOk="0">
                    <a:moveTo>
                      <a:pt x="90" y="13"/>
                    </a:moveTo>
                    <a:cubicBezTo>
                      <a:pt x="89" y="19"/>
                      <a:pt x="69" y="17"/>
                      <a:pt x="46" y="21"/>
                    </a:cubicBezTo>
                    <a:cubicBezTo>
                      <a:pt x="23" y="24"/>
                      <a:pt x="4" y="32"/>
                      <a:pt x="1" y="27"/>
                    </a:cubicBezTo>
                    <a:cubicBezTo>
                      <a:pt x="-1" y="25"/>
                      <a:pt x="2" y="20"/>
                      <a:pt x="10" y="14"/>
                    </a:cubicBezTo>
                    <a:cubicBezTo>
                      <a:pt x="17" y="9"/>
                      <a:pt x="29" y="3"/>
                      <a:pt x="43" y="1"/>
                    </a:cubicBezTo>
                    <a:cubicBezTo>
                      <a:pt x="56" y="-1"/>
                      <a:pt x="69" y="1"/>
                      <a:pt x="78" y="4"/>
                    </a:cubicBezTo>
                    <a:cubicBezTo>
                      <a:pt x="87" y="7"/>
                      <a:pt x="91" y="11"/>
                      <a:pt x="90" y="13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2" name="Google Shape;1882;p45"/>
              <p:cNvSpPr/>
              <p:nvPr/>
            </p:nvSpPr>
            <p:spPr>
              <a:xfrm>
                <a:off x="6627647" y="1232845"/>
                <a:ext cx="72937" cy="23598"/>
              </a:xfrm>
              <a:custGeom>
                <a:avLst/>
                <a:gdLst/>
                <a:ahLst/>
                <a:cxnLst/>
                <a:rect l="l" t="t" r="r" b="b"/>
                <a:pathLst>
                  <a:path w="68" h="22" extrusionOk="0">
                    <a:moveTo>
                      <a:pt x="68" y="19"/>
                    </a:moveTo>
                    <a:cubicBezTo>
                      <a:pt x="65" y="24"/>
                      <a:pt x="51" y="20"/>
                      <a:pt x="34" y="20"/>
                    </a:cubicBezTo>
                    <a:cubicBezTo>
                      <a:pt x="18" y="20"/>
                      <a:pt x="4" y="25"/>
                      <a:pt x="1" y="20"/>
                    </a:cubicBezTo>
                    <a:cubicBezTo>
                      <a:pt x="-1" y="18"/>
                      <a:pt x="1" y="13"/>
                      <a:pt x="7" y="9"/>
                    </a:cubicBezTo>
                    <a:cubicBezTo>
                      <a:pt x="13" y="4"/>
                      <a:pt x="23" y="0"/>
                      <a:pt x="34" y="0"/>
                    </a:cubicBezTo>
                    <a:cubicBezTo>
                      <a:pt x="45" y="0"/>
                      <a:pt x="55" y="4"/>
                      <a:pt x="61" y="8"/>
                    </a:cubicBezTo>
                    <a:cubicBezTo>
                      <a:pt x="67" y="13"/>
                      <a:pt x="69" y="17"/>
                      <a:pt x="68" y="1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3" name="Google Shape;1883;p45"/>
              <p:cNvSpPr/>
              <p:nvPr/>
            </p:nvSpPr>
            <p:spPr>
              <a:xfrm>
                <a:off x="6385237" y="1010813"/>
                <a:ext cx="419391" cy="394722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68" extrusionOk="0">
                    <a:moveTo>
                      <a:pt x="391" y="301"/>
                    </a:moveTo>
                    <a:cubicBezTo>
                      <a:pt x="390" y="278"/>
                      <a:pt x="383" y="255"/>
                      <a:pt x="367" y="239"/>
                    </a:cubicBezTo>
                    <a:cubicBezTo>
                      <a:pt x="359" y="230"/>
                      <a:pt x="348" y="223"/>
                      <a:pt x="341" y="213"/>
                    </a:cubicBezTo>
                    <a:cubicBezTo>
                      <a:pt x="325" y="192"/>
                      <a:pt x="327" y="163"/>
                      <a:pt x="320" y="137"/>
                    </a:cubicBezTo>
                    <a:cubicBezTo>
                      <a:pt x="311" y="103"/>
                      <a:pt x="285" y="75"/>
                      <a:pt x="253" y="64"/>
                    </a:cubicBezTo>
                    <a:cubicBezTo>
                      <a:pt x="226" y="54"/>
                      <a:pt x="195" y="56"/>
                      <a:pt x="170" y="42"/>
                    </a:cubicBezTo>
                    <a:cubicBezTo>
                      <a:pt x="151" y="32"/>
                      <a:pt x="137" y="15"/>
                      <a:pt x="118" y="6"/>
                    </a:cubicBezTo>
                    <a:cubicBezTo>
                      <a:pt x="80" y="-11"/>
                      <a:pt x="37" y="8"/>
                      <a:pt x="2" y="30"/>
                    </a:cubicBezTo>
                    <a:cubicBezTo>
                      <a:pt x="-5" y="58"/>
                      <a:pt x="12" y="82"/>
                      <a:pt x="30" y="105"/>
                    </a:cubicBezTo>
                    <a:cubicBezTo>
                      <a:pt x="47" y="129"/>
                      <a:pt x="75" y="144"/>
                      <a:pt x="103" y="146"/>
                    </a:cubicBezTo>
                    <a:cubicBezTo>
                      <a:pt x="126" y="147"/>
                      <a:pt x="152" y="142"/>
                      <a:pt x="168" y="158"/>
                    </a:cubicBezTo>
                    <a:cubicBezTo>
                      <a:pt x="184" y="175"/>
                      <a:pt x="178" y="204"/>
                      <a:pt x="192" y="224"/>
                    </a:cubicBezTo>
                    <a:cubicBezTo>
                      <a:pt x="211" y="251"/>
                      <a:pt x="256" y="241"/>
                      <a:pt x="285" y="258"/>
                    </a:cubicBezTo>
                    <a:cubicBezTo>
                      <a:pt x="307" y="271"/>
                      <a:pt x="317" y="298"/>
                      <a:pt x="328" y="321"/>
                    </a:cubicBezTo>
                    <a:cubicBezTo>
                      <a:pt x="339" y="345"/>
                      <a:pt x="359" y="369"/>
                      <a:pt x="385" y="368"/>
                    </a:cubicBezTo>
                    <a:cubicBezTo>
                      <a:pt x="389" y="346"/>
                      <a:pt x="393" y="323"/>
                      <a:pt x="391" y="30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4" name="Google Shape;1884;p45"/>
              <p:cNvSpPr/>
              <p:nvPr/>
            </p:nvSpPr>
            <p:spPr>
              <a:xfrm>
                <a:off x="6179296" y="1097695"/>
                <a:ext cx="268153" cy="3507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27" extrusionOk="0">
                    <a:moveTo>
                      <a:pt x="250" y="0"/>
                    </a:moveTo>
                    <a:cubicBezTo>
                      <a:pt x="184" y="-1"/>
                      <a:pt x="118" y="11"/>
                      <a:pt x="57" y="35"/>
                    </a:cubicBezTo>
                    <a:cubicBezTo>
                      <a:pt x="39" y="42"/>
                      <a:pt x="20" y="51"/>
                      <a:pt x="10" y="67"/>
                    </a:cubicBezTo>
                    <a:cubicBezTo>
                      <a:pt x="1" y="82"/>
                      <a:pt x="0" y="100"/>
                      <a:pt x="0" y="117"/>
                    </a:cubicBezTo>
                    <a:cubicBezTo>
                      <a:pt x="1" y="171"/>
                      <a:pt x="22" y="237"/>
                      <a:pt x="43" y="286"/>
                    </a:cubicBezTo>
                    <a:lnTo>
                      <a:pt x="110" y="327"/>
                    </a:lnTo>
                    <a:cubicBezTo>
                      <a:pt x="162" y="314"/>
                      <a:pt x="138" y="225"/>
                      <a:pt x="136" y="180"/>
                    </a:cubicBezTo>
                    <a:cubicBezTo>
                      <a:pt x="172" y="164"/>
                      <a:pt x="197" y="126"/>
                      <a:pt x="197" y="87"/>
                    </a:cubicBezTo>
                    <a:cubicBezTo>
                      <a:pt x="227" y="68"/>
                      <a:pt x="247" y="35"/>
                      <a:pt x="25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5" name="Google Shape;1885;p45"/>
              <p:cNvSpPr/>
              <p:nvPr/>
            </p:nvSpPr>
            <p:spPr>
              <a:xfrm>
                <a:off x="6198603" y="1395883"/>
                <a:ext cx="99753" cy="142658"/>
              </a:xfrm>
              <a:custGeom>
                <a:avLst/>
                <a:gdLst/>
                <a:ahLst/>
                <a:cxnLst/>
                <a:rect l="l" t="t" r="r" b="b"/>
                <a:pathLst>
                  <a:path w="93" h="133" extrusionOk="0">
                    <a:moveTo>
                      <a:pt x="91" y="29"/>
                    </a:moveTo>
                    <a:cubicBezTo>
                      <a:pt x="89" y="-1"/>
                      <a:pt x="51" y="-7"/>
                      <a:pt x="25" y="8"/>
                    </a:cubicBezTo>
                    <a:cubicBezTo>
                      <a:pt x="10" y="17"/>
                      <a:pt x="-1" y="34"/>
                      <a:pt x="1" y="67"/>
                    </a:cubicBezTo>
                    <a:cubicBezTo>
                      <a:pt x="6" y="154"/>
                      <a:pt x="93" y="131"/>
                      <a:pt x="93" y="129"/>
                    </a:cubicBezTo>
                    <a:cubicBezTo>
                      <a:pt x="93" y="127"/>
                      <a:pt x="94" y="65"/>
                      <a:pt x="91" y="29"/>
                    </a:cubicBezTo>
                    <a:close/>
                  </a:path>
                </a:pathLst>
              </a:custGeom>
              <a:solidFill>
                <a:srgbClr val="AE7461"/>
              </a:solidFill>
              <a:ln>
                <a:noFill/>
              </a:ln>
            </p:spPr>
            <p:txBody>
              <a:bodyPr spcFirstLastPara="1" wrap="square" lIns="90000" tIns="2875" rIns="90000" bIns="2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6" name="Google Shape;1886;p45"/>
              <p:cNvSpPr/>
              <p:nvPr/>
            </p:nvSpPr>
            <p:spPr>
              <a:xfrm>
                <a:off x="6223273" y="1426989"/>
                <a:ext cx="43977" cy="81519"/>
              </a:xfrm>
              <a:custGeom>
                <a:avLst/>
                <a:gdLst/>
                <a:ahLst/>
                <a:cxnLst/>
                <a:rect l="l" t="t" r="r" b="b"/>
                <a:pathLst>
                  <a:path w="41" h="76" extrusionOk="0">
                    <a:moveTo>
                      <a:pt x="41" y="68"/>
                    </a:moveTo>
                    <a:cubicBezTo>
                      <a:pt x="41" y="68"/>
                      <a:pt x="40" y="69"/>
                      <a:pt x="37" y="71"/>
                    </a:cubicBezTo>
                    <a:cubicBezTo>
                      <a:pt x="35" y="72"/>
                      <a:pt x="31" y="73"/>
                      <a:pt x="26" y="71"/>
                    </a:cubicBezTo>
                    <a:cubicBezTo>
                      <a:pt x="17" y="69"/>
                      <a:pt x="8" y="54"/>
                      <a:pt x="7" y="39"/>
                    </a:cubicBezTo>
                    <a:cubicBezTo>
                      <a:pt x="6" y="31"/>
                      <a:pt x="7" y="23"/>
                      <a:pt x="10" y="17"/>
                    </a:cubicBezTo>
                    <a:cubicBezTo>
                      <a:pt x="12" y="10"/>
                      <a:pt x="16" y="6"/>
                      <a:pt x="20" y="4"/>
                    </a:cubicBezTo>
                    <a:cubicBezTo>
                      <a:pt x="25" y="3"/>
                      <a:pt x="28" y="6"/>
                      <a:pt x="30" y="8"/>
                    </a:cubicBezTo>
                    <a:cubicBezTo>
                      <a:pt x="31" y="10"/>
                      <a:pt x="30" y="12"/>
                      <a:pt x="31" y="12"/>
                    </a:cubicBezTo>
                    <a:cubicBezTo>
                      <a:pt x="31" y="13"/>
                      <a:pt x="33" y="11"/>
                      <a:pt x="32" y="7"/>
                    </a:cubicBezTo>
                    <a:cubicBezTo>
                      <a:pt x="31" y="5"/>
                      <a:pt x="30" y="3"/>
                      <a:pt x="28" y="2"/>
                    </a:cubicBezTo>
                    <a:cubicBezTo>
                      <a:pt x="26" y="0"/>
                      <a:pt x="23" y="0"/>
                      <a:pt x="19" y="0"/>
                    </a:cubicBezTo>
                    <a:cubicBezTo>
                      <a:pt x="13" y="1"/>
                      <a:pt x="7" y="8"/>
                      <a:pt x="4" y="15"/>
                    </a:cubicBezTo>
                    <a:cubicBezTo>
                      <a:pt x="1" y="22"/>
                      <a:pt x="0" y="30"/>
                      <a:pt x="1" y="39"/>
                    </a:cubicBezTo>
                    <a:cubicBezTo>
                      <a:pt x="2" y="57"/>
                      <a:pt x="12" y="73"/>
                      <a:pt x="25" y="75"/>
                    </a:cubicBezTo>
                    <a:cubicBezTo>
                      <a:pt x="31" y="77"/>
                      <a:pt x="36" y="75"/>
                      <a:pt x="39" y="72"/>
                    </a:cubicBezTo>
                    <a:cubicBezTo>
                      <a:pt x="41" y="70"/>
                      <a:pt x="42" y="68"/>
                      <a:pt x="41" y="68"/>
                    </a:cubicBezTo>
                    <a:close/>
                  </a:path>
                </a:pathLst>
              </a:custGeom>
              <a:solidFill>
                <a:srgbClr val="6F4439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7" name="Google Shape;1887;p45"/>
              <p:cNvSpPr/>
              <p:nvPr/>
            </p:nvSpPr>
            <p:spPr>
              <a:xfrm>
                <a:off x="6074180" y="1090187"/>
                <a:ext cx="365760" cy="500911"/>
              </a:xfrm>
              <a:custGeom>
                <a:avLst/>
                <a:gdLst/>
                <a:ahLst/>
                <a:cxnLst/>
                <a:rect l="l" t="t" r="r" b="b"/>
                <a:pathLst>
                  <a:path w="341" h="467" extrusionOk="0">
                    <a:moveTo>
                      <a:pt x="171" y="419"/>
                    </a:moveTo>
                    <a:lnTo>
                      <a:pt x="170" y="420"/>
                    </a:lnTo>
                    <a:cubicBezTo>
                      <a:pt x="170" y="421"/>
                      <a:pt x="170" y="422"/>
                      <a:pt x="169" y="423"/>
                    </a:cubicBezTo>
                    <a:cubicBezTo>
                      <a:pt x="168" y="426"/>
                      <a:pt x="164" y="430"/>
                      <a:pt x="159" y="432"/>
                    </a:cubicBezTo>
                    <a:cubicBezTo>
                      <a:pt x="154" y="435"/>
                      <a:pt x="146" y="436"/>
                      <a:pt x="138" y="437"/>
                    </a:cubicBezTo>
                    <a:cubicBezTo>
                      <a:pt x="133" y="437"/>
                      <a:pt x="129" y="437"/>
                      <a:pt x="124" y="436"/>
                    </a:cubicBezTo>
                    <a:cubicBezTo>
                      <a:pt x="119" y="435"/>
                      <a:pt x="113" y="434"/>
                      <a:pt x="108" y="431"/>
                    </a:cubicBezTo>
                    <a:lnTo>
                      <a:pt x="109" y="431"/>
                    </a:lnTo>
                    <a:cubicBezTo>
                      <a:pt x="108" y="443"/>
                      <a:pt x="100" y="455"/>
                      <a:pt x="86" y="462"/>
                    </a:cubicBezTo>
                    <a:cubicBezTo>
                      <a:pt x="73" y="469"/>
                      <a:pt x="55" y="469"/>
                      <a:pt x="40" y="458"/>
                    </a:cubicBezTo>
                    <a:lnTo>
                      <a:pt x="42" y="458"/>
                    </a:lnTo>
                    <a:cubicBezTo>
                      <a:pt x="39" y="462"/>
                      <a:pt x="35" y="465"/>
                      <a:pt x="31" y="466"/>
                    </a:cubicBezTo>
                    <a:cubicBezTo>
                      <a:pt x="26" y="467"/>
                      <a:pt x="21" y="466"/>
                      <a:pt x="16" y="464"/>
                    </a:cubicBezTo>
                    <a:cubicBezTo>
                      <a:pt x="12" y="463"/>
                      <a:pt x="8" y="460"/>
                      <a:pt x="5" y="455"/>
                    </a:cubicBezTo>
                    <a:cubicBezTo>
                      <a:pt x="2" y="451"/>
                      <a:pt x="1" y="446"/>
                      <a:pt x="1" y="441"/>
                    </a:cubicBezTo>
                    <a:cubicBezTo>
                      <a:pt x="0" y="431"/>
                      <a:pt x="4" y="420"/>
                      <a:pt x="10" y="412"/>
                    </a:cubicBezTo>
                    <a:cubicBezTo>
                      <a:pt x="16" y="403"/>
                      <a:pt x="25" y="396"/>
                      <a:pt x="33" y="389"/>
                    </a:cubicBezTo>
                    <a:lnTo>
                      <a:pt x="33" y="391"/>
                    </a:lnTo>
                    <a:cubicBezTo>
                      <a:pt x="26" y="387"/>
                      <a:pt x="21" y="379"/>
                      <a:pt x="19" y="371"/>
                    </a:cubicBezTo>
                    <a:cubicBezTo>
                      <a:pt x="18" y="362"/>
                      <a:pt x="19" y="353"/>
                      <a:pt x="22" y="345"/>
                    </a:cubicBezTo>
                    <a:cubicBezTo>
                      <a:pt x="25" y="337"/>
                      <a:pt x="31" y="330"/>
                      <a:pt x="37" y="323"/>
                    </a:cubicBezTo>
                    <a:cubicBezTo>
                      <a:pt x="43" y="317"/>
                      <a:pt x="51" y="311"/>
                      <a:pt x="58" y="306"/>
                    </a:cubicBezTo>
                    <a:lnTo>
                      <a:pt x="58" y="308"/>
                    </a:lnTo>
                    <a:cubicBezTo>
                      <a:pt x="51" y="301"/>
                      <a:pt x="48" y="292"/>
                      <a:pt x="49" y="283"/>
                    </a:cubicBezTo>
                    <a:cubicBezTo>
                      <a:pt x="49" y="273"/>
                      <a:pt x="53" y="264"/>
                      <a:pt x="59" y="257"/>
                    </a:cubicBezTo>
                    <a:cubicBezTo>
                      <a:pt x="70" y="242"/>
                      <a:pt x="86" y="234"/>
                      <a:pt x="101" y="227"/>
                    </a:cubicBezTo>
                    <a:lnTo>
                      <a:pt x="101" y="228"/>
                    </a:lnTo>
                    <a:cubicBezTo>
                      <a:pt x="96" y="209"/>
                      <a:pt x="102" y="189"/>
                      <a:pt x="114" y="175"/>
                    </a:cubicBezTo>
                    <a:cubicBezTo>
                      <a:pt x="127" y="161"/>
                      <a:pt x="146" y="155"/>
                      <a:pt x="163" y="157"/>
                    </a:cubicBezTo>
                    <a:lnTo>
                      <a:pt x="162" y="158"/>
                    </a:lnTo>
                    <a:cubicBezTo>
                      <a:pt x="158" y="143"/>
                      <a:pt x="164" y="127"/>
                      <a:pt x="174" y="116"/>
                    </a:cubicBezTo>
                    <a:cubicBezTo>
                      <a:pt x="183" y="105"/>
                      <a:pt x="197" y="98"/>
                      <a:pt x="210" y="98"/>
                    </a:cubicBezTo>
                    <a:lnTo>
                      <a:pt x="209" y="99"/>
                    </a:lnTo>
                    <a:cubicBezTo>
                      <a:pt x="209" y="83"/>
                      <a:pt x="218" y="69"/>
                      <a:pt x="229" y="61"/>
                    </a:cubicBezTo>
                    <a:cubicBezTo>
                      <a:pt x="240" y="52"/>
                      <a:pt x="254" y="49"/>
                      <a:pt x="265" y="51"/>
                    </a:cubicBezTo>
                    <a:lnTo>
                      <a:pt x="264" y="52"/>
                    </a:lnTo>
                    <a:cubicBezTo>
                      <a:pt x="265" y="43"/>
                      <a:pt x="268" y="36"/>
                      <a:pt x="272" y="29"/>
                    </a:cubicBezTo>
                    <a:cubicBezTo>
                      <a:pt x="275" y="23"/>
                      <a:pt x="280" y="18"/>
                      <a:pt x="285" y="14"/>
                    </a:cubicBezTo>
                    <a:cubicBezTo>
                      <a:pt x="295" y="5"/>
                      <a:pt x="306" y="1"/>
                      <a:pt x="315" y="1"/>
                    </a:cubicBezTo>
                    <a:cubicBezTo>
                      <a:pt x="316" y="1"/>
                      <a:pt x="317" y="1"/>
                      <a:pt x="318" y="0"/>
                    </a:cubicBezTo>
                    <a:cubicBezTo>
                      <a:pt x="319" y="0"/>
                      <a:pt x="320" y="1"/>
                      <a:pt x="321" y="1"/>
                    </a:cubicBezTo>
                    <a:cubicBezTo>
                      <a:pt x="323" y="1"/>
                      <a:pt x="325" y="1"/>
                      <a:pt x="326" y="1"/>
                    </a:cubicBezTo>
                    <a:cubicBezTo>
                      <a:pt x="330" y="2"/>
                      <a:pt x="333" y="3"/>
                      <a:pt x="335" y="4"/>
                    </a:cubicBezTo>
                    <a:cubicBezTo>
                      <a:pt x="337" y="4"/>
                      <a:pt x="338" y="5"/>
                      <a:pt x="339" y="6"/>
                    </a:cubicBezTo>
                    <a:cubicBezTo>
                      <a:pt x="341" y="6"/>
                      <a:pt x="341" y="6"/>
                      <a:pt x="341" y="6"/>
                    </a:cubicBezTo>
                    <a:cubicBezTo>
                      <a:pt x="341" y="6"/>
                      <a:pt x="340" y="7"/>
                      <a:pt x="339" y="6"/>
                    </a:cubicBezTo>
                    <a:cubicBezTo>
                      <a:pt x="337" y="6"/>
                      <a:pt x="337" y="5"/>
                      <a:pt x="334" y="4"/>
                    </a:cubicBezTo>
                    <a:cubicBezTo>
                      <a:pt x="332" y="3"/>
                      <a:pt x="329" y="3"/>
                      <a:pt x="326" y="2"/>
                    </a:cubicBezTo>
                    <a:cubicBezTo>
                      <a:pt x="325" y="2"/>
                      <a:pt x="323" y="2"/>
                      <a:pt x="321" y="1"/>
                    </a:cubicBezTo>
                    <a:cubicBezTo>
                      <a:pt x="320" y="1"/>
                      <a:pt x="319" y="1"/>
                      <a:pt x="318" y="1"/>
                    </a:cubicBezTo>
                    <a:cubicBezTo>
                      <a:pt x="317" y="1"/>
                      <a:pt x="316" y="1"/>
                      <a:pt x="314" y="2"/>
                    </a:cubicBezTo>
                    <a:cubicBezTo>
                      <a:pt x="306" y="2"/>
                      <a:pt x="295" y="6"/>
                      <a:pt x="285" y="15"/>
                    </a:cubicBezTo>
                    <a:cubicBezTo>
                      <a:pt x="281" y="19"/>
                      <a:pt x="276" y="24"/>
                      <a:pt x="273" y="30"/>
                    </a:cubicBezTo>
                    <a:cubicBezTo>
                      <a:pt x="269" y="36"/>
                      <a:pt x="266" y="44"/>
                      <a:pt x="266" y="52"/>
                    </a:cubicBezTo>
                    <a:lnTo>
                      <a:pt x="266" y="53"/>
                    </a:lnTo>
                    <a:lnTo>
                      <a:pt x="265" y="53"/>
                    </a:lnTo>
                    <a:cubicBezTo>
                      <a:pt x="254" y="51"/>
                      <a:pt x="241" y="54"/>
                      <a:pt x="230" y="63"/>
                    </a:cubicBezTo>
                    <a:cubicBezTo>
                      <a:pt x="220" y="71"/>
                      <a:pt x="211" y="84"/>
                      <a:pt x="211" y="99"/>
                    </a:cubicBezTo>
                    <a:lnTo>
                      <a:pt x="211" y="100"/>
                    </a:lnTo>
                    <a:lnTo>
                      <a:pt x="210" y="100"/>
                    </a:lnTo>
                    <a:cubicBezTo>
                      <a:pt x="197" y="100"/>
                      <a:pt x="184" y="107"/>
                      <a:pt x="175" y="118"/>
                    </a:cubicBezTo>
                    <a:cubicBezTo>
                      <a:pt x="166" y="128"/>
                      <a:pt x="161" y="143"/>
                      <a:pt x="164" y="158"/>
                    </a:cubicBezTo>
                    <a:lnTo>
                      <a:pt x="164" y="160"/>
                    </a:lnTo>
                    <a:lnTo>
                      <a:pt x="163" y="159"/>
                    </a:lnTo>
                    <a:cubicBezTo>
                      <a:pt x="146" y="158"/>
                      <a:pt x="128" y="164"/>
                      <a:pt x="116" y="177"/>
                    </a:cubicBezTo>
                    <a:cubicBezTo>
                      <a:pt x="104" y="190"/>
                      <a:pt x="98" y="210"/>
                      <a:pt x="103" y="228"/>
                    </a:cubicBezTo>
                    <a:lnTo>
                      <a:pt x="103" y="229"/>
                    </a:lnTo>
                    <a:lnTo>
                      <a:pt x="102" y="229"/>
                    </a:lnTo>
                    <a:cubicBezTo>
                      <a:pt x="87" y="237"/>
                      <a:pt x="71" y="245"/>
                      <a:pt x="61" y="258"/>
                    </a:cubicBezTo>
                    <a:cubicBezTo>
                      <a:pt x="55" y="265"/>
                      <a:pt x="52" y="274"/>
                      <a:pt x="51" y="283"/>
                    </a:cubicBezTo>
                    <a:cubicBezTo>
                      <a:pt x="51" y="291"/>
                      <a:pt x="53" y="300"/>
                      <a:pt x="59" y="306"/>
                    </a:cubicBezTo>
                    <a:lnTo>
                      <a:pt x="60" y="307"/>
                    </a:lnTo>
                    <a:lnTo>
                      <a:pt x="59" y="308"/>
                    </a:lnTo>
                    <a:cubicBezTo>
                      <a:pt x="45" y="319"/>
                      <a:pt x="31" y="330"/>
                      <a:pt x="24" y="346"/>
                    </a:cubicBezTo>
                    <a:cubicBezTo>
                      <a:pt x="21" y="354"/>
                      <a:pt x="19" y="362"/>
                      <a:pt x="21" y="370"/>
                    </a:cubicBezTo>
                    <a:cubicBezTo>
                      <a:pt x="22" y="378"/>
                      <a:pt x="28" y="385"/>
                      <a:pt x="34" y="389"/>
                    </a:cubicBezTo>
                    <a:lnTo>
                      <a:pt x="36" y="390"/>
                    </a:lnTo>
                    <a:lnTo>
                      <a:pt x="34" y="391"/>
                    </a:lnTo>
                    <a:cubicBezTo>
                      <a:pt x="26" y="398"/>
                      <a:pt x="18" y="405"/>
                      <a:pt x="12" y="413"/>
                    </a:cubicBezTo>
                    <a:cubicBezTo>
                      <a:pt x="6" y="421"/>
                      <a:pt x="2" y="431"/>
                      <a:pt x="3" y="441"/>
                    </a:cubicBezTo>
                    <a:cubicBezTo>
                      <a:pt x="3" y="450"/>
                      <a:pt x="8" y="459"/>
                      <a:pt x="17" y="462"/>
                    </a:cubicBezTo>
                    <a:cubicBezTo>
                      <a:pt x="25" y="465"/>
                      <a:pt x="35" y="464"/>
                      <a:pt x="40" y="457"/>
                    </a:cubicBezTo>
                    <a:lnTo>
                      <a:pt x="41" y="456"/>
                    </a:lnTo>
                    <a:lnTo>
                      <a:pt x="41" y="456"/>
                    </a:lnTo>
                    <a:cubicBezTo>
                      <a:pt x="55" y="466"/>
                      <a:pt x="73" y="467"/>
                      <a:pt x="85" y="460"/>
                    </a:cubicBezTo>
                    <a:cubicBezTo>
                      <a:pt x="98" y="454"/>
                      <a:pt x="106" y="442"/>
                      <a:pt x="108" y="430"/>
                    </a:cubicBezTo>
                    <a:lnTo>
                      <a:pt x="108" y="429"/>
                    </a:lnTo>
                    <a:lnTo>
                      <a:pt x="109" y="430"/>
                    </a:lnTo>
                    <a:cubicBezTo>
                      <a:pt x="114" y="432"/>
                      <a:pt x="119" y="433"/>
                      <a:pt x="123" y="434"/>
                    </a:cubicBezTo>
                    <a:cubicBezTo>
                      <a:pt x="128" y="435"/>
                      <a:pt x="133" y="435"/>
                      <a:pt x="137" y="435"/>
                    </a:cubicBezTo>
                    <a:cubicBezTo>
                      <a:pt x="146" y="435"/>
                      <a:pt x="153" y="434"/>
                      <a:pt x="158" y="431"/>
                    </a:cubicBezTo>
                    <a:cubicBezTo>
                      <a:pt x="164" y="429"/>
                      <a:pt x="167" y="425"/>
                      <a:pt x="169" y="423"/>
                    </a:cubicBezTo>
                    <a:cubicBezTo>
                      <a:pt x="170" y="420"/>
                      <a:pt x="170" y="418"/>
                      <a:pt x="170" y="418"/>
                    </a:cubicBezTo>
                    <a:lnTo>
                      <a:pt x="171" y="419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8" name="Google Shape;1888;p45"/>
              <p:cNvSpPr/>
              <p:nvPr/>
            </p:nvSpPr>
            <p:spPr>
              <a:xfrm>
                <a:off x="5891837" y="1039774"/>
                <a:ext cx="526652" cy="40008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3" extrusionOk="0">
                    <a:moveTo>
                      <a:pt x="9" y="373"/>
                    </a:moveTo>
                    <a:cubicBezTo>
                      <a:pt x="9" y="373"/>
                      <a:pt x="6" y="371"/>
                      <a:pt x="5" y="367"/>
                    </a:cubicBezTo>
                    <a:cubicBezTo>
                      <a:pt x="3" y="364"/>
                      <a:pt x="1" y="358"/>
                      <a:pt x="1" y="350"/>
                    </a:cubicBezTo>
                    <a:cubicBezTo>
                      <a:pt x="0" y="342"/>
                      <a:pt x="2" y="332"/>
                      <a:pt x="8" y="323"/>
                    </a:cubicBezTo>
                    <a:cubicBezTo>
                      <a:pt x="14" y="313"/>
                      <a:pt x="25" y="305"/>
                      <a:pt x="40" y="303"/>
                    </a:cubicBezTo>
                    <a:lnTo>
                      <a:pt x="39" y="304"/>
                    </a:lnTo>
                    <a:cubicBezTo>
                      <a:pt x="36" y="290"/>
                      <a:pt x="38" y="275"/>
                      <a:pt x="47" y="261"/>
                    </a:cubicBezTo>
                    <a:cubicBezTo>
                      <a:pt x="51" y="254"/>
                      <a:pt x="56" y="248"/>
                      <a:pt x="64" y="243"/>
                    </a:cubicBezTo>
                    <a:cubicBezTo>
                      <a:pt x="71" y="238"/>
                      <a:pt x="79" y="235"/>
                      <a:pt x="88" y="231"/>
                    </a:cubicBezTo>
                    <a:cubicBezTo>
                      <a:pt x="92" y="230"/>
                      <a:pt x="96" y="228"/>
                      <a:pt x="99" y="225"/>
                    </a:cubicBezTo>
                    <a:cubicBezTo>
                      <a:pt x="102" y="223"/>
                      <a:pt x="105" y="218"/>
                      <a:pt x="107" y="214"/>
                    </a:cubicBezTo>
                    <a:cubicBezTo>
                      <a:pt x="111" y="206"/>
                      <a:pt x="112" y="196"/>
                      <a:pt x="117" y="187"/>
                    </a:cubicBezTo>
                    <a:cubicBezTo>
                      <a:pt x="127" y="169"/>
                      <a:pt x="148" y="157"/>
                      <a:pt x="170" y="160"/>
                    </a:cubicBezTo>
                    <a:lnTo>
                      <a:pt x="168" y="162"/>
                    </a:lnTo>
                    <a:cubicBezTo>
                      <a:pt x="165" y="142"/>
                      <a:pt x="172" y="120"/>
                      <a:pt x="187" y="104"/>
                    </a:cubicBezTo>
                    <a:cubicBezTo>
                      <a:pt x="202" y="88"/>
                      <a:pt x="225" y="80"/>
                      <a:pt x="246" y="83"/>
                    </a:cubicBezTo>
                    <a:lnTo>
                      <a:pt x="244" y="84"/>
                    </a:lnTo>
                    <a:cubicBezTo>
                      <a:pt x="242" y="58"/>
                      <a:pt x="256" y="34"/>
                      <a:pt x="277" y="23"/>
                    </a:cubicBezTo>
                    <a:cubicBezTo>
                      <a:pt x="298" y="12"/>
                      <a:pt x="322" y="15"/>
                      <a:pt x="339" y="27"/>
                    </a:cubicBezTo>
                    <a:lnTo>
                      <a:pt x="338" y="27"/>
                    </a:lnTo>
                    <a:cubicBezTo>
                      <a:pt x="347" y="18"/>
                      <a:pt x="358" y="12"/>
                      <a:pt x="368" y="8"/>
                    </a:cubicBezTo>
                    <a:cubicBezTo>
                      <a:pt x="379" y="4"/>
                      <a:pt x="390" y="2"/>
                      <a:pt x="400" y="1"/>
                    </a:cubicBezTo>
                    <a:cubicBezTo>
                      <a:pt x="420" y="-1"/>
                      <a:pt x="437" y="1"/>
                      <a:pt x="451" y="4"/>
                    </a:cubicBezTo>
                    <a:cubicBezTo>
                      <a:pt x="465" y="8"/>
                      <a:pt x="475" y="13"/>
                      <a:pt x="482" y="17"/>
                    </a:cubicBezTo>
                    <a:cubicBezTo>
                      <a:pt x="485" y="19"/>
                      <a:pt x="487" y="21"/>
                      <a:pt x="489" y="22"/>
                    </a:cubicBezTo>
                    <a:cubicBezTo>
                      <a:pt x="491" y="23"/>
                      <a:pt x="491" y="24"/>
                      <a:pt x="491" y="24"/>
                    </a:cubicBezTo>
                    <a:cubicBezTo>
                      <a:pt x="491" y="24"/>
                      <a:pt x="488" y="22"/>
                      <a:pt x="482" y="18"/>
                    </a:cubicBezTo>
                    <a:cubicBezTo>
                      <a:pt x="475" y="14"/>
                      <a:pt x="465" y="9"/>
                      <a:pt x="451" y="6"/>
                    </a:cubicBezTo>
                    <a:cubicBezTo>
                      <a:pt x="437" y="3"/>
                      <a:pt x="420" y="0"/>
                      <a:pt x="400" y="3"/>
                    </a:cubicBezTo>
                    <a:cubicBezTo>
                      <a:pt x="390" y="4"/>
                      <a:pt x="380" y="6"/>
                      <a:pt x="369" y="10"/>
                    </a:cubicBezTo>
                    <a:cubicBezTo>
                      <a:pt x="359" y="14"/>
                      <a:pt x="348" y="20"/>
                      <a:pt x="340" y="28"/>
                    </a:cubicBezTo>
                    <a:lnTo>
                      <a:pt x="339" y="29"/>
                    </a:lnTo>
                    <a:lnTo>
                      <a:pt x="338" y="29"/>
                    </a:lnTo>
                    <a:cubicBezTo>
                      <a:pt x="322" y="17"/>
                      <a:pt x="298" y="15"/>
                      <a:pt x="278" y="25"/>
                    </a:cubicBezTo>
                    <a:cubicBezTo>
                      <a:pt x="258" y="36"/>
                      <a:pt x="244" y="59"/>
                      <a:pt x="247" y="84"/>
                    </a:cubicBezTo>
                    <a:lnTo>
                      <a:pt x="247" y="85"/>
                    </a:lnTo>
                    <a:lnTo>
                      <a:pt x="245" y="85"/>
                    </a:lnTo>
                    <a:cubicBezTo>
                      <a:pt x="225" y="83"/>
                      <a:pt x="203" y="90"/>
                      <a:pt x="189" y="106"/>
                    </a:cubicBezTo>
                    <a:cubicBezTo>
                      <a:pt x="174" y="121"/>
                      <a:pt x="168" y="142"/>
                      <a:pt x="171" y="161"/>
                    </a:cubicBezTo>
                    <a:lnTo>
                      <a:pt x="171" y="163"/>
                    </a:lnTo>
                    <a:lnTo>
                      <a:pt x="169" y="163"/>
                    </a:lnTo>
                    <a:cubicBezTo>
                      <a:pt x="149" y="160"/>
                      <a:pt x="128" y="171"/>
                      <a:pt x="119" y="188"/>
                    </a:cubicBezTo>
                    <a:cubicBezTo>
                      <a:pt x="114" y="196"/>
                      <a:pt x="113" y="206"/>
                      <a:pt x="109" y="215"/>
                    </a:cubicBezTo>
                    <a:cubicBezTo>
                      <a:pt x="107" y="219"/>
                      <a:pt x="104" y="223"/>
                      <a:pt x="100" y="226"/>
                    </a:cubicBezTo>
                    <a:cubicBezTo>
                      <a:pt x="97" y="229"/>
                      <a:pt x="93" y="232"/>
                      <a:pt x="88" y="233"/>
                    </a:cubicBezTo>
                    <a:cubicBezTo>
                      <a:pt x="80" y="237"/>
                      <a:pt x="72" y="239"/>
                      <a:pt x="65" y="244"/>
                    </a:cubicBezTo>
                    <a:cubicBezTo>
                      <a:pt x="58" y="249"/>
                      <a:pt x="52" y="255"/>
                      <a:pt x="48" y="262"/>
                    </a:cubicBezTo>
                    <a:cubicBezTo>
                      <a:pt x="40" y="275"/>
                      <a:pt x="38" y="290"/>
                      <a:pt x="41" y="303"/>
                    </a:cubicBezTo>
                    <a:lnTo>
                      <a:pt x="41" y="304"/>
                    </a:lnTo>
                    <a:lnTo>
                      <a:pt x="40" y="304"/>
                    </a:lnTo>
                    <a:cubicBezTo>
                      <a:pt x="26" y="306"/>
                      <a:pt x="15" y="314"/>
                      <a:pt x="9" y="323"/>
                    </a:cubicBezTo>
                    <a:cubicBezTo>
                      <a:pt x="3" y="332"/>
                      <a:pt x="2" y="342"/>
                      <a:pt x="2" y="350"/>
                    </a:cubicBezTo>
                    <a:cubicBezTo>
                      <a:pt x="2" y="358"/>
                      <a:pt x="4" y="363"/>
                      <a:pt x="6" y="367"/>
                    </a:cubicBezTo>
                    <a:cubicBezTo>
                      <a:pt x="8" y="371"/>
                      <a:pt x="9" y="372"/>
                      <a:pt x="9" y="372"/>
                    </a:cubicBezTo>
                    <a:lnTo>
                      <a:pt x="9" y="373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9" name="Google Shape;1889;p45"/>
              <p:cNvSpPr/>
              <p:nvPr/>
            </p:nvSpPr>
            <p:spPr>
              <a:xfrm>
                <a:off x="6443158" y="1045137"/>
                <a:ext cx="410810" cy="419392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91" extrusionOk="0">
                    <a:moveTo>
                      <a:pt x="328" y="391"/>
                    </a:moveTo>
                    <a:cubicBezTo>
                      <a:pt x="328" y="391"/>
                      <a:pt x="326" y="389"/>
                      <a:pt x="327" y="384"/>
                    </a:cubicBezTo>
                    <a:cubicBezTo>
                      <a:pt x="328" y="382"/>
                      <a:pt x="330" y="379"/>
                      <a:pt x="333" y="377"/>
                    </a:cubicBezTo>
                    <a:cubicBezTo>
                      <a:pt x="335" y="374"/>
                      <a:pt x="338" y="373"/>
                      <a:pt x="343" y="371"/>
                    </a:cubicBezTo>
                    <a:cubicBezTo>
                      <a:pt x="347" y="370"/>
                      <a:pt x="352" y="369"/>
                      <a:pt x="357" y="366"/>
                    </a:cubicBezTo>
                    <a:cubicBezTo>
                      <a:pt x="361" y="363"/>
                      <a:pt x="365" y="358"/>
                      <a:pt x="367" y="352"/>
                    </a:cubicBezTo>
                    <a:cubicBezTo>
                      <a:pt x="369" y="346"/>
                      <a:pt x="369" y="339"/>
                      <a:pt x="369" y="332"/>
                    </a:cubicBezTo>
                    <a:cubicBezTo>
                      <a:pt x="369" y="325"/>
                      <a:pt x="367" y="317"/>
                      <a:pt x="367" y="309"/>
                    </a:cubicBezTo>
                    <a:cubicBezTo>
                      <a:pt x="367" y="292"/>
                      <a:pt x="374" y="275"/>
                      <a:pt x="379" y="257"/>
                    </a:cubicBezTo>
                    <a:cubicBezTo>
                      <a:pt x="381" y="248"/>
                      <a:pt x="381" y="238"/>
                      <a:pt x="380" y="229"/>
                    </a:cubicBezTo>
                    <a:cubicBezTo>
                      <a:pt x="378" y="219"/>
                      <a:pt x="373" y="209"/>
                      <a:pt x="364" y="204"/>
                    </a:cubicBezTo>
                    <a:cubicBezTo>
                      <a:pt x="355" y="199"/>
                      <a:pt x="344" y="197"/>
                      <a:pt x="333" y="194"/>
                    </a:cubicBezTo>
                    <a:cubicBezTo>
                      <a:pt x="328" y="192"/>
                      <a:pt x="323" y="190"/>
                      <a:pt x="318" y="187"/>
                    </a:cubicBezTo>
                    <a:cubicBezTo>
                      <a:pt x="313" y="183"/>
                      <a:pt x="309" y="178"/>
                      <a:pt x="307" y="173"/>
                    </a:cubicBezTo>
                    <a:cubicBezTo>
                      <a:pt x="302" y="162"/>
                      <a:pt x="300" y="150"/>
                      <a:pt x="298" y="139"/>
                    </a:cubicBezTo>
                    <a:cubicBezTo>
                      <a:pt x="296" y="133"/>
                      <a:pt x="294" y="127"/>
                      <a:pt x="291" y="122"/>
                    </a:cubicBezTo>
                    <a:cubicBezTo>
                      <a:pt x="289" y="117"/>
                      <a:pt x="284" y="113"/>
                      <a:pt x="279" y="111"/>
                    </a:cubicBezTo>
                    <a:cubicBezTo>
                      <a:pt x="271" y="108"/>
                      <a:pt x="263" y="108"/>
                      <a:pt x="255" y="107"/>
                    </a:cubicBezTo>
                    <a:cubicBezTo>
                      <a:pt x="250" y="107"/>
                      <a:pt x="246" y="106"/>
                      <a:pt x="242" y="104"/>
                    </a:cubicBezTo>
                    <a:cubicBezTo>
                      <a:pt x="239" y="103"/>
                      <a:pt x="235" y="100"/>
                      <a:pt x="233" y="96"/>
                    </a:cubicBezTo>
                    <a:cubicBezTo>
                      <a:pt x="228" y="89"/>
                      <a:pt x="226" y="81"/>
                      <a:pt x="224" y="74"/>
                    </a:cubicBezTo>
                    <a:cubicBezTo>
                      <a:pt x="221" y="67"/>
                      <a:pt x="218" y="60"/>
                      <a:pt x="213" y="54"/>
                    </a:cubicBezTo>
                    <a:cubicBezTo>
                      <a:pt x="203" y="43"/>
                      <a:pt x="189" y="36"/>
                      <a:pt x="175" y="36"/>
                    </a:cubicBezTo>
                    <a:cubicBezTo>
                      <a:pt x="161" y="36"/>
                      <a:pt x="147" y="41"/>
                      <a:pt x="138" y="50"/>
                    </a:cubicBezTo>
                    <a:lnTo>
                      <a:pt x="137" y="51"/>
                    </a:lnTo>
                    <a:lnTo>
                      <a:pt x="136" y="49"/>
                    </a:lnTo>
                    <a:cubicBezTo>
                      <a:pt x="125" y="25"/>
                      <a:pt x="104" y="10"/>
                      <a:pt x="84" y="4"/>
                    </a:cubicBezTo>
                    <a:cubicBezTo>
                      <a:pt x="74" y="2"/>
                      <a:pt x="64" y="1"/>
                      <a:pt x="55" y="2"/>
                    </a:cubicBezTo>
                    <a:cubicBezTo>
                      <a:pt x="46" y="3"/>
                      <a:pt x="38" y="5"/>
                      <a:pt x="31" y="9"/>
                    </a:cubicBezTo>
                    <a:cubicBezTo>
                      <a:pt x="18" y="15"/>
                      <a:pt x="10" y="25"/>
                      <a:pt x="6" y="32"/>
                    </a:cubicBezTo>
                    <a:cubicBezTo>
                      <a:pt x="4" y="35"/>
                      <a:pt x="2" y="38"/>
                      <a:pt x="1" y="40"/>
                    </a:cubicBezTo>
                    <a:cubicBezTo>
                      <a:pt x="1" y="41"/>
                      <a:pt x="1" y="42"/>
                      <a:pt x="1" y="42"/>
                    </a:cubicBezTo>
                    <a:cubicBezTo>
                      <a:pt x="0" y="43"/>
                      <a:pt x="0" y="43"/>
                      <a:pt x="0" y="43"/>
                    </a:cubicBezTo>
                    <a:lnTo>
                      <a:pt x="0" y="42"/>
                    </a:lnTo>
                    <a:lnTo>
                      <a:pt x="1" y="40"/>
                    </a:lnTo>
                    <a:cubicBezTo>
                      <a:pt x="2" y="38"/>
                      <a:pt x="3" y="35"/>
                      <a:pt x="5" y="32"/>
                    </a:cubicBezTo>
                    <a:cubicBezTo>
                      <a:pt x="9" y="25"/>
                      <a:pt x="17" y="15"/>
                      <a:pt x="31" y="7"/>
                    </a:cubicBezTo>
                    <a:cubicBezTo>
                      <a:pt x="38" y="4"/>
                      <a:pt x="46" y="1"/>
                      <a:pt x="55" y="0"/>
                    </a:cubicBezTo>
                    <a:cubicBezTo>
                      <a:pt x="64" y="-1"/>
                      <a:pt x="75" y="0"/>
                      <a:pt x="85" y="3"/>
                    </a:cubicBezTo>
                    <a:cubicBezTo>
                      <a:pt x="105" y="8"/>
                      <a:pt x="127" y="24"/>
                      <a:pt x="138" y="48"/>
                    </a:cubicBezTo>
                    <a:lnTo>
                      <a:pt x="136" y="48"/>
                    </a:lnTo>
                    <a:cubicBezTo>
                      <a:pt x="146" y="39"/>
                      <a:pt x="160" y="33"/>
                      <a:pt x="175" y="34"/>
                    </a:cubicBezTo>
                    <a:cubicBezTo>
                      <a:pt x="190" y="34"/>
                      <a:pt x="205" y="41"/>
                      <a:pt x="215" y="53"/>
                    </a:cubicBezTo>
                    <a:cubicBezTo>
                      <a:pt x="220" y="58"/>
                      <a:pt x="224" y="66"/>
                      <a:pt x="226" y="73"/>
                    </a:cubicBezTo>
                    <a:cubicBezTo>
                      <a:pt x="229" y="81"/>
                      <a:pt x="231" y="88"/>
                      <a:pt x="235" y="95"/>
                    </a:cubicBezTo>
                    <a:cubicBezTo>
                      <a:pt x="239" y="101"/>
                      <a:pt x="247" y="104"/>
                      <a:pt x="255" y="105"/>
                    </a:cubicBezTo>
                    <a:cubicBezTo>
                      <a:pt x="263" y="106"/>
                      <a:pt x="272" y="105"/>
                      <a:pt x="280" y="108"/>
                    </a:cubicBezTo>
                    <a:cubicBezTo>
                      <a:pt x="286" y="111"/>
                      <a:pt x="291" y="116"/>
                      <a:pt x="294" y="121"/>
                    </a:cubicBezTo>
                    <a:cubicBezTo>
                      <a:pt x="297" y="127"/>
                      <a:pt x="299" y="132"/>
                      <a:pt x="301" y="138"/>
                    </a:cubicBezTo>
                    <a:cubicBezTo>
                      <a:pt x="303" y="150"/>
                      <a:pt x="305" y="161"/>
                      <a:pt x="310" y="172"/>
                    </a:cubicBezTo>
                    <a:cubicBezTo>
                      <a:pt x="312" y="177"/>
                      <a:pt x="315" y="181"/>
                      <a:pt x="320" y="184"/>
                    </a:cubicBezTo>
                    <a:cubicBezTo>
                      <a:pt x="324" y="188"/>
                      <a:pt x="329" y="190"/>
                      <a:pt x="335" y="191"/>
                    </a:cubicBezTo>
                    <a:cubicBezTo>
                      <a:pt x="345" y="195"/>
                      <a:pt x="356" y="196"/>
                      <a:pt x="366" y="202"/>
                    </a:cubicBezTo>
                    <a:cubicBezTo>
                      <a:pt x="370" y="205"/>
                      <a:pt x="374" y="209"/>
                      <a:pt x="377" y="213"/>
                    </a:cubicBezTo>
                    <a:cubicBezTo>
                      <a:pt x="380" y="218"/>
                      <a:pt x="381" y="223"/>
                      <a:pt x="382" y="228"/>
                    </a:cubicBezTo>
                    <a:cubicBezTo>
                      <a:pt x="384" y="238"/>
                      <a:pt x="383" y="248"/>
                      <a:pt x="381" y="258"/>
                    </a:cubicBezTo>
                    <a:cubicBezTo>
                      <a:pt x="377" y="276"/>
                      <a:pt x="370" y="293"/>
                      <a:pt x="370" y="309"/>
                    </a:cubicBezTo>
                    <a:cubicBezTo>
                      <a:pt x="370" y="317"/>
                      <a:pt x="371" y="324"/>
                      <a:pt x="371" y="332"/>
                    </a:cubicBezTo>
                    <a:cubicBezTo>
                      <a:pt x="371" y="339"/>
                      <a:pt x="371" y="346"/>
                      <a:pt x="368" y="352"/>
                    </a:cubicBezTo>
                    <a:cubicBezTo>
                      <a:pt x="366" y="358"/>
                      <a:pt x="363" y="363"/>
                      <a:pt x="358" y="367"/>
                    </a:cubicBezTo>
                    <a:cubicBezTo>
                      <a:pt x="353" y="370"/>
                      <a:pt x="348" y="371"/>
                      <a:pt x="344" y="372"/>
                    </a:cubicBezTo>
                    <a:cubicBezTo>
                      <a:pt x="340" y="374"/>
                      <a:pt x="335" y="375"/>
                      <a:pt x="333" y="377"/>
                    </a:cubicBezTo>
                    <a:cubicBezTo>
                      <a:pt x="330" y="379"/>
                      <a:pt x="329" y="382"/>
                      <a:pt x="328" y="384"/>
                    </a:cubicBezTo>
                    <a:cubicBezTo>
                      <a:pt x="326" y="389"/>
                      <a:pt x="328" y="391"/>
                      <a:pt x="328" y="39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0" name="Google Shape;1890;p45"/>
              <p:cNvSpPr/>
              <p:nvPr/>
            </p:nvSpPr>
            <p:spPr>
              <a:xfrm>
                <a:off x="6424924" y="977562"/>
                <a:ext cx="551322" cy="342164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19" extrusionOk="0">
                    <a:moveTo>
                      <a:pt x="514" y="319"/>
                    </a:moveTo>
                    <a:lnTo>
                      <a:pt x="513" y="317"/>
                    </a:lnTo>
                    <a:cubicBezTo>
                      <a:pt x="512" y="316"/>
                      <a:pt x="512" y="315"/>
                      <a:pt x="511" y="313"/>
                    </a:cubicBezTo>
                    <a:cubicBezTo>
                      <a:pt x="509" y="308"/>
                      <a:pt x="505" y="302"/>
                      <a:pt x="502" y="294"/>
                    </a:cubicBezTo>
                    <a:cubicBezTo>
                      <a:pt x="498" y="285"/>
                      <a:pt x="493" y="275"/>
                      <a:pt x="487" y="264"/>
                    </a:cubicBezTo>
                    <a:cubicBezTo>
                      <a:pt x="481" y="253"/>
                      <a:pt x="472" y="241"/>
                      <a:pt x="458" y="233"/>
                    </a:cubicBezTo>
                    <a:cubicBezTo>
                      <a:pt x="451" y="229"/>
                      <a:pt x="443" y="226"/>
                      <a:pt x="434" y="223"/>
                    </a:cubicBezTo>
                    <a:cubicBezTo>
                      <a:pt x="430" y="221"/>
                      <a:pt x="426" y="219"/>
                      <a:pt x="423" y="216"/>
                    </a:cubicBezTo>
                    <a:cubicBezTo>
                      <a:pt x="419" y="213"/>
                      <a:pt x="416" y="209"/>
                      <a:pt x="414" y="204"/>
                    </a:cubicBezTo>
                    <a:cubicBezTo>
                      <a:pt x="409" y="195"/>
                      <a:pt x="409" y="185"/>
                      <a:pt x="406" y="176"/>
                    </a:cubicBezTo>
                    <a:cubicBezTo>
                      <a:pt x="404" y="171"/>
                      <a:pt x="402" y="167"/>
                      <a:pt x="398" y="164"/>
                    </a:cubicBezTo>
                    <a:cubicBezTo>
                      <a:pt x="394" y="161"/>
                      <a:pt x="389" y="159"/>
                      <a:pt x="384" y="157"/>
                    </a:cubicBezTo>
                    <a:cubicBezTo>
                      <a:pt x="379" y="156"/>
                      <a:pt x="373" y="154"/>
                      <a:pt x="368" y="152"/>
                    </a:cubicBezTo>
                    <a:cubicBezTo>
                      <a:pt x="363" y="149"/>
                      <a:pt x="359" y="144"/>
                      <a:pt x="356" y="139"/>
                    </a:cubicBezTo>
                    <a:cubicBezTo>
                      <a:pt x="351" y="129"/>
                      <a:pt x="351" y="117"/>
                      <a:pt x="349" y="105"/>
                    </a:cubicBezTo>
                    <a:cubicBezTo>
                      <a:pt x="348" y="100"/>
                      <a:pt x="346" y="94"/>
                      <a:pt x="343" y="89"/>
                    </a:cubicBezTo>
                    <a:cubicBezTo>
                      <a:pt x="340" y="85"/>
                      <a:pt x="335" y="82"/>
                      <a:pt x="329" y="80"/>
                    </a:cubicBezTo>
                    <a:cubicBezTo>
                      <a:pt x="318" y="78"/>
                      <a:pt x="306" y="82"/>
                      <a:pt x="293" y="80"/>
                    </a:cubicBezTo>
                    <a:cubicBezTo>
                      <a:pt x="287" y="79"/>
                      <a:pt x="281" y="76"/>
                      <a:pt x="276" y="71"/>
                    </a:cubicBezTo>
                    <a:cubicBezTo>
                      <a:pt x="272" y="67"/>
                      <a:pt x="268" y="61"/>
                      <a:pt x="265" y="56"/>
                    </a:cubicBezTo>
                    <a:cubicBezTo>
                      <a:pt x="262" y="51"/>
                      <a:pt x="259" y="46"/>
                      <a:pt x="256" y="41"/>
                    </a:cubicBezTo>
                    <a:cubicBezTo>
                      <a:pt x="252" y="36"/>
                      <a:pt x="248" y="33"/>
                      <a:pt x="243" y="30"/>
                    </a:cubicBezTo>
                    <a:cubicBezTo>
                      <a:pt x="233" y="25"/>
                      <a:pt x="221" y="28"/>
                      <a:pt x="210" y="31"/>
                    </a:cubicBezTo>
                    <a:cubicBezTo>
                      <a:pt x="199" y="33"/>
                      <a:pt x="188" y="36"/>
                      <a:pt x="177" y="33"/>
                    </a:cubicBezTo>
                    <a:cubicBezTo>
                      <a:pt x="166" y="31"/>
                      <a:pt x="157" y="26"/>
                      <a:pt x="148" y="20"/>
                    </a:cubicBezTo>
                    <a:cubicBezTo>
                      <a:pt x="139" y="15"/>
                      <a:pt x="131" y="9"/>
                      <a:pt x="122" y="6"/>
                    </a:cubicBezTo>
                    <a:cubicBezTo>
                      <a:pt x="105" y="0"/>
                      <a:pt x="86" y="1"/>
                      <a:pt x="71" y="4"/>
                    </a:cubicBezTo>
                    <a:cubicBezTo>
                      <a:pt x="55" y="8"/>
                      <a:pt x="42" y="16"/>
                      <a:pt x="32" y="24"/>
                    </a:cubicBezTo>
                    <a:cubicBezTo>
                      <a:pt x="23" y="32"/>
                      <a:pt x="16" y="42"/>
                      <a:pt x="11" y="49"/>
                    </a:cubicBezTo>
                    <a:cubicBezTo>
                      <a:pt x="7" y="57"/>
                      <a:pt x="4" y="63"/>
                      <a:pt x="2" y="68"/>
                    </a:cubicBezTo>
                    <a:cubicBezTo>
                      <a:pt x="1" y="70"/>
                      <a:pt x="1" y="72"/>
                      <a:pt x="0" y="73"/>
                    </a:cubicBezTo>
                    <a:cubicBezTo>
                      <a:pt x="0" y="74"/>
                      <a:pt x="0" y="75"/>
                      <a:pt x="0" y="75"/>
                    </a:cubicBezTo>
                    <a:cubicBezTo>
                      <a:pt x="0" y="75"/>
                      <a:pt x="0" y="74"/>
                      <a:pt x="0" y="73"/>
                    </a:cubicBezTo>
                    <a:cubicBezTo>
                      <a:pt x="1" y="72"/>
                      <a:pt x="1" y="70"/>
                      <a:pt x="2" y="68"/>
                    </a:cubicBezTo>
                    <a:cubicBezTo>
                      <a:pt x="3" y="63"/>
                      <a:pt x="6" y="57"/>
                      <a:pt x="11" y="49"/>
                    </a:cubicBezTo>
                    <a:cubicBezTo>
                      <a:pt x="15" y="41"/>
                      <a:pt x="22" y="32"/>
                      <a:pt x="32" y="23"/>
                    </a:cubicBezTo>
                    <a:cubicBezTo>
                      <a:pt x="41" y="15"/>
                      <a:pt x="54" y="7"/>
                      <a:pt x="70" y="3"/>
                    </a:cubicBezTo>
                    <a:cubicBezTo>
                      <a:pt x="86" y="-1"/>
                      <a:pt x="105" y="-2"/>
                      <a:pt x="123" y="4"/>
                    </a:cubicBezTo>
                    <a:cubicBezTo>
                      <a:pt x="132" y="7"/>
                      <a:pt x="140" y="13"/>
                      <a:pt x="149" y="18"/>
                    </a:cubicBezTo>
                    <a:cubicBezTo>
                      <a:pt x="157" y="24"/>
                      <a:pt x="167" y="29"/>
                      <a:pt x="177" y="31"/>
                    </a:cubicBezTo>
                    <a:cubicBezTo>
                      <a:pt x="188" y="33"/>
                      <a:pt x="199" y="31"/>
                      <a:pt x="209" y="28"/>
                    </a:cubicBezTo>
                    <a:cubicBezTo>
                      <a:pt x="215" y="27"/>
                      <a:pt x="220" y="26"/>
                      <a:pt x="226" y="25"/>
                    </a:cubicBezTo>
                    <a:cubicBezTo>
                      <a:pt x="232" y="25"/>
                      <a:pt x="238" y="26"/>
                      <a:pt x="244" y="28"/>
                    </a:cubicBezTo>
                    <a:cubicBezTo>
                      <a:pt x="250" y="31"/>
                      <a:pt x="254" y="35"/>
                      <a:pt x="258" y="40"/>
                    </a:cubicBezTo>
                    <a:cubicBezTo>
                      <a:pt x="261" y="44"/>
                      <a:pt x="264" y="50"/>
                      <a:pt x="267" y="55"/>
                    </a:cubicBezTo>
                    <a:cubicBezTo>
                      <a:pt x="271" y="60"/>
                      <a:pt x="274" y="65"/>
                      <a:pt x="278" y="69"/>
                    </a:cubicBezTo>
                    <a:cubicBezTo>
                      <a:pt x="282" y="74"/>
                      <a:pt x="288" y="76"/>
                      <a:pt x="293" y="77"/>
                    </a:cubicBezTo>
                    <a:cubicBezTo>
                      <a:pt x="305" y="79"/>
                      <a:pt x="317" y="75"/>
                      <a:pt x="330" y="78"/>
                    </a:cubicBezTo>
                    <a:cubicBezTo>
                      <a:pt x="336" y="79"/>
                      <a:pt x="342" y="83"/>
                      <a:pt x="345" y="88"/>
                    </a:cubicBezTo>
                    <a:cubicBezTo>
                      <a:pt x="349" y="93"/>
                      <a:pt x="350" y="99"/>
                      <a:pt x="352" y="105"/>
                    </a:cubicBezTo>
                    <a:cubicBezTo>
                      <a:pt x="354" y="117"/>
                      <a:pt x="354" y="128"/>
                      <a:pt x="359" y="138"/>
                    </a:cubicBezTo>
                    <a:cubicBezTo>
                      <a:pt x="361" y="143"/>
                      <a:pt x="365" y="147"/>
                      <a:pt x="369" y="149"/>
                    </a:cubicBezTo>
                    <a:cubicBezTo>
                      <a:pt x="374" y="152"/>
                      <a:pt x="379" y="153"/>
                      <a:pt x="384" y="155"/>
                    </a:cubicBezTo>
                    <a:cubicBezTo>
                      <a:pt x="390" y="157"/>
                      <a:pt x="395" y="159"/>
                      <a:pt x="399" y="162"/>
                    </a:cubicBezTo>
                    <a:cubicBezTo>
                      <a:pt x="404" y="165"/>
                      <a:pt x="407" y="170"/>
                      <a:pt x="408" y="175"/>
                    </a:cubicBezTo>
                    <a:cubicBezTo>
                      <a:pt x="412" y="185"/>
                      <a:pt x="412" y="195"/>
                      <a:pt x="416" y="204"/>
                    </a:cubicBezTo>
                    <a:cubicBezTo>
                      <a:pt x="419" y="212"/>
                      <a:pt x="427" y="217"/>
                      <a:pt x="435" y="221"/>
                    </a:cubicBezTo>
                    <a:cubicBezTo>
                      <a:pt x="443" y="225"/>
                      <a:pt x="451" y="227"/>
                      <a:pt x="459" y="231"/>
                    </a:cubicBezTo>
                    <a:cubicBezTo>
                      <a:pt x="473" y="239"/>
                      <a:pt x="482" y="252"/>
                      <a:pt x="488" y="263"/>
                    </a:cubicBezTo>
                    <a:cubicBezTo>
                      <a:pt x="495" y="275"/>
                      <a:pt x="499" y="285"/>
                      <a:pt x="503" y="293"/>
                    </a:cubicBezTo>
                    <a:cubicBezTo>
                      <a:pt x="506" y="301"/>
                      <a:pt x="509" y="308"/>
                      <a:pt x="511" y="312"/>
                    </a:cubicBezTo>
                    <a:cubicBezTo>
                      <a:pt x="512" y="314"/>
                      <a:pt x="513" y="316"/>
                      <a:pt x="513" y="317"/>
                    </a:cubicBezTo>
                    <a:cubicBezTo>
                      <a:pt x="514" y="318"/>
                      <a:pt x="514" y="319"/>
                      <a:pt x="514" y="319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1" name="Google Shape;1891;p45"/>
              <p:cNvSpPr/>
              <p:nvPr/>
            </p:nvSpPr>
            <p:spPr>
              <a:xfrm>
                <a:off x="6686641" y="1222119"/>
                <a:ext cx="228466" cy="512710"/>
              </a:xfrm>
              <a:custGeom>
                <a:avLst/>
                <a:gdLst/>
                <a:ahLst/>
                <a:cxnLst/>
                <a:rect l="l" t="t" r="r" b="b"/>
                <a:pathLst>
                  <a:path w="213" h="478" extrusionOk="0">
                    <a:moveTo>
                      <a:pt x="177" y="0"/>
                    </a:moveTo>
                    <a:cubicBezTo>
                      <a:pt x="177" y="0"/>
                      <a:pt x="178" y="0"/>
                      <a:pt x="179" y="0"/>
                    </a:cubicBezTo>
                    <a:cubicBezTo>
                      <a:pt x="180" y="0"/>
                      <a:pt x="182" y="0"/>
                      <a:pt x="183" y="1"/>
                    </a:cubicBezTo>
                    <a:cubicBezTo>
                      <a:pt x="187" y="3"/>
                      <a:pt x="192" y="8"/>
                      <a:pt x="192" y="16"/>
                    </a:cubicBezTo>
                    <a:cubicBezTo>
                      <a:pt x="192" y="20"/>
                      <a:pt x="191" y="25"/>
                      <a:pt x="190" y="29"/>
                    </a:cubicBezTo>
                    <a:cubicBezTo>
                      <a:pt x="189" y="34"/>
                      <a:pt x="188" y="39"/>
                      <a:pt x="188" y="44"/>
                    </a:cubicBezTo>
                    <a:cubicBezTo>
                      <a:pt x="188" y="50"/>
                      <a:pt x="191" y="55"/>
                      <a:pt x="194" y="60"/>
                    </a:cubicBezTo>
                    <a:cubicBezTo>
                      <a:pt x="197" y="66"/>
                      <a:pt x="202" y="71"/>
                      <a:pt x="205" y="77"/>
                    </a:cubicBezTo>
                    <a:cubicBezTo>
                      <a:pt x="209" y="83"/>
                      <a:pt x="211" y="91"/>
                      <a:pt x="207" y="99"/>
                    </a:cubicBezTo>
                    <a:cubicBezTo>
                      <a:pt x="205" y="106"/>
                      <a:pt x="199" y="113"/>
                      <a:pt x="197" y="120"/>
                    </a:cubicBezTo>
                    <a:cubicBezTo>
                      <a:pt x="194" y="128"/>
                      <a:pt x="195" y="136"/>
                      <a:pt x="199" y="144"/>
                    </a:cubicBezTo>
                    <a:cubicBezTo>
                      <a:pt x="202" y="152"/>
                      <a:pt x="207" y="160"/>
                      <a:pt x="211" y="169"/>
                    </a:cubicBezTo>
                    <a:cubicBezTo>
                      <a:pt x="212" y="173"/>
                      <a:pt x="213" y="178"/>
                      <a:pt x="213" y="183"/>
                    </a:cubicBezTo>
                    <a:cubicBezTo>
                      <a:pt x="213" y="188"/>
                      <a:pt x="212" y="192"/>
                      <a:pt x="210" y="197"/>
                    </a:cubicBezTo>
                    <a:cubicBezTo>
                      <a:pt x="206" y="206"/>
                      <a:pt x="199" y="214"/>
                      <a:pt x="194" y="222"/>
                    </a:cubicBezTo>
                    <a:cubicBezTo>
                      <a:pt x="188" y="230"/>
                      <a:pt x="183" y="239"/>
                      <a:pt x="184" y="249"/>
                    </a:cubicBezTo>
                    <a:cubicBezTo>
                      <a:pt x="185" y="259"/>
                      <a:pt x="191" y="269"/>
                      <a:pt x="195" y="279"/>
                    </a:cubicBezTo>
                    <a:cubicBezTo>
                      <a:pt x="197" y="284"/>
                      <a:pt x="198" y="290"/>
                      <a:pt x="198" y="295"/>
                    </a:cubicBezTo>
                    <a:cubicBezTo>
                      <a:pt x="198" y="301"/>
                      <a:pt x="197" y="306"/>
                      <a:pt x="194" y="310"/>
                    </a:cubicBezTo>
                    <a:cubicBezTo>
                      <a:pt x="189" y="320"/>
                      <a:pt x="182" y="327"/>
                      <a:pt x="175" y="335"/>
                    </a:cubicBezTo>
                    <a:cubicBezTo>
                      <a:pt x="169" y="343"/>
                      <a:pt x="163" y="351"/>
                      <a:pt x="160" y="360"/>
                    </a:cubicBezTo>
                    <a:cubicBezTo>
                      <a:pt x="157" y="369"/>
                      <a:pt x="155" y="378"/>
                      <a:pt x="151" y="387"/>
                    </a:cubicBezTo>
                    <a:cubicBezTo>
                      <a:pt x="149" y="391"/>
                      <a:pt x="146" y="395"/>
                      <a:pt x="142" y="398"/>
                    </a:cubicBezTo>
                    <a:cubicBezTo>
                      <a:pt x="138" y="401"/>
                      <a:pt x="134" y="402"/>
                      <a:pt x="130" y="404"/>
                    </a:cubicBezTo>
                    <a:cubicBezTo>
                      <a:pt x="126" y="405"/>
                      <a:pt x="122" y="406"/>
                      <a:pt x="118" y="408"/>
                    </a:cubicBezTo>
                    <a:cubicBezTo>
                      <a:pt x="114" y="410"/>
                      <a:pt x="111" y="412"/>
                      <a:pt x="108" y="415"/>
                    </a:cubicBezTo>
                    <a:cubicBezTo>
                      <a:pt x="102" y="421"/>
                      <a:pt x="98" y="427"/>
                      <a:pt x="93" y="434"/>
                    </a:cubicBezTo>
                    <a:cubicBezTo>
                      <a:pt x="89" y="440"/>
                      <a:pt x="86" y="447"/>
                      <a:pt x="82" y="452"/>
                    </a:cubicBezTo>
                    <a:cubicBezTo>
                      <a:pt x="73" y="464"/>
                      <a:pt x="62" y="471"/>
                      <a:pt x="51" y="475"/>
                    </a:cubicBezTo>
                    <a:cubicBezTo>
                      <a:pt x="40" y="478"/>
                      <a:pt x="30" y="478"/>
                      <a:pt x="23" y="477"/>
                    </a:cubicBezTo>
                    <a:cubicBezTo>
                      <a:pt x="15" y="476"/>
                      <a:pt x="9" y="474"/>
                      <a:pt x="5" y="472"/>
                    </a:cubicBezTo>
                    <a:cubicBezTo>
                      <a:pt x="2" y="470"/>
                      <a:pt x="0" y="469"/>
                      <a:pt x="0" y="469"/>
                    </a:cubicBezTo>
                    <a:cubicBezTo>
                      <a:pt x="0" y="468"/>
                      <a:pt x="7" y="474"/>
                      <a:pt x="23" y="476"/>
                    </a:cubicBezTo>
                    <a:cubicBezTo>
                      <a:pt x="30" y="477"/>
                      <a:pt x="40" y="477"/>
                      <a:pt x="51" y="473"/>
                    </a:cubicBezTo>
                    <a:cubicBezTo>
                      <a:pt x="61" y="470"/>
                      <a:pt x="72" y="463"/>
                      <a:pt x="80" y="451"/>
                    </a:cubicBezTo>
                    <a:cubicBezTo>
                      <a:pt x="84" y="445"/>
                      <a:pt x="88" y="439"/>
                      <a:pt x="92" y="433"/>
                    </a:cubicBezTo>
                    <a:cubicBezTo>
                      <a:pt x="96" y="426"/>
                      <a:pt x="100" y="419"/>
                      <a:pt x="106" y="413"/>
                    </a:cubicBezTo>
                    <a:cubicBezTo>
                      <a:pt x="109" y="411"/>
                      <a:pt x="113" y="408"/>
                      <a:pt x="117" y="406"/>
                    </a:cubicBezTo>
                    <a:cubicBezTo>
                      <a:pt x="121" y="404"/>
                      <a:pt x="125" y="404"/>
                      <a:pt x="129" y="402"/>
                    </a:cubicBezTo>
                    <a:cubicBezTo>
                      <a:pt x="133" y="401"/>
                      <a:pt x="137" y="399"/>
                      <a:pt x="141" y="396"/>
                    </a:cubicBezTo>
                    <a:cubicBezTo>
                      <a:pt x="144" y="393"/>
                      <a:pt x="147" y="390"/>
                      <a:pt x="149" y="386"/>
                    </a:cubicBezTo>
                    <a:cubicBezTo>
                      <a:pt x="153" y="378"/>
                      <a:pt x="155" y="368"/>
                      <a:pt x="158" y="359"/>
                    </a:cubicBezTo>
                    <a:cubicBezTo>
                      <a:pt x="161" y="349"/>
                      <a:pt x="167" y="341"/>
                      <a:pt x="173" y="333"/>
                    </a:cubicBezTo>
                    <a:cubicBezTo>
                      <a:pt x="180" y="326"/>
                      <a:pt x="187" y="318"/>
                      <a:pt x="192" y="309"/>
                    </a:cubicBezTo>
                    <a:cubicBezTo>
                      <a:pt x="194" y="305"/>
                      <a:pt x="195" y="300"/>
                      <a:pt x="196" y="295"/>
                    </a:cubicBezTo>
                    <a:cubicBezTo>
                      <a:pt x="196" y="290"/>
                      <a:pt x="194" y="285"/>
                      <a:pt x="192" y="280"/>
                    </a:cubicBezTo>
                    <a:cubicBezTo>
                      <a:pt x="189" y="270"/>
                      <a:pt x="183" y="260"/>
                      <a:pt x="182" y="250"/>
                    </a:cubicBezTo>
                    <a:cubicBezTo>
                      <a:pt x="181" y="244"/>
                      <a:pt x="182" y="239"/>
                      <a:pt x="184" y="234"/>
                    </a:cubicBezTo>
                    <a:cubicBezTo>
                      <a:pt x="186" y="229"/>
                      <a:pt x="189" y="224"/>
                      <a:pt x="192" y="220"/>
                    </a:cubicBezTo>
                    <a:cubicBezTo>
                      <a:pt x="197" y="212"/>
                      <a:pt x="204" y="204"/>
                      <a:pt x="208" y="196"/>
                    </a:cubicBezTo>
                    <a:cubicBezTo>
                      <a:pt x="210" y="191"/>
                      <a:pt x="211" y="187"/>
                      <a:pt x="211" y="182"/>
                    </a:cubicBezTo>
                    <a:cubicBezTo>
                      <a:pt x="211" y="178"/>
                      <a:pt x="210" y="173"/>
                      <a:pt x="208" y="169"/>
                    </a:cubicBezTo>
                    <a:cubicBezTo>
                      <a:pt x="205" y="161"/>
                      <a:pt x="200" y="153"/>
                      <a:pt x="197" y="145"/>
                    </a:cubicBezTo>
                    <a:cubicBezTo>
                      <a:pt x="193" y="137"/>
                      <a:pt x="192" y="127"/>
                      <a:pt x="195" y="119"/>
                    </a:cubicBezTo>
                    <a:cubicBezTo>
                      <a:pt x="198" y="111"/>
                      <a:pt x="203" y="105"/>
                      <a:pt x="206" y="98"/>
                    </a:cubicBezTo>
                    <a:cubicBezTo>
                      <a:pt x="208" y="91"/>
                      <a:pt x="207" y="83"/>
                      <a:pt x="204" y="77"/>
                    </a:cubicBezTo>
                    <a:cubicBezTo>
                      <a:pt x="200" y="71"/>
                      <a:pt x="196" y="67"/>
                      <a:pt x="193" y="61"/>
                    </a:cubicBezTo>
                    <a:cubicBezTo>
                      <a:pt x="189" y="56"/>
                      <a:pt x="187" y="50"/>
                      <a:pt x="186" y="44"/>
                    </a:cubicBezTo>
                    <a:cubicBezTo>
                      <a:pt x="186" y="38"/>
                      <a:pt x="188" y="33"/>
                      <a:pt x="189" y="28"/>
                    </a:cubicBezTo>
                    <a:cubicBezTo>
                      <a:pt x="190" y="24"/>
                      <a:pt x="191" y="20"/>
                      <a:pt x="191" y="16"/>
                    </a:cubicBezTo>
                    <a:cubicBezTo>
                      <a:pt x="191" y="8"/>
                      <a:pt x="187" y="3"/>
                      <a:pt x="183" y="1"/>
                    </a:cubicBezTo>
                    <a:cubicBezTo>
                      <a:pt x="179" y="-1"/>
                      <a:pt x="177" y="0"/>
                      <a:pt x="17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2" name="Google Shape;1892;p45"/>
              <p:cNvSpPr/>
              <p:nvPr/>
            </p:nvSpPr>
            <p:spPr>
              <a:xfrm>
                <a:off x="6510733" y="1518161"/>
                <a:ext cx="90099" cy="76156"/>
              </a:xfrm>
              <a:custGeom>
                <a:avLst/>
                <a:gdLst/>
                <a:ahLst/>
                <a:cxnLst/>
                <a:rect l="l" t="t" r="r" b="b"/>
                <a:pathLst>
                  <a:path w="84" h="71" extrusionOk="0">
                    <a:moveTo>
                      <a:pt x="9" y="6"/>
                    </a:moveTo>
                    <a:cubicBezTo>
                      <a:pt x="11" y="1"/>
                      <a:pt x="18" y="-2"/>
                      <a:pt x="24" y="0"/>
                    </a:cubicBezTo>
                    <a:cubicBezTo>
                      <a:pt x="42" y="7"/>
                      <a:pt x="60" y="13"/>
                      <a:pt x="78" y="20"/>
                    </a:cubicBezTo>
                    <a:lnTo>
                      <a:pt x="84" y="22"/>
                    </a:lnTo>
                    <a:cubicBezTo>
                      <a:pt x="82" y="32"/>
                      <a:pt x="77" y="46"/>
                      <a:pt x="72" y="54"/>
                    </a:cubicBezTo>
                    <a:cubicBezTo>
                      <a:pt x="67" y="62"/>
                      <a:pt x="58" y="70"/>
                      <a:pt x="49" y="71"/>
                    </a:cubicBezTo>
                    <a:cubicBezTo>
                      <a:pt x="41" y="72"/>
                      <a:pt x="32" y="69"/>
                      <a:pt x="26" y="65"/>
                    </a:cubicBezTo>
                    <a:cubicBezTo>
                      <a:pt x="14" y="58"/>
                      <a:pt x="4" y="50"/>
                      <a:pt x="1" y="37"/>
                    </a:cubicBezTo>
                    <a:cubicBezTo>
                      <a:pt x="0" y="28"/>
                      <a:pt x="5" y="15"/>
                      <a:pt x="9" y="6"/>
                    </a:cubicBezTo>
                    <a:close/>
                  </a:path>
                </a:pathLst>
              </a:custGeom>
              <a:solidFill>
                <a:srgbClr val="6F4439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3" name="Google Shape;1893;p45"/>
              <p:cNvSpPr/>
              <p:nvPr/>
            </p:nvSpPr>
            <p:spPr>
              <a:xfrm>
                <a:off x="6163207" y="1516016"/>
                <a:ext cx="146948" cy="139440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30" extrusionOk="0">
                    <a:moveTo>
                      <a:pt x="36" y="7"/>
                    </a:moveTo>
                    <a:cubicBezTo>
                      <a:pt x="36" y="7"/>
                      <a:pt x="31" y="9"/>
                      <a:pt x="23" y="15"/>
                    </a:cubicBezTo>
                    <a:cubicBezTo>
                      <a:pt x="16" y="21"/>
                      <a:pt x="5" y="32"/>
                      <a:pt x="2" y="50"/>
                    </a:cubicBezTo>
                    <a:cubicBezTo>
                      <a:pt x="0" y="58"/>
                      <a:pt x="0" y="68"/>
                      <a:pt x="3" y="78"/>
                    </a:cubicBezTo>
                    <a:cubicBezTo>
                      <a:pt x="5" y="88"/>
                      <a:pt x="11" y="98"/>
                      <a:pt x="19" y="107"/>
                    </a:cubicBezTo>
                    <a:cubicBezTo>
                      <a:pt x="26" y="116"/>
                      <a:pt x="37" y="123"/>
                      <a:pt x="49" y="127"/>
                    </a:cubicBezTo>
                    <a:cubicBezTo>
                      <a:pt x="61" y="131"/>
                      <a:pt x="75" y="131"/>
                      <a:pt x="88" y="128"/>
                    </a:cubicBezTo>
                    <a:cubicBezTo>
                      <a:pt x="101" y="124"/>
                      <a:pt x="112" y="117"/>
                      <a:pt x="121" y="107"/>
                    </a:cubicBezTo>
                    <a:cubicBezTo>
                      <a:pt x="130" y="98"/>
                      <a:pt x="135" y="86"/>
                      <a:pt x="137" y="75"/>
                    </a:cubicBezTo>
                    <a:cubicBezTo>
                      <a:pt x="140" y="52"/>
                      <a:pt x="132" y="30"/>
                      <a:pt x="120" y="18"/>
                    </a:cubicBezTo>
                    <a:cubicBezTo>
                      <a:pt x="113" y="11"/>
                      <a:pt x="106" y="8"/>
                      <a:pt x="100" y="5"/>
                    </a:cubicBezTo>
                    <a:cubicBezTo>
                      <a:pt x="93" y="2"/>
                      <a:pt x="87" y="1"/>
                      <a:pt x="83" y="0"/>
                    </a:cubicBezTo>
                    <a:cubicBezTo>
                      <a:pt x="78" y="0"/>
                      <a:pt x="73" y="1"/>
                      <a:pt x="71" y="1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68" y="2"/>
                      <a:pt x="73" y="0"/>
                      <a:pt x="82" y="2"/>
                    </a:cubicBezTo>
                    <a:cubicBezTo>
                      <a:pt x="87" y="2"/>
                      <a:pt x="93" y="4"/>
                      <a:pt x="99" y="7"/>
                    </a:cubicBezTo>
                    <a:cubicBezTo>
                      <a:pt x="105" y="9"/>
                      <a:pt x="112" y="13"/>
                      <a:pt x="118" y="19"/>
                    </a:cubicBezTo>
                    <a:cubicBezTo>
                      <a:pt x="129" y="31"/>
                      <a:pt x="137" y="52"/>
                      <a:pt x="134" y="74"/>
                    </a:cubicBezTo>
                    <a:cubicBezTo>
                      <a:pt x="132" y="85"/>
                      <a:pt x="127" y="96"/>
                      <a:pt x="119" y="105"/>
                    </a:cubicBezTo>
                    <a:cubicBezTo>
                      <a:pt x="110" y="114"/>
                      <a:pt x="99" y="122"/>
                      <a:pt x="87" y="125"/>
                    </a:cubicBezTo>
                    <a:cubicBezTo>
                      <a:pt x="74" y="129"/>
                      <a:pt x="61" y="128"/>
                      <a:pt x="50" y="124"/>
                    </a:cubicBezTo>
                    <a:cubicBezTo>
                      <a:pt x="38" y="120"/>
                      <a:pt x="28" y="113"/>
                      <a:pt x="21" y="105"/>
                    </a:cubicBezTo>
                    <a:cubicBezTo>
                      <a:pt x="13" y="97"/>
                      <a:pt x="8" y="87"/>
                      <a:pt x="5" y="78"/>
                    </a:cubicBezTo>
                    <a:cubicBezTo>
                      <a:pt x="3" y="68"/>
                      <a:pt x="3" y="58"/>
                      <a:pt x="4" y="50"/>
                    </a:cubicBezTo>
                    <a:cubicBezTo>
                      <a:pt x="7" y="33"/>
                      <a:pt x="17" y="22"/>
                      <a:pt x="24" y="16"/>
                    </a:cubicBezTo>
                    <a:cubicBezTo>
                      <a:pt x="31" y="10"/>
                      <a:pt x="36" y="8"/>
                      <a:pt x="36" y="7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0000" tIns="1800" rIns="90000" bIns="1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4" name="Google Shape;1894;p45"/>
              <p:cNvSpPr/>
              <p:nvPr/>
            </p:nvSpPr>
            <p:spPr>
              <a:xfrm>
                <a:off x="6454957" y="1386229"/>
                <a:ext cx="40759" cy="38614"/>
              </a:xfrm>
              <a:custGeom>
                <a:avLst/>
                <a:gdLst/>
                <a:ahLst/>
                <a:cxnLst/>
                <a:rect l="l" t="t" r="r" b="b"/>
                <a:pathLst>
                  <a:path w="38" h="36" extrusionOk="0">
                    <a:moveTo>
                      <a:pt x="38" y="16"/>
                    </a:moveTo>
                    <a:cubicBezTo>
                      <a:pt x="39" y="26"/>
                      <a:pt x="31" y="35"/>
                      <a:pt x="21" y="36"/>
                    </a:cubicBezTo>
                    <a:cubicBezTo>
                      <a:pt x="11" y="37"/>
                      <a:pt x="2" y="30"/>
                      <a:pt x="1" y="20"/>
                    </a:cubicBezTo>
                    <a:cubicBezTo>
                      <a:pt x="0" y="10"/>
                      <a:pt x="8" y="1"/>
                      <a:pt x="18" y="0"/>
                    </a:cubicBezTo>
                    <a:cubicBezTo>
                      <a:pt x="29" y="-1"/>
                      <a:pt x="38" y="6"/>
                      <a:pt x="38" y="1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5" name="Google Shape;1895;p45"/>
              <p:cNvSpPr/>
              <p:nvPr/>
            </p:nvSpPr>
            <p:spPr>
              <a:xfrm>
                <a:off x="6644809" y="1386229"/>
                <a:ext cx="39687" cy="38614"/>
              </a:xfrm>
              <a:custGeom>
                <a:avLst/>
                <a:gdLst/>
                <a:ahLst/>
                <a:cxnLst/>
                <a:rect l="l" t="t" r="r" b="b"/>
                <a:pathLst>
                  <a:path w="37" h="36" extrusionOk="0">
                    <a:moveTo>
                      <a:pt x="37" y="16"/>
                    </a:moveTo>
                    <a:cubicBezTo>
                      <a:pt x="38" y="26"/>
                      <a:pt x="30" y="35"/>
                      <a:pt x="20" y="36"/>
                    </a:cubicBezTo>
                    <a:cubicBezTo>
                      <a:pt x="9" y="37"/>
                      <a:pt x="0" y="30"/>
                      <a:pt x="0" y="20"/>
                    </a:cubicBezTo>
                    <a:cubicBezTo>
                      <a:pt x="-1" y="10"/>
                      <a:pt x="7" y="1"/>
                      <a:pt x="17" y="0"/>
                    </a:cubicBezTo>
                    <a:cubicBezTo>
                      <a:pt x="27" y="-1"/>
                      <a:pt x="36" y="6"/>
                      <a:pt x="37" y="1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6" name="Google Shape;1896;p45"/>
              <p:cNvSpPr/>
              <p:nvPr/>
            </p:nvSpPr>
            <p:spPr>
              <a:xfrm>
                <a:off x="6624429" y="1304710"/>
                <a:ext cx="74010" cy="26815"/>
              </a:xfrm>
              <a:custGeom>
                <a:avLst/>
                <a:gdLst/>
                <a:ahLst/>
                <a:cxnLst/>
                <a:rect l="l" t="t" r="r" b="b"/>
                <a:pathLst>
                  <a:path w="69" h="25" extrusionOk="0">
                    <a:moveTo>
                      <a:pt x="69" y="18"/>
                    </a:moveTo>
                    <a:cubicBezTo>
                      <a:pt x="67" y="21"/>
                      <a:pt x="53" y="11"/>
                      <a:pt x="34" y="13"/>
                    </a:cubicBezTo>
                    <a:cubicBezTo>
                      <a:pt x="16" y="15"/>
                      <a:pt x="3" y="27"/>
                      <a:pt x="1" y="25"/>
                    </a:cubicBezTo>
                    <a:cubicBezTo>
                      <a:pt x="0" y="24"/>
                      <a:pt x="1" y="19"/>
                      <a:pt x="7" y="13"/>
                    </a:cubicBezTo>
                    <a:cubicBezTo>
                      <a:pt x="12" y="7"/>
                      <a:pt x="21" y="2"/>
                      <a:pt x="33" y="0"/>
                    </a:cubicBezTo>
                    <a:cubicBezTo>
                      <a:pt x="45" y="-1"/>
                      <a:pt x="55" y="3"/>
                      <a:pt x="61" y="8"/>
                    </a:cubicBezTo>
                    <a:cubicBezTo>
                      <a:pt x="67" y="12"/>
                      <a:pt x="70" y="17"/>
                      <a:pt x="69" y="1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7" name="Google Shape;1897;p45"/>
              <p:cNvSpPr/>
              <p:nvPr/>
            </p:nvSpPr>
            <p:spPr>
              <a:xfrm>
                <a:off x="6419561" y="1315436"/>
                <a:ext cx="89027" cy="25743"/>
              </a:xfrm>
              <a:custGeom>
                <a:avLst/>
                <a:gdLst/>
                <a:ahLst/>
                <a:cxnLst/>
                <a:rect l="l" t="t" r="r" b="b"/>
                <a:pathLst>
                  <a:path w="83" h="24" extrusionOk="0">
                    <a:moveTo>
                      <a:pt x="83" y="23"/>
                    </a:moveTo>
                    <a:cubicBezTo>
                      <a:pt x="80" y="26"/>
                      <a:pt x="64" y="14"/>
                      <a:pt x="42" y="14"/>
                    </a:cubicBezTo>
                    <a:cubicBezTo>
                      <a:pt x="20" y="14"/>
                      <a:pt x="3" y="26"/>
                      <a:pt x="1" y="23"/>
                    </a:cubicBezTo>
                    <a:cubicBezTo>
                      <a:pt x="0" y="22"/>
                      <a:pt x="2" y="17"/>
                      <a:pt x="9" y="11"/>
                    </a:cubicBezTo>
                    <a:cubicBezTo>
                      <a:pt x="16" y="6"/>
                      <a:pt x="28" y="0"/>
                      <a:pt x="42" y="0"/>
                    </a:cubicBezTo>
                    <a:cubicBezTo>
                      <a:pt x="56" y="0"/>
                      <a:pt x="68" y="6"/>
                      <a:pt x="75" y="11"/>
                    </a:cubicBezTo>
                    <a:cubicBezTo>
                      <a:pt x="81" y="17"/>
                      <a:pt x="84" y="22"/>
                      <a:pt x="83" y="23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8" name="Google Shape;1898;p45"/>
              <p:cNvSpPr/>
              <p:nvPr/>
            </p:nvSpPr>
            <p:spPr>
              <a:xfrm>
                <a:off x="6507515" y="1512798"/>
                <a:ext cx="84736" cy="8151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6" extrusionOk="0">
                    <a:moveTo>
                      <a:pt x="64" y="69"/>
                    </a:moveTo>
                    <a:cubicBezTo>
                      <a:pt x="64" y="69"/>
                      <a:pt x="62" y="71"/>
                      <a:pt x="58" y="73"/>
                    </a:cubicBezTo>
                    <a:cubicBezTo>
                      <a:pt x="54" y="75"/>
                      <a:pt x="46" y="77"/>
                      <a:pt x="38" y="75"/>
                    </a:cubicBezTo>
                    <a:cubicBezTo>
                      <a:pt x="29" y="73"/>
                      <a:pt x="19" y="69"/>
                      <a:pt x="11" y="61"/>
                    </a:cubicBezTo>
                    <a:cubicBezTo>
                      <a:pt x="7" y="57"/>
                      <a:pt x="3" y="51"/>
                      <a:pt x="2" y="45"/>
                    </a:cubicBezTo>
                    <a:cubicBezTo>
                      <a:pt x="0" y="38"/>
                      <a:pt x="0" y="31"/>
                      <a:pt x="2" y="25"/>
                    </a:cubicBezTo>
                    <a:cubicBezTo>
                      <a:pt x="3" y="19"/>
                      <a:pt x="7" y="13"/>
                      <a:pt x="9" y="7"/>
                    </a:cubicBezTo>
                    <a:cubicBezTo>
                      <a:pt x="11" y="4"/>
                      <a:pt x="13" y="1"/>
                      <a:pt x="17" y="0"/>
                    </a:cubicBezTo>
                    <a:cubicBezTo>
                      <a:pt x="22" y="-1"/>
                      <a:pt x="25" y="0"/>
                      <a:pt x="27" y="1"/>
                    </a:cubicBezTo>
                    <a:cubicBezTo>
                      <a:pt x="37" y="5"/>
                      <a:pt x="46" y="9"/>
                      <a:pt x="54" y="12"/>
                    </a:cubicBezTo>
                    <a:cubicBezTo>
                      <a:pt x="70" y="19"/>
                      <a:pt x="79" y="24"/>
                      <a:pt x="79" y="24"/>
                    </a:cubicBezTo>
                    <a:cubicBezTo>
                      <a:pt x="78" y="25"/>
                      <a:pt x="68" y="21"/>
                      <a:pt x="53" y="16"/>
                    </a:cubicBezTo>
                    <a:cubicBezTo>
                      <a:pt x="44" y="13"/>
                      <a:pt x="35" y="10"/>
                      <a:pt x="25" y="6"/>
                    </a:cubicBezTo>
                    <a:cubicBezTo>
                      <a:pt x="20" y="4"/>
                      <a:pt x="17" y="4"/>
                      <a:pt x="14" y="10"/>
                    </a:cubicBezTo>
                    <a:cubicBezTo>
                      <a:pt x="12" y="15"/>
                      <a:pt x="9" y="21"/>
                      <a:pt x="8" y="26"/>
                    </a:cubicBezTo>
                    <a:cubicBezTo>
                      <a:pt x="5" y="38"/>
                      <a:pt x="8" y="50"/>
                      <a:pt x="15" y="57"/>
                    </a:cubicBezTo>
                    <a:cubicBezTo>
                      <a:pt x="22" y="64"/>
                      <a:pt x="31" y="69"/>
                      <a:pt x="39" y="71"/>
                    </a:cubicBezTo>
                    <a:cubicBezTo>
                      <a:pt x="46" y="73"/>
                      <a:pt x="53" y="72"/>
                      <a:pt x="57" y="71"/>
                    </a:cubicBezTo>
                    <a:cubicBezTo>
                      <a:pt x="62" y="70"/>
                      <a:pt x="64" y="68"/>
                      <a:pt x="64" y="6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9" name="Google Shape;1899;p45"/>
              <p:cNvSpPr/>
              <p:nvPr/>
            </p:nvSpPr>
            <p:spPr>
              <a:xfrm>
                <a:off x="6378802" y="844558"/>
                <a:ext cx="587790" cy="158747"/>
              </a:xfrm>
              <a:custGeom>
                <a:avLst/>
                <a:gdLst/>
                <a:ahLst/>
                <a:cxnLst/>
                <a:rect l="l" t="t" r="r" b="b"/>
                <a:pathLst>
                  <a:path w="548" h="148" extrusionOk="0">
                    <a:moveTo>
                      <a:pt x="548" y="84"/>
                    </a:moveTo>
                    <a:cubicBezTo>
                      <a:pt x="547" y="84"/>
                      <a:pt x="540" y="76"/>
                      <a:pt x="524" y="70"/>
                    </a:cubicBezTo>
                    <a:cubicBezTo>
                      <a:pt x="516" y="67"/>
                      <a:pt x="505" y="64"/>
                      <a:pt x="493" y="64"/>
                    </a:cubicBezTo>
                    <a:cubicBezTo>
                      <a:pt x="480" y="64"/>
                      <a:pt x="466" y="68"/>
                      <a:pt x="453" y="76"/>
                    </a:cubicBezTo>
                    <a:lnTo>
                      <a:pt x="451" y="77"/>
                    </a:lnTo>
                    <a:lnTo>
                      <a:pt x="450" y="75"/>
                    </a:lnTo>
                    <a:cubicBezTo>
                      <a:pt x="441" y="60"/>
                      <a:pt x="426" y="48"/>
                      <a:pt x="406" y="43"/>
                    </a:cubicBezTo>
                    <a:cubicBezTo>
                      <a:pt x="387" y="38"/>
                      <a:pt x="363" y="39"/>
                      <a:pt x="345" y="53"/>
                    </a:cubicBezTo>
                    <a:lnTo>
                      <a:pt x="343" y="54"/>
                    </a:lnTo>
                    <a:lnTo>
                      <a:pt x="341" y="52"/>
                    </a:lnTo>
                    <a:cubicBezTo>
                      <a:pt x="325" y="30"/>
                      <a:pt x="297" y="12"/>
                      <a:pt x="267" y="7"/>
                    </a:cubicBezTo>
                    <a:cubicBezTo>
                      <a:pt x="243" y="3"/>
                      <a:pt x="219" y="7"/>
                      <a:pt x="199" y="17"/>
                    </a:cubicBezTo>
                    <a:cubicBezTo>
                      <a:pt x="179" y="27"/>
                      <a:pt x="162" y="42"/>
                      <a:pt x="151" y="59"/>
                    </a:cubicBezTo>
                    <a:lnTo>
                      <a:pt x="151" y="60"/>
                    </a:lnTo>
                    <a:lnTo>
                      <a:pt x="149" y="60"/>
                    </a:lnTo>
                    <a:cubicBezTo>
                      <a:pt x="123" y="61"/>
                      <a:pt x="99" y="68"/>
                      <a:pt x="79" y="78"/>
                    </a:cubicBezTo>
                    <a:cubicBezTo>
                      <a:pt x="59" y="87"/>
                      <a:pt x="44" y="99"/>
                      <a:pt x="32" y="110"/>
                    </a:cubicBezTo>
                    <a:cubicBezTo>
                      <a:pt x="9" y="132"/>
                      <a:pt x="1" y="149"/>
                      <a:pt x="0" y="148"/>
                    </a:cubicBezTo>
                    <a:cubicBezTo>
                      <a:pt x="0" y="148"/>
                      <a:pt x="0" y="147"/>
                      <a:pt x="2" y="145"/>
                    </a:cubicBezTo>
                    <a:cubicBezTo>
                      <a:pt x="3" y="143"/>
                      <a:pt x="4" y="140"/>
                      <a:pt x="7" y="136"/>
                    </a:cubicBezTo>
                    <a:cubicBezTo>
                      <a:pt x="11" y="129"/>
                      <a:pt x="19" y="119"/>
                      <a:pt x="30" y="107"/>
                    </a:cubicBezTo>
                    <a:cubicBezTo>
                      <a:pt x="41" y="96"/>
                      <a:pt x="57" y="83"/>
                      <a:pt x="77" y="74"/>
                    </a:cubicBezTo>
                    <a:cubicBezTo>
                      <a:pt x="97" y="63"/>
                      <a:pt x="122" y="56"/>
                      <a:pt x="149" y="55"/>
                    </a:cubicBezTo>
                    <a:lnTo>
                      <a:pt x="147" y="56"/>
                    </a:lnTo>
                    <a:cubicBezTo>
                      <a:pt x="158" y="38"/>
                      <a:pt x="175" y="22"/>
                      <a:pt x="196" y="12"/>
                    </a:cubicBezTo>
                    <a:cubicBezTo>
                      <a:pt x="217" y="1"/>
                      <a:pt x="243" y="-3"/>
                      <a:pt x="268" y="1"/>
                    </a:cubicBezTo>
                    <a:cubicBezTo>
                      <a:pt x="300" y="6"/>
                      <a:pt x="328" y="25"/>
                      <a:pt x="346" y="49"/>
                    </a:cubicBezTo>
                    <a:lnTo>
                      <a:pt x="342" y="48"/>
                    </a:lnTo>
                    <a:cubicBezTo>
                      <a:pt x="362" y="34"/>
                      <a:pt x="387" y="32"/>
                      <a:pt x="408" y="38"/>
                    </a:cubicBezTo>
                    <a:cubicBezTo>
                      <a:pt x="428" y="44"/>
                      <a:pt x="445" y="57"/>
                      <a:pt x="454" y="73"/>
                    </a:cubicBezTo>
                    <a:lnTo>
                      <a:pt x="451" y="72"/>
                    </a:lnTo>
                    <a:cubicBezTo>
                      <a:pt x="465" y="63"/>
                      <a:pt x="480" y="61"/>
                      <a:pt x="493" y="61"/>
                    </a:cubicBezTo>
                    <a:cubicBezTo>
                      <a:pt x="506" y="61"/>
                      <a:pt x="517" y="64"/>
                      <a:pt x="525" y="68"/>
                    </a:cubicBezTo>
                    <a:cubicBezTo>
                      <a:pt x="533" y="71"/>
                      <a:pt x="539" y="75"/>
                      <a:pt x="543" y="78"/>
                    </a:cubicBezTo>
                    <a:cubicBezTo>
                      <a:pt x="546" y="82"/>
                      <a:pt x="548" y="83"/>
                      <a:pt x="548" y="83"/>
                    </a:cubicBezTo>
                    <a:lnTo>
                      <a:pt x="548" y="84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8275" rIns="90000" bIns="82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0" name="Google Shape;1900;p45"/>
              <p:cNvSpPr/>
              <p:nvPr/>
            </p:nvSpPr>
            <p:spPr>
              <a:xfrm>
                <a:off x="6223273" y="729788"/>
                <a:ext cx="285314" cy="204869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91" extrusionOk="0">
                    <a:moveTo>
                      <a:pt x="102" y="160"/>
                    </a:moveTo>
                    <a:cubicBezTo>
                      <a:pt x="102" y="160"/>
                      <a:pt x="95" y="164"/>
                      <a:pt x="81" y="165"/>
                    </a:cubicBezTo>
                    <a:cubicBezTo>
                      <a:pt x="66" y="166"/>
                      <a:pt x="43" y="163"/>
                      <a:pt x="23" y="145"/>
                    </a:cubicBezTo>
                    <a:cubicBezTo>
                      <a:pt x="14" y="136"/>
                      <a:pt x="5" y="123"/>
                      <a:pt x="2" y="107"/>
                    </a:cubicBezTo>
                    <a:cubicBezTo>
                      <a:pt x="-1" y="92"/>
                      <a:pt x="0" y="74"/>
                      <a:pt x="7" y="58"/>
                    </a:cubicBezTo>
                    <a:cubicBezTo>
                      <a:pt x="14" y="41"/>
                      <a:pt x="29" y="27"/>
                      <a:pt x="47" y="19"/>
                    </a:cubicBezTo>
                    <a:cubicBezTo>
                      <a:pt x="65" y="12"/>
                      <a:pt x="87" y="11"/>
                      <a:pt x="107" y="19"/>
                    </a:cubicBezTo>
                    <a:lnTo>
                      <a:pt x="104" y="20"/>
                    </a:lnTo>
                    <a:cubicBezTo>
                      <a:pt x="111" y="10"/>
                      <a:pt x="123" y="3"/>
                      <a:pt x="136" y="1"/>
                    </a:cubicBezTo>
                    <a:cubicBezTo>
                      <a:pt x="147" y="-1"/>
                      <a:pt x="158" y="0"/>
                      <a:pt x="168" y="4"/>
                    </a:cubicBezTo>
                    <a:cubicBezTo>
                      <a:pt x="178" y="8"/>
                      <a:pt x="186" y="15"/>
                      <a:pt x="192" y="23"/>
                    </a:cubicBezTo>
                    <a:cubicBezTo>
                      <a:pt x="204" y="40"/>
                      <a:pt x="206" y="63"/>
                      <a:pt x="197" y="80"/>
                    </a:cubicBezTo>
                    <a:lnTo>
                      <a:pt x="193" y="76"/>
                    </a:lnTo>
                    <a:cubicBezTo>
                      <a:pt x="207" y="68"/>
                      <a:pt x="225" y="69"/>
                      <a:pt x="238" y="75"/>
                    </a:cubicBezTo>
                    <a:cubicBezTo>
                      <a:pt x="251" y="82"/>
                      <a:pt x="261" y="94"/>
                      <a:pt x="264" y="107"/>
                    </a:cubicBezTo>
                    <a:cubicBezTo>
                      <a:pt x="272" y="133"/>
                      <a:pt x="261" y="157"/>
                      <a:pt x="247" y="169"/>
                    </a:cubicBezTo>
                    <a:cubicBezTo>
                      <a:pt x="233" y="182"/>
                      <a:pt x="218" y="187"/>
                      <a:pt x="209" y="189"/>
                    </a:cubicBezTo>
                    <a:cubicBezTo>
                      <a:pt x="204" y="190"/>
                      <a:pt x="200" y="191"/>
                      <a:pt x="197" y="191"/>
                    </a:cubicBezTo>
                    <a:cubicBezTo>
                      <a:pt x="194" y="191"/>
                      <a:pt x="193" y="191"/>
                      <a:pt x="193" y="191"/>
                    </a:cubicBezTo>
                    <a:cubicBezTo>
                      <a:pt x="193" y="190"/>
                      <a:pt x="199" y="190"/>
                      <a:pt x="208" y="187"/>
                    </a:cubicBezTo>
                    <a:cubicBezTo>
                      <a:pt x="218" y="185"/>
                      <a:pt x="232" y="180"/>
                      <a:pt x="245" y="167"/>
                    </a:cubicBezTo>
                    <a:cubicBezTo>
                      <a:pt x="257" y="155"/>
                      <a:pt x="267" y="132"/>
                      <a:pt x="260" y="108"/>
                    </a:cubicBezTo>
                    <a:cubicBezTo>
                      <a:pt x="257" y="96"/>
                      <a:pt x="248" y="86"/>
                      <a:pt x="236" y="80"/>
                    </a:cubicBezTo>
                    <a:cubicBezTo>
                      <a:pt x="224" y="74"/>
                      <a:pt x="208" y="74"/>
                      <a:pt x="196" y="81"/>
                    </a:cubicBezTo>
                    <a:lnTo>
                      <a:pt x="188" y="86"/>
                    </a:lnTo>
                    <a:lnTo>
                      <a:pt x="192" y="77"/>
                    </a:lnTo>
                    <a:cubicBezTo>
                      <a:pt x="199" y="62"/>
                      <a:pt x="198" y="42"/>
                      <a:pt x="187" y="27"/>
                    </a:cubicBezTo>
                    <a:cubicBezTo>
                      <a:pt x="182" y="19"/>
                      <a:pt x="174" y="13"/>
                      <a:pt x="166" y="9"/>
                    </a:cubicBezTo>
                    <a:cubicBezTo>
                      <a:pt x="157" y="6"/>
                      <a:pt x="147" y="5"/>
                      <a:pt x="137" y="7"/>
                    </a:cubicBezTo>
                    <a:cubicBezTo>
                      <a:pt x="125" y="9"/>
                      <a:pt x="115" y="15"/>
                      <a:pt x="108" y="23"/>
                    </a:cubicBezTo>
                    <a:lnTo>
                      <a:pt x="106" y="25"/>
                    </a:lnTo>
                    <a:lnTo>
                      <a:pt x="104" y="24"/>
                    </a:lnTo>
                    <a:cubicBezTo>
                      <a:pt x="86" y="17"/>
                      <a:pt x="66" y="18"/>
                      <a:pt x="49" y="24"/>
                    </a:cubicBezTo>
                    <a:cubicBezTo>
                      <a:pt x="32" y="31"/>
                      <a:pt x="18" y="44"/>
                      <a:pt x="11" y="60"/>
                    </a:cubicBezTo>
                    <a:cubicBezTo>
                      <a:pt x="4" y="75"/>
                      <a:pt x="3" y="92"/>
                      <a:pt x="6" y="106"/>
                    </a:cubicBezTo>
                    <a:cubicBezTo>
                      <a:pt x="9" y="121"/>
                      <a:pt x="17" y="133"/>
                      <a:pt x="26" y="142"/>
                    </a:cubicBezTo>
                    <a:cubicBezTo>
                      <a:pt x="44" y="160"/>
                      <a:pt x="67" y="163"/>
                      <a:pt x="80" y="163"/>
                    </a:cubicBezTo>
                    <a:cubicBezTo>
                      <a:pt x="95" y="163"/>
                      <a:pt x="102" y="159"/>
                      <a:pt x="102" y="16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23750" rIns="90000" bIns="23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1" name="Google Shape;1901;p45"/>
              <p:cNvSpPr/>
              <p:nvPr/>
            </p:nvSpPr>
            <p:spPr>
              <a:xfrm>
                <a:off x="5880038" y="940021"/>
                <a:ext cx="448351" cy="204869"/>
              </a:xfrm>
              <a:custGeom>
                <a:avLst/>
                <a:gdLst/>
                <a:ahLst/>
                <a:cxnLst/>
                <a:rect l="l" t="t" r="r" b="b"/>
                <a:pathLst>
                  <a:path w="418" h="191" extrusionOk="0">
                    <a:moveTo>
                      <a:pt x="8" y="191"/>
                    </a:moveTo>
                    <a:cubicBezTo>
                      <a:pt x="8" y="191"/>
                      <a:pt x="8" y="190"/>
                      <a:pt x="7" y="187"/>
                    </a:cubicBezTo>
                    <a:cubicBezTo>
                      <a:pt x="6" y="185"/>
                      <a:pt x="4" y="182"/>
                      <a:pt x="3" y="177"/>
                    </a:cubicBezTo>
                    <a:cubicBezTo>
                      <a:pt x="1" y="168"/>
                      <a:pt x="-1" y="154"/>
                      <a:pt x="2" y="137"/>
                    </a:cubicBezTo>
                    <a:cubicBezTo>
                      <a:pt x="5" y="120"/>
                      <a:pt x="14" y="100"/>
                      <a:pt x="33" y="85"/>
                    </a:cubicBezTo>
                    <a:cubicBezTo>
                      <a:pt x="51" y="69"/>
                      <a:pt x="77" y="59"/>
                      <a:pt x="106" y="62"/>
                    </a:cubicBezTo>
                    <a:lnTo>
                      <a:pt x="103" y="64"/>
                    </a:lnTo>
                    <a:cubicBezTo>
                      <a:pt x="114" y="41"/>
                      <a:pt x="135" y="20"/>
                      <a:pt x="162" y="8"/>
                    </a:cubicBezTo>
                    <a:cubicBezTo>
                      <a:pt x="182" y="0"/>
                      <a:pt x="203" y="-2"/>
                      <a:pt x="223" y="1"/>
                    </a:cubicBezTo>
                    <a:cubicBezTo>
                      <a:pt x="243" y="5"/>
                      <a:pt x="261" y="13"/>
                      <a:pt x="275" y="24"/>
                    </a:cubicBezTo>
                    <a:lnTo>
                      <a:pt x="272" y="23"/>
                    </a:lnTo>
                    <a:cubicBezTo>
                      <a:pt x="293" y="12"/>
                      <a:pt x="315" y="8"/>
                      <a:pt x="334" y="9"/>
                    </a:cubicBezTo>
                    <a:cubicBezTo>
                      <a:pt x="353" y="9"/>
                      <a:pt x="370" y="13"/>
                      <a:pt x="382" y="19"/>
                    </a:cubicBezTo>
                    <a:cubicBezTo>
                      <a:pt x="395" y="24"/>
                      <a:pt x="404" y="30"/>
                      <a:pt x="410" y="35"/>
                    </a:cubicBezTo>
                    <a:cubicBezTo>
                      <a:pt x="416" y="39"/>
                      <a:pt x="419" y="42"/>
                      <a:pt x="418" y="42"/>
                    </a:cubicBezTo>
                    <a:cubicBezTo>
                      <a:pt x="418" y="43"/>
                      <a:pt x="406" y="31"/>
                      <a:pt x="381" y="21"/>
                    </a:cubicBezTo>
                    <a:cubicBezTo>
                      <a:pt x="369" y="17"/>
                      <a:pt x="352" y="13"/>
                      <a:pt x="334" y="13"/>
                    </a:cubicBezTo>
                    <a:cubicBezTo>
                      <a:pt x="315" y="13"/>
                      <a:pt x="294" y="17"/>
                      <a:pt x="274" y="28"/>
                    </a:cubicBezTo>
                    <a:lnTo>
                      <a:pt x="273" y="29"/>
                    </a:lnTo>
                    <a:lnTo>
                      <a:pt x="271" y="28"/>
                    </a:lnTo>
                    <a:cubicBezTo>
                      <a:pt x="258" y="18"/>
                      <a:pt x="241" y="10"/>
                      <a:pt x="222" y="7"/>
                    </a:cubicBezTo>
                    <a:cubicBezTo>
                      <a:pt x="203" y="4"/>
                      <a:pt x="183" y="6"/>
                      <a:pt x="164" y="14"/>
                    </a:cubicBezTo>
                    <a:cubicBezTo>
                      <a:pt x="139" y="24"/>
                      <a:pt x="119" y="44"/>
                      <a:pt x="108" y="66"/>
                    </a:cubicBezTo>
                    <a:lnTo>
                      <a:pt x="107" y="68"/>
                    </a:lnTo>
                    <a:lnTo>
                      <a:pt x="105" y="68"/>
                    </a:lnTo>
                    <a:cubicBezTo>
                      <a:pt x="78" y="64"/>
                      <a:pt x="53" y="74"/>
                      <a:pt x="36" y="88"/>
                    </a:cubicBezTo>
                    <a:cubicBezTo>
                      <a:pt x="18" y="103"/>
                      <a:pt x="9" y="122"/>
                      <a:pt x="6" y="138"/>
                    </a:cubicBezTo>
                    <a:cubicBezTo>
                      <a:pt x="2" y="154"/>
                      <a:pt x="3" y="168"/>
                      <a:pt x="5" y="177"/>
                    </a:cubicBezTo>
                    <a:cubicBezTo>
                      <a:pt x="7" y="186"/>
                      <a:pt x="9" y="190"/>
                      <a:pt x="8" y="19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23750" rIns="90000" bIns="23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02" name="Google Shape;1902;p45"/>
            <p:cNvGrpSpPr/>
            <p:nvPr/>
          </p:nvGrpSpPr>
          <p:grpSpPr>
            <a:xfrm>
              <a:off x="7532930" y="2380544"/>
              <a:ext cx="718649" cy="691837"/>
              <a:chOff x="7532930" y="2380544"/>
              <a:chExt cx="718649" cy="691837"/>
            </a:xfrm>
          </p:grpSpPr>
          <p:sp>
            <p:nvSpPr>
              <p:cNvPr id="1903" name="Google Shape;1903;p45"/>
              <p:cNvSpPr/>
              <p:nvPr/>
            </p:nvSpPr>
            <p:spPr>
              <a:xfrm>
                <a:off x="7532930" y="2381617"/>
                <a:ext cx="716503" cy="690764"/>
              </a:xfrm>
              <a:custGeom>
                <a:avLst/>
                <a:gdLst/>
                <a:ahLst/>
                <a:cxnLst/>
                <a:rect l="l" t="t" r="r" b="b"/>
                <a:pathLst>
                  <a:path w="668" h="644" extrusionOk="0">
                    <a:moveTo>
                      <a:pt x="0" y="517"/>
                    </a:moveTo>
                    <a:lnTo>
                      <a:pt x="106" y="535"/>
                    </a:lnTo>
                    <a:cubicBezTo>
                      <a:pt x="144" y="578"/>
                      <a:pt x="195" y="612"/>
                      <a:pt x="254" y="630"/>
                    </a:cubicBezTo>
                    <a:cubicBezTo>
                      <a:pt x="423" y="681"/>
                      <a:pt x="603" y="585"/>
                      <a:pt x="654" y="415"/>
                    </a:cubicBezTo>
                    <a:cubicBezTo>
                      <a:pt x="705" y="245"/>
                      <a:pt x="610" y="65"/>
                      <a:pt x="440" y="14"/>
                    </a:cubicBezTo>
                    <a:cubicBezTo>
                      <a:pt x="271" y="-37"/>
                      <a:pt x="91" y="59"/>
                      <a:pt x="39" y="229"/>
                    </a:cubicBezTo>
                    <a:cubicBezTo>
                      <a:pt x="18" y="300"/>
                      <a:pt x="22" y="373"/>
                      <a:pt x="47" y="437"/>
                    </a:cubicBezTo>
                    <a:lnTo>
                      <a:pt x="47" y="437"/>
                    </a:lnTo>
                    <a:lnTo>
                      <a:pt x="0" y="51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4" name="Google Shape;1904;p45"/>
              <p:cNvSpPr/>
              <p:nvPr/>
            </p:nvSpPr>
            <p:spPr>
              <a:xfrm>
                <a:off x="7532930" y="2380544"/>
                <a:ext cx="718649" cy="691837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45" extrusionOk="0">
                    <a:moveTo>
                      <a:pt x="0" y="518"/>
                    </a:moveTo>
                    <a:cubicBezTo>
                      <a:pt x="0" y="518"/>
                      <a:pt x="1" y="516"/>
                      <a:pt x="3" y="512"/>
                    </a:cubicBezTo>
                    <a:cubicBezTo>
                      <a:pt x="5" y="509"/>
                      <a:pt x="8" y="504"/>
                      <a:pt x="12" y="497"/>
                    </a:cubicBezTo>
                    <a:cubicBezTo>
                      <a:pt x="20" y="483"/>
                      <a:pt x="31" y="463"/>
                      <a:pt x="46" y="437"/>
                    </a:cubicBezTo>
                    <a:lnTo>
                      <a:pt x="47" y="437"/>
                    </a:lnTo>
                    <a:lnTo>
                      <a:pt x="47" y="437"/>
                    </a:lnTo>
                    <a:lnTo>
                      <a:pt x="47" y="437"/>
                    </a:lnTo>
                    <a:lnTo>
                      <a:pt x="46" y="438"/>
                    </a:lnTo>
                    <a:cubicBezTo>
                      <a:pt x="31" y="400"/>
                      <a:pt x="19" y="346"/>
                      <a:pt x="27" y="282"/>
                    </a:cubicBezTo>
                    <a:cubicBezTo>
                      <a:pt x="29" y="266"/>
                      <a:pt x="32" y="250"/>
                      <a:pt x="37" y="233"/>
                    </a:cubicBezTo>
                    <a:cubicBezTo>
                      <a:pt x="39" y="225"/>
                      <a:pt x="43" y="216"/>
                      <a:pt x="46" y="208"/>
                    </a:cubicBezTo>
                    <a:cubicBezTo>
                      <a:pt x="48" y="199"/>
                      <a:pt x="52" y="191"/>
                      <a:pt x="56" y="183"/>
                    </a:cubicBezTo>
                    <a:cubicBezTo>
                      <a:pt x="72" y="149"/>
                      <a:pt x="95" y="116"/>
                      <a:pt x="126" y="88"/>
                    </a:cubicBezTo>
                    <a:cubicBezTo>
                      <a:pt x="156" y="59"/>
                      <a:pt x="194" y="35"/>
                      <a:pt x="236" y="19"/>
                    </a:cubicBezTo>
                    <a:cubicBezTo>
                      <a:pt x="279" y="4"/>
                      <a:pt x="327" y="-3"/>
                      <a:pt x="376" y="1"/>
                    </a:cubicBezTo>
                    <a:cubicBezTo>
                      <a:pt x="425" y="5"/>
                      <a:pt x="474" y="21"/>
                      <a:pt x="518" y="49"/>
                    </a:cubicBezTo>
                    <a:cubicBezTo>
                      <a:pt x="529" y="55"/>
                      <a:pt x="539" y="64"/>
                      <a:pt x="549" y="71"/>
                    </a:cubicBezTo>
                    <a:cubicBezTo>
                      <a:pt x="555" y="75"/>
                      <a:pt x="559" y="80"/>
                      <a:pt x="564" y="84"/>
                    </a:cubicBezTo>
                    <a:cubicBezTo>
                      <a:pt x="569" y="89"/>
                      <a:pt x="574" y="93"/>
                      <a:pt x="578" y="98"/>
                    </a:cubicBezTo>
                    <a:cubicBezTo>
                      <a:pt x="587" y="108"/>
                      <a:pt x="597" y="117"/>
                      <a:pt x="604" y="128"/>
                    </a:cubicBezTo>
                    <a:cubicBezTo>
                      <a:pt x="608" y="133"/>
                      <a:pt x="612" y="139"/>
                      <a:pt x="616" y="144"/>
                    </a:cubicBezTo>
                    <a:cubicBezTo>
                      <a:pt x="619" y="150"/>
                      <a:pt x="623" y="156"/>
                      <a:pt x="626" y="161"/>
                    </a:cubicBezTo>
                    <a:cubicBezTo>
                      <a:pt x="653" y="207"/>
                      <a:pt x="667" y="258"/>
                      <a:pt x="669" y="308"/>
                    </a:cubicBezTo>
                    <a:cubicBezTo>
                      <a:pt x="671" y="358"/>
                      <a:pt x="662" y="408"/>
                      <a:pt x="642" y="452"/>
                    </a:cubicBezTo>
                    <a:cubicBezTo>
                      <a:pt x="623" y="496"/>
                      <a:pt x="595" y="533"/>
                      <a:pt x="562" y="563"/>
                    </a:cubicBezTo>
                    <a:cubicBezTo>
                      <a:pt x="529" y="593"/>
                      <a:pt x="490" y="614"/>
                      <a:pt x="452" y="628"/>
                    </a:cubicBezTo>
                    <a:cubicBezTo>
                      <a:pt x="413" y="641"/>
                      <a:pt x="374" y="646"/>
                      <a:pt x="337" y="645"/>
                    </a:cubicBezTo>
                    <a:cubicBezTo>
                      <a:pt x="319" y="645"/>
                      <a:pt x="301" y="642"/>
                      <a:pt x="284" y="640"/>
                    </a:cubicBezTo>
                    <a:cubicBezTo>
                      <a:pt x="268" y="635"/>
                      <a:pt x="251" y="632"/>
                      <a:pt x="236" y="626"/>
                    </a:cubicBezTo>
                    <a:cubicBezTo>
                      <a:pt x="176" y="604"/>
                      <a:pt x="133" y="568"/>
                      <a:pt x="106" y="537"/>
                    </a:cubicBezTo>
                    <a:lnTo>
                      <a:pt x="106" y="537"/>
                    </a:lnTo>
                    <a:cubicBezTo>
                      <a:pt x="72" y="531"/>
                      <a:pt x="45" y="526"/>
                      <a:pt x="27" y="522"/>
                    </a:cubicBezTo>
                    <a:cubicBezTo>
                      <a:pt x="18" y="521"/>
                      <a:pt x="11" y="519"/>
                      <a:pt x="7" y="519"/>
                    </a:cubicBezTo>
                    <a:cubicBezTo>
                      <a:pt x="2" y="518"/>
                      <a:pt x="0" y="517"/>
                      <a:pt x="0" y="517"/>
                    </a:cubicBezTo>
                    <a:cubicBezTo>
                      <a:pt x="0" y="517"/>
                      <a:pt x="3" y="518"/>
                      <a:pt x="7" y="518"/>
                    </a:cubicBezTo>
                    <a:cubicBezTo>
                      <a:pt x="12" y="519"/>
                      <a:pt x="19" y="520"/>
                      <a:pt x="28" y="522"/>
                    </a:cubicBezTo>
                    <a:cubicBezTo>
                      <a:pt x="46" y="525"/>
                      <a:pt x="72" y="529"/>
                      <a:pt x="106" y="535"/>
                    </a:cubicBezTo>
                    <a:cubicBezTo>
                      <a:pt x="107" y="535"/>
                      <a:pt x="107" y="535"/>
                      <a:pt x="107" y="536"/>
                    </a:cubicBezTo>
                    <a:cubicBezTo>
                      <a:pt x="134" y="566"/>
                      <a:pt x="177" y="602"/>
                      <a:pt x="237" y="623"/>
                    </a:cubicBezTo>
                    <a:cubicBezTo>
                      <a:pt x="252" y="629"/>
                      <a:pt x="268" y="632"/>
                      <a:pt x="285" y="637"/>
                    </a:cubicBezTo>
                    <a:cubicBezTo>
                      <a:pt x="301" y="639"/>
                      <a:pt x="319" y="642"/>
                      <a:pt x="337" y="642"/>
                    </a:cubicBezTo>
                    <a:cubicBezTo>
                      <a:pt x="373" y="643"/>
                      <a:pt x="412" y="638"/>
                      <a:pt x="451" y="624"/>
                    </a:cubicBezTo>
                    <a:cubicBezTo>
                      <a:pt x="489" y="611"/>
                      <a:pt x="526" y="590"/>
                      <a:pt x="559" y="560"/>
                    </a:cubicBezTo>
                    <a:cubicBezTo>
                      <a:pt x="592" y="531"/>
                      <a:pt x="620" y="493"/>
                      <a:pt x="639" y="450"/>
                    </a:cubicBezTo>
                    <a:cubicBezTo>
                      <a:pt x="658" y="407"/>
                      <a:pt x="667" y="358"/>
                      <a:pt x="665" y="308"/>
                    </a:cubicBezTo>
                    <a:cubicBezTo>
                      <a:pt x="663" y="259"/>
                      <a:pt x="649" y="208"/>
                      <a:pt x="623" y="163"/>
                    </a:cubicBezTo>
                    <a:cubicBezTo>
                      <a:pt x="619" y="158"/>
                      <a:pt x="616" y="152"/>
                      <a:pt x="613" y="146"/>
                    </a:cubicBezTo>
                    <a:cubicBezTo>
                      <a:pt x="609" y="141"/>
                      <a:pt x="605" y="135"/>
                      <a:pt x="601" y="130"/>
                    </a:cubicBezTo>
                    <a:cubicBezTo>
                      <a:pt x="594" y="119"/>
                      <a:pt x="584" y="110"/>
                      <a:pt x="576" y="100"/>
                    </a:cubicBezTo>
                    <a:cubicBezTo>
                      <a:pt x="571" y="95"/>
                      <a:pt x="566" y="91"/>
                      <a:pt x="561" y="87"/>
                    </a:cubicBezTo>
                    <a:cubicBezTo>
                      <a:pt x="556" y="82"/>
                      <a:pt x="552" y="78"/>
                      <a:pt x="547" y="74"/>
                    </a:cubicBezTo>
                    <a:cubicBezTo>
                      <a:pt x="536" y="66"/>
                      <a:pt x="527" y="58"/>
                      <a:pt x="515" y="52"/>
                    </a:cubicBezTo>
                    <a:cubicBezTo>
                      <a:pt x="472" y="25"/>
                      <a:pt x="424" y="9"/>
                      <a:pt x="375" y="4"/>
                    </a:cubicBezTo>
                    <a:cubicBezTo>
                      <a:pt x="327" y="0"/>
                      <a:pt x="280" y="7"/>
                      <a:pt x="238" y="22"/>
                    </a:cubicBezTo>
                    <a:cubicBezTo>
                      <a:pt x="195" y="38"/>
                      <a:pt x="158" y="62"/>
                      <a:pt x="128" y="90"/>
                    </a:cubicBezTo>
                    <a:cubicBezTo>
                      <a:pt x="98" y="118"/>
                      <a:pt x="75" y="151"/>
                      <a:pt x="59" y="184"/>
                    </a:cubicBezTo>
                    <a:cubicBezTo>
                      <a:pt x="55" y="192"/>
                      <a:pt x="51" y="200"/>
                      <a:pt x="48" y="209"/>
                    </a:cubicBezTo>
                    <a:cubicBezTo>
                      <a:pt x="45" y="217"/>
                      <a:pt x="42" y="225"/>
                      <a:pt x="39" y="234"/>
                    </a:cubicBezTo>
                    <a:cubicBezTo>
                      <a:pt x="35" y="250"/>
                      <a:pt x="31" y="266"/>
                      <a:pt x="29" y="282"/>
                    </a:cubicBezTo>
                    <a:cubicBezTo>
                      <a:pt x="21" y="346"/>
                      <a:pt x="33" y="399"/>
                      <a:pt x="47" y="437"/>
                    </a:cubicBezTo>
                    <a:cubicBezTo>
                      <a:pt x="47" y="438"/>
                      <a:pt x="47" y="438"/>
                      <a:pt x="47" y="438"/>
                    </a:cubicBezTo>
                    <a:cubicBezTo>
                      <a:pt x="46" y="438"/>
                      <a:pt x="46" y="438"/>
                      <a:pt x="46" y="438"/>
                    </a:cubicBezTo>
                    <a:lnTo>
                      <a:pt x="46" y="438"/>
                    </a:lnTo>
                    <a:lnTo>
                      <a:pt x="47" y="438"/>
                    </a:lnTo>
                    <a:cubicBezTo>
                      <a:pt x="32" y="463"/>
                      <a:pt x="20" y="483"/>
                      <a:pt x="12" y="497"/>
                    </a:cubicBezTo>
                    <a:cubicBezTo>
                      <a:pt x="9" y="503"/>
                      <a:pt x="5" y="508"/>
                      <a:pt x="3" y="512"/>
                    </a:cubicBezTo>
                    <a:cubicBezTo>
                      <a:pt x="1" y="515"/>
                      <a:pt x="0" y="517"/>
                      <a:pt x="0" y="517"/>
                    </a:cubicBezTo>
                    <a:lnTo>
                      <a:pt x="0" y="5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5" name="Google Shape;1905;p45"/>
              <p:cNvSpPr/>
              <p:nvPr/>
            </p:nvSpPr>
            <p:spPr>
              <a:xfrm>
                <a:off x="8010241" y="2701257"/>
                <a:ext cx="70792" cy="70793"/>
              </a:xfrm>
              <a:custGeom>
                <a:avLst/>
                <a:gdLst/>
                <a:ahLst/>
                <a:cxnLst/>
                <a:rect l="l" t="t" r="r" b="b"/>
                <a:pathLst>
                  <a:path w="66" h="66" extrusionOk="0">
                    <a:moveTo>
                      <a:pt x="0" y="33"/>
                    </a:moveTo>
                    <a:cubicBezTo>
                      <a:pt x="0" y="15"/>
                      <a:pt x="15" y="0"/>
                      <a:pt x="33" y="0"/>
                    </a:cubicBezTo>
                    <a:cubicBezTo>
                      <a:pt x="51" y="0"/>
                      <a:pt x="66" y="15"/>
                      <a:pt x="66" y="33"/>
                    </a:cubicBezTo>
                    <a:cubicBezTo>
                      <a:pt x="66" y="51"/>
                      <a:pt x="51" y="66"/>
                      <a:pt x="33" y="66"/>
                    </a:cubicBezTo>
                    <a:cubicBezTo>
                      <a:pt x="15" y="66"/>
                      <a:pt x="0" y="51"/>
                      <a:pt x="0" y="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6" name="Google Shape;1906;p45"/>
              <p:cNvSpPr/>
              <p:nvPr/>
            </p:nvSpPr>
            <p:spPr>
              <a:xfrm>
                <a:off x="7870802" y="2701257"/>
                <a:ext cx="69720" cy="70793"/>
              </a:xfrm>
              <a:custGeom>
                <a:avLst/>
                <a:gdLst/>
                <a:ahLst/>
                <a:cxnLst/>
                <a:rect l="l" t="t" r="r" b="b"/>
                <a:pathLst>
                  <a:path w="65" h="66" extrusionOk="0">
                    <a:moveTo>
                      <a:pt x="0" y="33"/>
                    </a:moveTo>
                    <a:cubicBezTo>
                      <a:pt x="0" y="15"/>
                      <a:pt x="14" y="0"/>
                      <a:pt x="32" y="0"/>
                    </a:cubicBezTo>
                    <a:cubicBezTo>
                      <a:pt x="50" y="0"/>
                      <a:pt x="65" y="15"/>
                      <a:pt x="65" y="33"/>
                    </a:cubicBezTo>
                    <a:cubicBezTo>
                      <a:pt x="65" y="51"/>
                      <a:pt x="50" y="66"/>
                      <a:pt x="32" y="66"/>
                    </a:cubicBezTo>
                    <a:cubicBezTo>
                      <a:pt x="14" y="66"/>
                      <a:pt x="0" y="51"/>
                      <a:pt x="0" y="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7" name="Google Shape;1907;p45"/>
              <p:cNvSpPr/>
              <p:nvPr/>
            </p:nvSpPr>
            <p:spPr>
              <a:xfrm>
                <a:off x="7726000" y="2702329"/>
                <a:ext cx="70792" cy="69720"/>
              </a:xfrm>
              <a:custGeom>
                <a:avLst/>
                <a:gdLst/>
                <a:ahLst/>
                <a:cxnLst/>
                <a:rect l="l" t="t" r="r" b="b"/>
                <a:pathLst>
                  <a:path w="66" h="65" extrusionOk="0">
                    <a:moveTo>
                      <a:pt x="4" y="48"/>
                    </a:moveTo>
                    <a:cubicBezTo>
                      <a:pt x="-5" y="33"/>
                      <a:pt x="0" y="13"/>
                      <a:pt x="16" y="4"/>
                    </a:cubicBezTo>
                    <a:cubicBezTo>
                      <a:pt x="32" y="-5"/>
                      <a:pt x="52" y="0"/>
                      <a:pt x="61" y="16"/>
                    </a:cubicBezTo>
                    <a:cubicBezTo>
                      <a:pt x="70" y="31"/>
                      <a:pt x="64" y="51"/>
                      <a:pt x="49" y="60"/>
                    </a:cubicBezTo>
                    <a:cubicBezTo>
                      <a:pt x="33" y="69"/>
                      <a:pt x="13" y="64"/>
                      <a:pt x="4" y="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08" name="Google Shape;1908;p45"/>
            <p:cNvGrpSpPr/>
            <p:nvPr/>
          </p:nvGrpSpPr>
          <p:grpSpPr>
            <a:xfrm>
              <a:off x="5188205" y="269636"/>
              <a:ext cx="718649" cy="691837"/>
              <a:chOff x="5188205" y="269636"/>
              <a:chExt cx="718649" cy="691837"/>
            </a:xfrm>
          </p:grpSpPr>
          <p:sp>
            <p:nvSpPr>
              <p:cNvPr id="1909" name="Google Shape;1909;p45"/>
              <p:cNvSpPr/>
              <p:nvPr/>
            </p:nvSpPr>
            <p:spPr>
              <a:xfrm>
                <a:off x="5188205" y="269636"/>
                <a:ext cx="718649" cy="691837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45" extrusionOk="0">
                    <a:moveTo>
                      <a:pt x="670" y="517"/>
                    </a:moveTo>
                    <a:cubicBezTo>
                      <a:pt x="670" y="517"/>
                      <a:pt x="669" y="515"/>
                      <a:pt x="667" y="512"/>
                    </a:cubicBezTo>
                    <a:cubicBezTo>
                      <a:pt x="665" y="509"/>
                      <a:pt x="662" y="503"/>
                      <a:pt x="658" y="497"/>
                    </a:cubicBezTo>
                    <a:cubicBezTo>
                      <a:pt x="650" y="483"/>
                      <a:pt x="638" y="463"/>
                      <a:pt x="623" y="438"/>
                    </a:cubicBezTo>
                    <a:lnTo>
                      <a:pt x="624" y="438"/>
                    </a:lnTo>
                    <a:lnTo>
                      <a:pt x="624" y="438"/>
                    </a:lnTo>
                    <a:lnTo>
                      <a:pt x="623" y="438"/>
                    </a:lnTo>
                    <a:lnTo>
                      <a:pt x="623" y="437"/>
                    </a:lnTo>
                    <a:cubicBezTo>
                      <a:pt x="637" y="400"/>
                      <a:pt x="649" y="346"/>
                      <a:pt x="641" y="282"/>
                    </a:cubicBezTo>
                    <a:cubicBezTo>
                      <a:pt x="639" y="266"/>
                      <a:pt x="636" y="250"/>
                      <a:pt x="631" y="234"/>
                    </a:cubicBezTo>
                    <a:cubicBezTo>
                      <a:pt x="628" y="225"/>
                      <a:pt x="625" y="217"/>
                      <a:pt x="622" y="209"/>
                    </a:cubicBezTo>
                    <a:cubicBezTo>
                      <a:pt x="619" y="200"/>
                      <a:pt x="615" y="192"/>
                      <a:pt x="611" y="184"/>
                    </a:cubicBezTo>
                    <a:cubicBezTo>
                      <a:pt x="595" y="151"/>
                      <a:pt x="572" y="118"/>
                      <a:pt x="542" y="90"/>
                    </a:cubicBezTo>
                    <a:cubicBezTo>
                      <a:pt x="512" y="62"/>
                      <a:pt x="475" y="38"/>
                      <a:pt x="433" y="23"/>
                    </a:cubicBezTo>
                    <a:cubicBezTo>
                      <a:pt x="390" y="7"/>
                      <a:pt x="343" y="0"/>
                      <a:pt x="295" y="4"/>
                    </a:cubicBezTo>
                    <a:cubicBezTo>
                      <a:pt x="246" y="9"/>
                      <a:pt x="198" y="25"/>
                      <a:pt x="155" y="52"/>
                    </a:cubicBezTo>
                    <a:cubicBezTo>
                      <a:pt x="143" y="58"/>
                      <a:pt x="134" y="66"/>
                      <a:pt x="123" y="74"/>
                    </a:cubicBezTo>
                    <a:cubicBezTo>
                      <a:pt x="118" y="78"/>
                      <a:pt x="114" y="83"/>
                      <a:pt x="109" y="87"/>
                    </a:cubicBezTo>
                    <a:cubicBezTo>
                      <a:pt x="104" y="91"/>
                      <a:pt x="99" y="95"/>
                      <a:pt x="95" y="100"/>
                    </a:cubicBezTo>
                    <a:cubicBezTo>
                      <a:pt x="86" y="110"/>
                      <a:pt x="77" y="119"/>
                      <a:pt x="69" y="130"/>
                    </a:cubicBezTo>
                    <a:cubicBezTo>
                      <a:pt x="65" y="136"/>
                      <a:pt x="61" y="141"/>
                      <a:pt x="58" y="146"/>
                    </a:cubicBezTo>
                    <a:cubicBezTo>
                      <a:pt x="54" y="152"/>
                      <a:pt x="51" y="158"/>
                      <a:pt x="47" y="163"/>
                    </a:cubicBezTo>
                    <a:cubicBezTo>
                      <a:pt x="21" y="208"/>
                      <a:pt x="8" y="259"/>
                      <a:pt x="5" y="308"/>
                    </a:cubicBezTo>
                    <a:cubicBezTo>
                      <a:pt x="3" y="358"/>
                      <a:pt x="12" y="407"/>
                      <a:pt x="31" y="450"/>
                    </a:cubicBezTo>
                    <a:cubicBezTo>
                      <a:pt x="50" y="493"/>
                      <a:pt x="78" y="531"/>
                      <a:pt x="111" y="560"/>
                    </a:cubicBezTo>
                    <a:cubicBezTo>
                      <a:pt x="144" y="590"/>
                      <a:pt x="181" y="611"/>
                      <a:pt x="219" y="625"/>
                    </a:cubicBezTo>
                    <a:cubicBezTo>
                      <a:pt x="258" y="638"/>
                      <a:pt x="297" y="643"/>
                      <a:pt x="333" y="642"/>
                    </a:cubicBezTo>
                    <a:cubicBezTo>
                      <a:pt x="351" y="642"/>
                      <a:pt x="369" y="639"/>
                      <a:pt x="386" y="637"/>
                    </a:cubicBezTo>
                    <a:cubicBezTo>
                      <a:pt x="402" y="632"/>
                      <a:pt x="418" y="629"/>
                      <a:pt x="433" y="624"/>
                    </a:cubicBezTo>
                    <a:cubicBezTo>
                      <a:pt x="493" y="602"/>
                      <a:pt x="536" y="566"/>
                      <a:pt x="563" y="536"/>
                    </a:cubicBezTo>
                    <a:lnTo>
                      <a:pt x="564" y="535"/>
                    </a:lnTo>
                    <a:cubicBezTo>
                      <a:pt x="598" y="530"/>
                      <a:pt x="624" y="525"/>
                      <a:pt x="642" y="522"/>
                    </a:cubicBezTo>
                    <a:cubicBezTo>
                      <a:pt x="651" y="520"/>
                      <a:pt x="658" y="519"/>
                      <a:pt x="663" y="519"/>
                    </a:cubicBezTo>
                    <a:cubicBezTo>
                      <a:pt x="667" y="518"/>
                      <a:pt x="670" y="517"/>
                      <a:pt x="670" y="517"/>
                    </a:cubicBezTo>
                    <a:cubicBezTo>
                      <a:pt x="670" y="517"/>
                      <a:pt x="668" y="518"/>
                      <a:pt x="663" y="519"/>
                    </a:cubicBezTo>
                    <a:cubicBezTo>
                      <a:pt x="659" y="520"/>
                      <a:pt x="652" y="521"/>
                      <a:pt x="643" y="523"/>
                    </a:cubicBezTo>
                    <a:cubicBezTo>
                      <a:pt x="625" y="526"/>
                      <a:pt x="598" y="531"/>
                      <a:pt x="564" y="537"/>
                    </a:cubicBezTo>
                    <a:lnTo>
                      <a:pt x="564" y="537"/>
                    </a:lnTo>
                    <a:cubicBezTo>
                      <a:pt x="537" y="568"/>
                      <a:pt x="494" y="604"/>
                      <a:pt x="434" y="626"/>
                    </a:cubicBezTo>
                    <a:cubicBezTo>
                      <a:pt x="419" y="632"/>
                      <a:pt x="403" y="635"/>
                      <a:pt x="386" y="640"/>
                    </a:cubicBezTo>
                    <a:cubicBezTo>
                      <a:pt x="369" y="642"/>
                      <a:pt x="351" y="645"/>
                      <a:pt x="333" y="645"/>
                    </a:cubicBezTo>
                    <a:cubicBezTo>
                      <a:pt x="296" y="646"/>
                      <a:pt x="257" y="641"/>
                      <a:pt x="218" y="628"/>
                    </a:cubicBezTo>
                    <a:cubicBezTo>
                      <a:pt x="180" y="615"/>
                      <a:pt x="142" y="593"/>
                      <a:pt x="108" y="563"/>
                    </a:cubicBezTo>
                    <a:cubicBezTo>
                      <a:pt x="75" y="533"/>
                      <a:pt x="47" y="496"/>
                      <a:pt x="28" y="452"/>
                    </a:cubicBezTo>
                    <a:cubicBezTo>
                      <a:pt x="8" y="408"/>
                      <a:pt x="-1" y="359"/>
                      <a:pt x="1" y="308"/>
                    </a:cubicBezTo>
                    <a:cubicBezTo>
                      <a:pt x="4" y="258"/>
                      <a:pt x="17" y="207"/>
                      <a:pt x="44" y="162"/>
                    </a:cubicBezTo>
                    <a:cubicBezTo>
                      <a:pt x="47" y="156"/>
                      <a:pt x="51" y="150"/>
                      <a:pt x="54" y="144"/>
                    </a:cubicBezTo>
                    <a:cubicBezTo>
                      <a:pt x="58" y="139"/>
                      <a:pt x="62" y="133"/>
                      <a:pt x="66" y="128"/>
                    </a:cubicBezTo>
                    <a:cubicBezTo>
                      <a:pt x="73" y="117"/>
                      <a:pt x="83" y="108"/>
                      <a:pt x="92" y="98"/>
                    </a:cubicBezTo>
                    <a:cubicBezTo>
                      <a:pt x="96" y="93"/>
                      <a:pt x="101" y="89"/>
                      <a:pt x="106" y="84"/>
                    </a:cubicBezTo>
                    <a:cubicBezTo>
                      <a:pt x="111" y="80"/>
                      <a:pt x="115" y="75"/>
                      <a:pt x="121" y="71"/>
                    </a:cubicBezTo>
                    <a:cubicBezTo>
                      <a:pt x="131" y="64"/>
                      <a:pt x="141" y="55"/>
                      <a:pt x="152" y="49"/>
                    </a:cubicBezTo>
                    <a:cubicBezTo>
                      <a:pt x="196" y="22"/>
                      <a:pt x="246" y="6"/>
                      <a:pt x="294" y="1"/>
                    </a:cubicBezTo>
                    <a:cubicBezTo>
                      <a:pt x="343" y="-3"/>
                      <a:pt x="391" y="4"/>
                      <a:pt x="434" y="20"/>
                    </a:cubicBezTo>
                    <a:cubicBezTo>
                      <a:pt x="476" y="35"/>
                      <a:pt x="514" y="59"/>
                      <a:pt x="544" y="88"/>
                    </a:cubicBezTo>
                    <a:cubicBezTo>
                      <a:pt x="575" y="116"/>
                      <a:pt x="598" y="149"/>
                      <a:pt x="614" y="183"/>
                    </a:cubicBezTo>
                    <a:cubicBezTo>
                      <a:pt x="618" y="191"/>
                      <a:pt x="622" y="199"/>
                      <a:pt x="624" y="208"/>
                    </a:cubicBezTo>
                    <a:cubicBezTo>
                      <a:pt x="627" y="217"/>
                      <a:pt x="631" y="225"/>
                      <a:pt x="633" y="233"/>
                    </a:cubicBezTo>
                    <a:cubicBezTo>
                      <a:pt x="638" y="250"/>
                      <a:pt x="641" y="266"/>
                      <a:pt x="643" y="282"/>
                    </a:cubicBezTo>
                    <a:cubicBezTo>
                      <a:pt x="651" y="346"/>
                      <a:pt x="639" y="400"/>
                      <a:pt x="624" y="438"/>
                    </a:cubicBezTo>
                    <a:lnTo>
                      <a:pt x="623" y="437"/>
                    </a:lnTo>
                    <a:lnTo>
                      <a:pt x="623" y="437"/>
                    </a:lnTo>
                    <a:lnTo>
                      <a:pt x="624" y="437"/>
                    </a:lnTo>
                    <a:lnTo>
                      <a:pt x="624" y="437"/>
                    </a:lnTo>
                    <a:cubicBezTo>
                      <a:pt x="639" y="463"/>
                      <a:pt x="650" y="483"/>
                      <a:pt x="658" y="497"/>
                    </a:cubicBezTo>
                    <a:cubicBezTo>
                      <a:pt x="662" y="504"/>
                      <a:pt x="665" y="509"/>
                      <a:pt x="667" y="512"/>
                    </a:cubicBezTo>
                    <a:cubicBezTo>
                      <a:pt x="669" y="516"/>
                      <a:pt x="670" y="517"/>
                      <a:pt x="670" y="5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0" name="Google Shape;1910;p45"/>
              <p:cNvSpPr/>
              <p:nvPr/>
            </p:nvSpPr>
            <p:spPr>
              <a:xfrm>
                <a:off x="5359822" y="590348"/>
                <a:ext cx="69720" cy="70793"/>
              </a:xfrm>
              <a:custGeom>
                <a:avLst/>
                <a:gdLst/>
                <a:ahLst/>
                <a:cxnLst/>
                <a:rect l="l" t="t" r="r" b="b"/>
                <a:pathLst>
                  <a:path w="65" h="66" extrusionOk="0">
                    <a:moveTo>
                      <a:pt x="65" y="33"/>
                    </a:moveTo>
                    <a:cubicBezTo>
                      <a:pt x="65" y="15"/>
                      <a:pt x="51" y="0"/>
                      <a:pt x="33" y="0"/>
                    </a:cubicBezTo>
                    <a:cubicBezTo>
                      <a:pt x="14" y="0"/>
                      <a:pt x="0" y="15"/>
                      <a:pt x="0" y="33"/>
                    </a:cubicBezTo>
                    <a:cubicBezTo>
                      <a:pt x="0" y="51"/>
                      <a:pt x="14" y="66"/>
                      <a:pt x="33" y="66"/>
                    </a:cubicBezTo>
                    <a:cubicBezTo>
                      <a:pt x="51" y="66"/>
                      <a:pt x="65" y="51"/>
                      <a:pt x="65" y="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1" name="Google Shape;1911;p45"/>
              <p:cNvSpPr/>
              <p:nvPr/>
            </p:nvSpPr>
            <p:spPr>
              <a:xfrm>
                <a:off x="5500334" y="590348"/>
                <a:ext cx="69720" cy="70793"/>
              </a:xfrm>
              <a:custGeom>
                <a:avLst/>
                <a:gdLst/>
                <a:ahLst/>
                <a:cxnLst/>
                <a:rect l="l" t="t" r="r" b="b"/>
                <a:pathLst>
                  <a:path w="65" h="66" extrusionOk="0">
                    <a:moveTo>
                      <a:pt x="65" y="33"/>
                    </a:moveTo>
                    <a:cubicBezTo>
                      <a:pt x="65" y="15"/>
                      <a:pt x="50" y="0"/>
                      <a:pt x="32" y="0"/>
                    </a:cubicBezTo>
                    <a:cubicBezTo>
                      <a:pt x="14" y="0"/>
                      <a:pt x="0" y="15"/>
                      <a:pt x="0" y="33"/>
                    </a:cubicBezTo>
                    <a:cubicBezTo>
                      <a:pt x="0" y="51"/>
                      <a:pt x="14" y="66"/>
                      <a:pt x="32" y="66"/>
                    </a:cubicBezTo>
                    <a:cubicBezTo>
                      <a:pt x="50" y="66"/>
                      <a:pt x="65" y="51"/>
                      <a:pt x="65" y="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2" name="Google Shape;1912;p45"/>
              <p:cNvSpPr/>
              <p:nvPr/>
            </p:nvSpPr>
            <p:spPr>
              <a:xfrm>
                <a:off x="5644064" y="591421"/>
                <a:ext cx="69720" cy="69720"/>
              </a:xfrm>
              <a:custGeom>
                <a:avLst/>
                <a:gdLst/>
                <a:ahLst/>
                <a:cxnLst/>
                <a:rect l="l" t="t" r="r" b="b"/>
                <a:pathLst>
                  <a:path w="65" h="65" extrusionOk="0">
                    <a:moveTo>
                      <a:pt x="61" y="48"/>
                    </a:moveTo>
                    <a:cubicBezTo>
                      <a:pt x="70" y="33"/>
                      <a:pt x="65" y="13"/>
                      <a:pt x="49" y="4"/>
                    </a:cubicBezTo>
                    <a:cubicBezTo>
                      <a:pt x="34" y="-5"/>
                      <a:pt x="14" y="0"/>
                      <a:pt x="5" y="15"/>
                    </a:cubicBezTo>
                    <a:cubicBezTo>
                      <a:pt x="-4" y="31"/>
                      <a:pt x="1" y="51"/>
                      <a:pt x="17" y="60"/>
                    </a:cubicBezTo>
                    <a:cubicBezTo>
                      <a:pt x="32" y="69"/>
                      <a:pt x="52" y="64"/>
                      <a:pt x="61" y="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31"/>
          <p:cNvSpPr/>
          <p:nvPr/>
        </p:nvSpPr>
        <p:spPr>
          <a:xfrm>
            <a:off x="5854488" y="1496062"/>
            <a:ext cx="865200" cy="821100"/>
          </a:xfrm>
          <a:prstGeom prst="roundRect">
            <a:avLst>
              <a:gd name="adj" fmla="val 1060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4" name="Google Shape;1114;p31"/>
          <p:cNvSpPr/>
          <p:nvPr/>
        </p:nvSpPr>
        <p:spPr>
          <a:xfrm>
            <a:off x="2424313" y="1496062"/>
            <a:ext cx="865200" cy="821100"/>
          </a:xfrm>
          <a:prstGeom prst="roundRect">
            <a:avLst>
              <a:gd name="adj" fmla="val 1060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5" name="Google Shape;1115;p31"/>
          <p:cNvSpPr txBox="1">
            <a:spLocks noGrp="1"/>
          </p:cNvSpPr>
          <p:nvPr>
            <p:ph type="subTitle" idx="4"/>
          </p:nvPr>
        </p:nvSpPr>
        <p:spPr>
          <a:xfrm>
            <a:off x="4983888" y="2527525"/>
            <a:ext cx="2606400" cy="43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dirty="0" err="1"/>
              <a:t>Кирил</a:t>
            </a:r>
            <a:r>
              <a:rPr lang="ru-RU" sz="2200" dirty="0"/>
              <a:t> Ибрагимов</a:t>
            </a:r>
            <a:endParaRPr sz="2200" dirty="0"/>
          </a:p>
        </p:txBody>
      </p:sp>
      <p:sp>
        <p:nvSpPr>
          <p:cNvPr id="1116" name="Google Shape;1116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err="1"/>
              <a:t>Отборът</a:t>
            </a:r>
            <a:r>
              <a:rPr lang="ru-RU" sz="3200" dirty="0"/>
              <a:t> ни</a:t>
            </a:r>
            <a:endParaRPr sz="3200" dirty="0"/>
          </a:p>
        </p:txBody>
      </p:sp>
      <p:sp>
        <p:nvSpPr>
          <p:cNvPr id="1117" name="Google Shape;1117;p31"/>
          <p:cNvSpPr txBox="1">
            <a:spLocks noGrp="1"/>
          </p:cNvSpPr>
          <p:nvPr>
            <p:ph type="subTitle" idx="1"/>
          </p:nvPr>
        </p:nvSpPr>
        <p:spPr>
          <a:xfrm>
            <a:off x="4983888" y="2963425"/>
            <a:ext cx="2606400" cy="14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 dirty="0" err="1"/>
              <a:t>Занимава</a:t>
            </a:r>
            <a:r>
              <a:rPr lang="ru-RU" sz="1700" dirty="0"/>
              <a:t> се с </a:t>
            </a:r>
            <a:r>
              <a:rPr lang="en-US" sz="1700" dirty="0" err="1"/>
              <a:t>BackEnd</a:t>
            </a:r>
            <a:r>
              <a:rPr lang="ru-RU" sz="1700" dirty="0"/>
              <a:t>.</a:t>
            </a:r>
            <a:endParaRPr sz="1700" dirty="0"/>
          </a:p>
        </p:txBody>
      </p:sp>
      <p:sp>
        <p:nvSpPr>
          <p:cNvPr id="1118" name="Google Shape;1118;p31"/>
          <p:cNvSpPr txBox="1">
            <a:spLocks noGrp="1"/>
          </p:cNvSpPr>
          <p:nvPr>
            <p:ph type="subTitle" idx="2"/>
          </p:nvPr>
        </p:nvSpPr>
        <p:spPr>
          <a:xfrm>
            <a:off x="1245933" y="2963425"/>
            <a:ext cx="3220775" cy="10183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 dirty="0" err="1"/>
              <a:t>Занимава</a:t>
            </a:r>
            <a:r>
              <a:rPr lang="ru-RU" sz="1700" dirty="0"/>
              <a:t> се с </a:t>
            </a:r>
            <a:r>
              <a:rPr lang="en-US" sz="1700" dirty="0" err="1"/>
              <a:t>FrontEnd</a:t>
            </a:r>
            <a:r>
              <a:rPr lang="ru-RU" sz="1700" dirty="0"/>
              <a:t>, документация и презентация.</a:t>
            </a:r>
            <a:endParaRPr sz="1700" dirty="0"/>
          </a:p>
        </p:txBody>
      </p:sp>
      <p:sp>
        <p:nvSpPr>
          <p:cNvPr id="1119" name="Google Shape;1119;p31"/>
          <p:cNvSpPr txBox="1">
            <a:spLocks noGrp="1"/>
          </p:cNvSpPr>
          <p:nvPr>
            <p:ph type="subTitle" idx="3"/>
          </p:nvPr>
        </p:nvSpPr>
        <p:spPr>
          <a:xfrm>
            <a:off x="1553713" y="2527525"/>
            <a:ext cx="2606400" cy="43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dirty="0"/>
              <a:t>Лизавета Капуста</a:t>
            </a:r>
            <a:endParaRPr sz="2200" dirty="0"/>
          </a:p>
        </p:txBody>
      </p:sp>
      <p:grpSp>
        <p:nvGrpSpPr>
          <p:cNvPr id="1120" name="Google Shape;1120;p31"/>
          <p:cNvGrpSpPr/>
          <p:nvPr/>
        </p:nvGrpSpPr>
        <p:grpSpPr>
          <a:xfrm>
            <a:off x="6075693" y="1681743"/>
            <a:ext cx="422789" cy="449740"/>
            <a:chOff x="5364750" y="3235150"/>
            <a:chExt cx="277275" cy="294950"/>
          </a:xfrm>
        </p:grpSpPr>
        <p:sp>
          <p:nvSpPr>
            <p:cNvPr id="1121" name="Google Shape;1121;p31"/>
            <p:cNvSpPr/>
            <p:nvPr/>
          </p:nvSpPr>
          <p:spPr>
            <a:xfrm>
              <a:off x="5502600" y="3235150"/>
              <a:ext cx="17350" cy="44125"/>
            </a:xfrm>
            <a:custGeom>
              <a:avLst/>
              <a:gdLst/>
              <a:ahLst/>
              <a:cxnLst/>
              <a:rect l="l" t="t" r="r" b="b"/>
              <a:pathLst>
                <a:path w="694" h="1765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cubicBezTo>
                    <a:pt x="0" y="1607"/>
                    <a:pt x="158" y="1765"/>
                    <a:pt x="347" y="1765"/>
                  </a:cubicBezTo>
                  <a:cubicBezTo>
                    <a:pt x="536" y="1765"/>
                    <a:pt x="693" y="1607"/>
                    <a:pt x="693" y="141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1"/>
            <p:cNvSpPr/>
            <p:nvPr/>
          </p:nvSpPr>
          <p:spPr>
            <a:xfrm>
              <a:off x="5555375" y="3253850"/>
              <a:ext cx="35450" cy="34100"/>
            </a:xfrm>
            <a:custGeom>
              <a:avLst/>
              <a:gdLst/>
              <a:ahLst/>
              <a:cxnLst/>
              <a:rect l="l" t="t" r="r" b="b"/>
              <a:pathLst>
                <a:path w="1418" h="1364" extrusionOk="0">
                  <a:moveTo>
                    <a:pt x="1071" y="1"/>
                  </a:moveTo>
                  <a:cubicBezTo>
                    <a:pt x="977" y="1"/>
                    <a:pt x="882" y="24"/>
                    <a:pt x="819" y="72"/>
                  </a:cubicBezTo>
                  <a:lnTo>
                    <a:pt x="126" y="796"/>
                  </a:lnTo>
                  <a:cubicBezTo>
                    <a:pt x="0" y="922"/>
                    <a:pt x="0" y="1143"/>
                    <a:pt x="126" y="1269"/>
                  </a:cubicBezTo>
                  <a:cubicBezTo>
                    <a:pt x="189" y="1332"/>
                    <a:pt x="268" y="1363"/>
                    <a:pt x="350" y="1363"/>
                  </a:cubicBezTo>
                  <a:cubicBezTo>
                    <a:pt x="433" y="1363"/>
                    <a:pt x="520" y="1332"/>
                    <a:pt x="599" y="1269"/>
                  </a:cubicBezTo>
                  <a:lnTo>
                    <a:pt x="1323" y="544"/>
                  </a:lnTo>
                  <a:cubicBezTo>
                    <a:pt x="1418" y="418"/>
                    <a:pt x="1418" y="198"/>
                    <a:pt x="1323" y="72"/>
                  </a:cubicBezTo>
                  <a:cubicBezTo>
                    <a:pt x="1260" y="24"/>
                    <a:pt x="1166" y="1"/>
                    <a:pt x="10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1"/>
            <p:cNvSpPr/>
            <p:nvPr/>
          </p:nvSpPr>
          <p:spPr>
            <a:xfrm>
              <a:off x="5606550" y="3357225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725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1"/>
            <p:cNvSpPr/>
            <p:nvPr/>
          </p:nvSpPr>
          <p:spPr>
            <a:xfrm>
              <a:off x="5364750" y="335722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1"/>
            <p:cNvSpPr/>
            <p:nvPr/>
          </p:nvSpPr>
          <p:spPr>
            <a:xfrm>
              <a:off x="5433275" y="3253850"/>
              <a:ext cx="35475" cy="34100"/>
            </a:xfrm>
            <a:custGeom>
              <a:avLst/>
              <a:gdLst/>
              <a:ahLst/>
              <a:cxnLst/>
              <a:rect l="l" t="t" r="r" b="b"/>
              <a:pathLst>
                <a:path w="1419" h="1364" extrusionOk="0">
                  <a:moveTo>
                    <a:pt x="363" y="1"/>
                  </a:moveTo>
                  <a:cubicBezTo>
                    <a:pt x="276" y="1"/>
                    <a:pt x="190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820" y="1269"/>
                  </a:lnTo>
                  <a:cubicBezTo>
                    <a:pt x="883" y="1332"/>
                    <a:pt x="977" y="1363"/>
                    <a:pt x="1072" y="1363"/>
                  </a:cubicBezTo>
                  <a:cubicBezTo>
                    <a:pt x="1166" y="1363"/>
                    <a:pt x="1261" y="1332"/>
                    <a:pt x="1324" y="1269"/>
                  </a:cubicBezTo>
                  <a:cubicBezTo>
                    <a:pt x="1418" y="1143"/>
                    <a:pt x="1418" y="922"/>
                    <a:pt x="1324" y="796"/>
                  </a:cubicBezTo>
                  <a:lnTo>
                    <a:pt x="599" y="72"/>
                  </a:lnTo>
                  <a:cubicBezTo>
                    <a:pt x="536" y="24"/>
                    <a:pt x="450" y="1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1"/>
            <p:cNvSpPr/>
            <p:nvPr/>
          </p:nvSpPr>
          <p:spPr>
            <a:xfrm>
              <a:off x="5380500" y="3287775"/>
              <a:ext cx="37050" cy="25975"/>
            </a:xfrm>
            <a:custGeom>
              <a:avLst/>
              <a:gdLst/>
              <a:ahLst/>
              <a:cxnLst/>
              <a:rect l="l" t="t" r="r" b="b"/>
              <a:pathLst>
                <a:path w="1482" h="1039" extrusionOk="0">
                  <a:moveTo>
                    <a:pt x="396" y="0"/>
                  </a:moveTo>
                  <a:cubicBezTo>
                    <a:pt x="267" y="0"/>
                    <a:pt x="132" y="81"/>
                    <a:pt x="64" y="195"/>
                  </a:cubicBezTo>
                  <a:cubicBezTo>
                    <a:pt x="1" y="353"/>
                    <a:pt x="64" y="573"/>
                    <a:pt x="221" y="668"/>
                  </a:cubicBezTo>
                  <a:lnTo>
                    <a:pt x="946" y="1015"/>
                  </a:lnTo>
                  <a:cubicBezTo>
                    <a:pt x="987" y="1031"/>
                    <a:pt x="1032" y="1039"/>
                    <a:pt x="1077" y="1039"/>
                  </a:cubicBezTo>
                  <a:cubicBezTo>
                    <a:pt x="1209" y="1039"/>
                    <a:pt x="1349" y="974"/>
                    <a:pt x="1419" y="857"/>
                  </a:cubicBezTo>
                  <a:cubicBezTo>
                    <a:pt x="1482" y="699"/>
                    <a:pt x="1419" y="447"/>
                    <a:pt x="1261" y="384"/>
                  </a:cubicBezTo>
                  <a:lnTo>
                    <a:pt x="536" y="38"/>
                  </a:lnTo>
                  <a:cubicBezTo>
                    <a:pt x="493" y="12"/>
                    <a:pt x="445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1"/>
            <p:cNvSpPr/>
            <p:nvPr/>
          </p:nvSpPr>
          <p:spPr>
            <a:xfrm>
              <a:off x="5588450" y="3288075"/>
              <a:ext cx="37025" cy="26800"/>
            </a:xfrm>
            <a:custGeom>
              <a:avLst/>
              <a:gdLst/>
              <a:ahLst/>
              <a:cxnLst/>
              <a:rect l="l" t="t" r="r" b="b"/>
              <a:pathLst>
                <a:path w="1481" h="1072" extrusionOk="0">
                  <a:moveTo>
                    <a:pt x="1110" y="0"/>
                  </a:moveTo>
                  <a:cubicBezTo>
                    <a:pt x="1049" y="0"/>
                    <a:pt x="983" y="18"/>
                    <a:pt x="914" y="57"/>
                  </a:cubicBezTo>
                  <a:lnTo>
                    <a:pt x="221" y="404"/>
                  </a:lnTo>
                  <a:cubicBezTo>
                    <a:pt x="63" y="498"/>
                    <a:pt x="0" y="687"/>
                    <a:pt x="63" y="877"/>
                  </a:cubicBezTo>
                  <a:cubicBezTo>
                    <a:pt x="132" y="991"/>
                    <a:pt x="250" y="1072"/>
                    <a:pt x="382" y="1072"/>
                  </a:cubicBezTo>
                  <a:cubicBezTo>
                    <a:pt x="432" y="1072"/>
                    <a:pt x="484" y="1060"/>
                    <a:pt x="536" y="1034"/>
                  </a:cubicBezTo>
                  <a:lnTo>
                    <a:pt x="1260" y="687"/>
                  </a:lnTo>
                  <a:cubicBezTo>
                    <a:pt x="1418" y="593"/>
                    <a:pt x="1481" y="404"/>
                    <a:pt x="1418" y="215"/>
                  </a:cubicBezTo>
                  <a:cubicBezTo>
                    <a:pt x="1353" y="85"/>
                    <a:pt x="1244" y="0"/>
                    <a:pt x="11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1"/>
            <p:cNvSpPr/>
            <p:nvPr/>
          </p:nvSpPr>
          <p:spPr>
            <a:xfrm>
              <a:off x="5412025" y="3286350"/>
              <a:ext cx="177225" cy="243750"/>
            </a:xfrm>
            <a:custGeom>
              <a:avLst/>
              <a:gdLst/>
              <a:ahLst/>
              <a:cxnLst/>
              <a:rect l="l" t="t" r="r" b="b"/>
              <a:pathLst>
                <a:path w="7089" h="9750" extrusionOk="0">
                  <a:moveTo>
                    <a:pt x="3529" y="0"/>
                  </a:moveTo>
                  <a:cubicBezTo>
                    <a:pt x="3151" y="0"/>
                    <a:pt x="2836" y="315"/>
                    <a:pt x="2836" y="725"/>
                  </a:cubicBezTo>
                  <a:lnTo>
                    <a:pt x="2836" y="1418"/>
                  </a:lnTo>
                  <a:cubicBezTo>
                    <a:pt x="2836" y="1040"/>
                    <a:pt x="2520" y="725"/>
                    <a:pt x="2111" y="725"/>
                  </a:cubicBezTo>
                  <a:cubicBezTo>
                    <a:pt x="1733" y="725"/>
                    <a:pt x="1418" y="1040"/>
                    <a:pt x="1418" y="1418"/>
                  </a:cubicBezTo>
                  <a:lnTo>
                    <a:pt x="1418" y="2143"/>
                  </a:lnTo>
                  <a:cubicBezTo>
                    <a:pt x="1544" y="2143"/>
                    <a:pt x="1638" y="2080"/>
                    <a:pt x="1764" y="2080"/>
                  </a:cubicBezTo>
                  <a:lnTo>
                    <a:pt x="3497" y="2080"/>
                  </a:lnTo>
                  <a:cubicBezTo>
                    <a:pt x="4253" y="2080"/>
                    <a:pt x="4883" y="2710"/>
                    <a:pt x="4883" y="3466"/>
                  </a:cubicBezTo>
                  <a:cubicBezTo>
                    <a:pt x="4883" y="4096"/>
                    <a:pt x="4474" y="4600"/>
                    <a:pt x="3907" y="4758"/>
                  </a:cubicBezTo>
                  <a:cubicBezTo>
                    <a:pt x="4064" y="5073"/>
                    <a:pt x="4159" y="5482"/>
                    <a:pt x="4159" y="5860"/>
                  </a:cubicBezTo>
                  <a:cubicBezTo>
                    <a:pt x="4159" y="6081"/>
                    <a:pt x="4001" y="6238"/>
                    <a:pt x="3812" y="6238"/>
                  </a:cubicBezTo>
                  <a:cubicBezTo>
                    <a:pt x="3623" y="6238"/>
                    <a:pt x="3466" y="6081"/>
                    <a:pt x="3466" y="5860"/>
                  </a:cubicBezTo>
                  <a:cubicBezTo>
                    <a:pt x="3466" y="4915"/>
                    <a:pt x="2678" y="4128"/>
                    <a:pt x="1733" y="4128"/>
                  </a:cubicBezTo>
                  <a:lnTo>
                    <a:pt x="3466" y="4128"/>
                  </a:lnTo>
                  <a:cubicBezTo>
                    <a:pt x="3844" y="4128"/>
                    <a:pt x="4159" y="3812"/>
                    <a:pt x="4159" y="3434"/>
                  </a:cubicBezTo>
                  <a:cubicBezTo>
                    <a:pt x="4159" y="3025"/>
                    <a:pt x="3844" y="2710"/>
                    <a:pt x="3466" y="2710"/>
                  </a:cubicBezTo>
                  <a:lnTo>
                    <a:pt x="1733" y="2710"/>
                  </a:lnTo>
                  <a:cubicBezTo>
                    <a:pt x="788" y="2710"/>
                    <a:pt x="0" y="3497"/>
                    <a:pt x="0" y="4443"/>
                  </a:cubicBezTo>
                  <a:lnTo>
                    <a:pt x="0" y="5167"/>
                  </a:lnTo>
                  <a:cubicBezTo>
                    <a:pt x="0" y="6112"/>
                    <a:pt x="536" y="6963"/>
                    <a:pt x="1386" y="7372"/>
                  </a:cubicBezTo>
                  <a:lnTo>
                    <a:pt x="1386" y="8318"/>
                  </a:lnTo>
                  <a:cubicBezTo>
                    <a:pt x="977" y="8318"/>
                    <a:pt x="662" y="8633"/>
                    <a:pt x="662" y="9011"/>
                  </a:cubicBezTo>
                  <a:lnTo>
                    <a:pt x="662" y="9389"/>
                  </a:lnTo>
                  <a:cubicBezTo>
                    <a:pt x="662" y="9578"/>
                    <a:pt x="819" y="9735"/>
                    <a:pt x="1008" y="9735"/>
                  </a:cubicBezTo>
                  <a:lnTo>
                    <a:pt x="5860" y="9735"/>
                  </a:lnTo>
                  <a:cubicBezTo>
                    <a:pt x="5923" y="9745"/>
                    <a:pt x="5979" y="9749"/>
                    <a:pt x="6029" y="9749"/>
                  </a:cubicBezTo>
                  <a:cubicBezTo>
                    <a:pt x="6305" y="9749"/>
                    <a:pt x="6396" y="9612"/>
                    <a:pt x="6396" y="9452"/>
                  </a:cubicBezTo>
                  <a:lnTo>
                    <a:pt x="6396" y="9105"/>
                  </a:lnTo>
                  <a:cubicBezTo>
                    <a:pt x="6396" y="8696"/>
                    <a:pt x="6112" y="8381"/>
                    <a:pt x="5702" y="8381"/>
                  </a:cubicBezTo>
                  <a:lnTo>
                    <a:pt x="5702" y="7436"/>
                  </a:lnTo>
                  <a:cubicBezTo>
                    <a:pt x="6522" y="7057"/>
                    <a:pt x="7089" y="6175"/>
                    <a:pt x="7089" y="5230"/>
                  </a:cubicBezTo>
                  <a:lnTo>
                    <a:pt x="7089" y="2143"/>
                  </a:lnTo>
                  <a:cubicBezTo>
                    <a:pt x="7089" y="1733"/>
                    <a:pt x="6774" y="1418"/>
                    <a:pt x="6364" y="1418"/>
                  </a:cubicBezTo>
                  <a:cubicBezTo>
                    <a:pt x="5986" y="1418"/>
                    <a:pt x="5671" y="1733"/>
                    <a:pt x="5671" y="2143"/>
                  </a:cubicBezTo>
                  <a:lnTo>
                    <a:pt x="5671" y="1418"/>
                  </a:lnTo>
                  <a:cubicBezTo>
                    <a:pt x="5671" y="1040"/>
                    <a:pt x="5356" y="725"/>
                    <a:pt x="4946" y="725"/>
                  </a:cubicBezTo>
                  <a:cubicBezTo>
                    <a:pt x="4568" y="725"/>
                    <a:pt x="4253" y="1040"/>
                    <a:pt x="4253" y="1418"/>
                  </a:cubicBezTo>
                  <a:lnTo>
                    <a:pt x="4253" y="725"/>
                  </a:lnTo>
                  <a:cubicBezTo>
                    <a:pt x="4253" y="315"/>
                    <a:pt x="3938" y="0"/>
                    <a:pt x="35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31"/>
          <p:cNvGrpSpPr/>
          <p:nvPr/>
        </p:nvGrpSpPr>
        <p:grpSpPr>
          <a:xfrm>
            <a:off x="2630499" y="1696686"/>
            <a:ext cx="452827" cy="419854"/>
            <a:chOff x="6543825" y="3202075"/>
            <a:chExt cx="296975" cy="275350"/>
          </a:xfrm>
        </p:grpSpPr>
        <p:sp>
          <p:nvSpPr>
            <p:cNvPr id="1130" name="Google Shape;1130;p31"/>
            <p:cNvSpPr/>
            <p:nvPr/>
          </p:nvSpPr>
          <p:spPr>
            <a:xfrm>
              <a:off x="6683250" y="3202075"/>
              <a:ext cx="17350" cy="43350"/>
            </a:xfrm>
            <a:custGeom>
              <a:avLst/>
              <a:gdLst/>
              <a:ahLst/>
              <a:cxnLst/>
              <a:rect l="l" t="t" r="r" b="b"/>
              <a:pathLst>
                <a:path w="694" h="173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355"/>
                  </a:lnTo>
                  <a:cubicBezTo>
                    <a:pt x="0" y="1576"/>
                    <a:pt x="158" y="1733"/>
                    <a:pt x="347" y="1733"/>
                  </a:cubicBezTo>
                  <a:cubicBezTo>
                    <a:pt x="536" y="1733"/>
                    <a:pt x="693" y="1576"/>
                    <a:pt x="693" y="1355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1"/>
            <p:cNvSpPr/>
            <p:nvPr/>
          </p:nvSpPr>
          <p:spPr>
            <a:xfrm>
              <a:off x="6613925" y="3236125"/>
              <a:ext cx="35475" cy="34700"/>
            </a:xfrm>
            <a:custGeom>
              <a:avLst/>
              <a:gdLst/>
              <a:ahLst/>
              <a:cxnLst/>
              <a:rect l="l" t="t" r="r" b="b"/>
              <a:pathLst>
                <a:path w="1419" h="1388" extrusionOk="0">
                  <a:moveTo>
                    <a:pt x="363" y="1"/>
                  </a:moveTo>
                  <a:cubicBezTo>
                    <a:pt x="276" y="1"/>
                    <a:pt x="190" y="40"/>
                    <a:pt x="127" y="119"/>
                  </a:cubicBezTo>
                  <a:cubicBezTo>
                    <a:pt x="1" y="245"/>
                    <a:pt x="1" y="466"/>
                    <a:pt x="127" y="592"/>
                  </a:cubicBezTo>
                  <a:lnTo>
                    <a:pt x="820" y="1316"/>
                  </a:lnTo>
                  <a:cubicBezTo>
                    <a:pt x="883" y="1364"/>
                    <a:pt x="969" y="1387"/>
                    <a:pt x="1056" y="1387"/>
                  </a:cubicBezTo>
                  <a:cubicBezTo>
                    <a:pt x="1143" y="1387"/>
                    <a:pt x="1229" y="1364"/>
                    <a:pt x="1292" y="1316"/>
                  </a:cubicBezTo>
                  <a:cubicBezTo>
                    <a:pt x="1418" y="1190"/>
                    <a:pt x="1418" y="938"/>
                    <a:pt x="1292" y="844"/>
                  </a:cubicBezTo>
                  <a:lnTo>
                    <a:pt x="599" y="119"/>
                  </a:lnTo>
                  <a:cubicBezTo>
                    <a:pt x="536" y="40"/>
                    <a:pt x="450" y="1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1"/>
            <p:cNvSpPr/>
            <p:nvPr/>
          </p:nvSpPr>
          <p:spPr>
            <a:xfrm>
              <a:off x="6734425" y="3236425"/>
              <a:ext cx="35475" cy="34400"/>
            </a:xfrm>
            <a:custGeom>
              <a:avLst/>
              <a:gdLst/>
              <a:ahLst/>
              <a:cxnLst/>
              <a:rect l="l" t="t" r="r" b="b"/>
              <a:pathLst>
                <a:path w="1419" h="1376" extrusionOk="0">
                  <a:moveTo>
                    <a:pt x="1054" y="0"/>
                  </a:moveTo>
                  <a:cubicBezTo>
                    <a:pt x="976" y="0"/>
                    <a:pt x="894" y="33"/>
                    <a:pt x="820" y="107"/>
                  </a:cubicBezTo>
                  <a:lnTo>
                    <a:pt x="95" y="832"/>
                  </a:lnTo>
                  <a:cubicBezTo>
                    <a:pt x="1" y="926"/>
                    <a:pt x="1" y="1178"/>
                    <a:pt x="95" y="1304"/>
                  </a:cubicBezTo>
                  <a:cubicBezTo>
                    <a:pt x="158" y="1352"/>
                    <a:pt x="253" y="1375"/>
                    <a:pt x="344" y="1375"/>
                  </a:cubicBezTo>
                  <a:cubicBezTo>
                    <a:pt x="434" y="1375"/>
                    <a:pt x="521" y="1352"/>
                    <a:pt x="568" y="1304"/>
                  </a:cubicBezTo>
                  <a:lnTo>
                    <a:pt x="1293" y="580"/>
                  </a:lnTo>
                  <a:cubicBezTo>
                    <a:pt x="1419" y="454"/>
                    <a:pt x="1419" y="233"/>
                    <a:pt x="1293" y="107"/>
                  </a:cubicBezTo>
                  <a:cubicBezTo>
                    <a:pt x="1226" y="41"/>
                    <a:pt x="1142" y="0"/>
                    <a:pt x="1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1"/>
            <p:cNvSpPr/>
            <p:nvPr/>
          </p:nvSpPr>
          <p:spPr>
            <a:xfrm>
              <a:off x="6805325" y="3322575"/>
              <a:ext cx="35475" cy="121325"/>
            </a:xfrm>
            <a:custGeom>
              <a:avLst/>
              <a:gdLst/>
              <a:ahLst/>
              <a:cxnLst/>
              <a:rect l="l" t="t" r="r" b="b"/>
              <a:pathLst>
                <a:path w="1419" h="4853" extrusionOk="0">
                  <a:moveTo>
                    <a:pt x="0" y="1"/>
                  </a:moveTo>
                  <a:lnTo>
                    <a:pt x="0" y="4852"/>
                  </a:lnTo>
                  <a:lnTo>
                    <a:pt x="1040" y="4852"/>
                  </a:lnTo>
                  <a:cubicBezTo>
                    <a:pt x="1261" y="4852"/>
                    <a:pt x="1418" y="4695"/>
                    <a:pt x="1418" y="4506"/>
                  </a:cubicBezTo>
                  <a:lnTo>
                    <a:pt x="1418" y="316"/>
                  </a:lnTo>
                  <a:cubicBezTo>
                    <a:pt x="1355" y="158"/>
                    <a:pt x="1198" y="1"/>
                    <a:pt x="10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1"/>
            <p:cNvSpPr/>
            <p:nvPr/>
          </p:nvSpPr>
          <p:spPr>
            <a:xfrm>
              <a:off x="6543825" y="3323275"/>
              <a:ext cx="35475" cy="121400"/>
            </a:xfrm>
            <a:custGeom>
              <a:avLst/>
              <a:gdLst/>
              <a:ahLst/>
              <a:cxnLst/>
              <a:rect l="l" t="t" r="r" b="b"/>
              <a:pathLst>
                <a:path w="1419" h="4856" extrusionOk="0">
                  <a:moveTo>
                    <a:pt x="323" y="0"/>
                  </a:moveTo>
                  <a:cubicBezTo>
                    <a:pt x="132" y="0"/>
                    <a:pt x="1" y="149"/>
                    <a:pt x="1" y="351"/>
                  </a:cubicBezTo>
                  <a:lnTo>
                    <a:pt x="1" y="4509"/>
                  </a:lnTo>
                  <a:cubicBezTo>
                    <a:pt x="1" y="4698"/>
                    <a:pt x="158" y="4856"/>
                    <a:pt x="379" y="4856"/>
                  </a:cubicBezTo>
                  <a:lnTo>
                    <a:pt x="1418" y="4856"/>
                  </a:lnTo>
                  <a:lnTo>
                    <a:pt x="1418" y="4"/>
                  </a:lnTo>
                  <a:lnTo>
                    <a:pt x="379" y="4"/>
                  </a:lnTo>
                  <a:cubicBezTo>
                    <a:pt x="360" y="1"/>
                    <a:pt x="341" y="0"/>
                    <a:pt x="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1"/>
            <p:cNvSpPr/>
            <p:nvPr/>
          </p:nvSpPr>
          <p:spPr>
            <a:xfrm>
              <a:off x="6643075" y="3332025"/>
              <a:ext cx="143375" cy="104000"/>
            </a:xfrm>
            <a:custGeom>
              <a:avLst/>
              <a:gdLst/>
              <a:ahLst/>
              <a:cxnLst/>
              <a:rect l="l" t="t" r="r" b="b"/>
              <a:pathLst>
                <a:path w="5735" h="4160" extrusionOk="0">
                  <a:moveTo>
                    <a:pt x="1639" y="1"/>
                  </a:moveTo>
                  <a:cubicBezTo>
                    <a:pt x="1450" y="1"/>
                    <a:pt x="1198" y="158"/>
                    <a:pt x="1072" y="379"/>
                  </a:cubicBezTo>
                  <a:lnTo>
                    <a:pt x="0" y="2490"/>
                  </a:lnTo>
                  <a:cubicBezTo>
                    <a:pt x="158" y="2584"/>
                    <a:pt x="378" y="2616"/>
                    <a:pt x="567" y="2616"/>
                  </a:cubicBezTo>
                  <a:cubicBezTo>
                    <a:pt x="1072" y="2616"/>
                    <a:pt x="1544" y="2364"/>
                    <a:pt x="1796" y="1891"/>
                  </a:cubicBezTo>
                  <a:lnTo>
                    <a:pt x="2017" y="1418"/>
                  </a:lnTo>
                  <a:lnTo>
                    <a:pt x="2710" y="1418"/>
                  </a:lnTo>
                  <a:cubicBezTo>
                    <a:pt x="2899" y="1418"/>
                    <a:pt x="3056" y="1481"/>
                    <a:pt x="3182" y="1607"/>
                  </a:cubicBezTo>
                  <a:lnTo>
                    <a:pt x="5734" y="4159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1"/>
            <p:cNvSpPr/>
            <p:nvPr/>
          </p:nvSpPr>
          <p:spPr>
            <a:xfrm>
              <a:off x="6595025" y="3288700"/>
              <a:ext cx="175675" cy="188725"/>
            </a:xfrm>
            <a:custGeom>
              <a:avLst/>
              <a:gdLst/>
              <a:ahLst/>
              <a:cxnLst/>
              <a:rect l="l" t="t" r="r" b="b"/>
              <a:pathLst>
                <a:path w="7027" h="7549" extrusionOk="0">
                  <a:moveTo>
                    <a:pt x="2206" y="1"/>
                  </a:moveTo>
                  <a:cubicBezTo>
                    <a:pt x="1828" y="1"/>
                    <a:pt x="1481" y="221"/>
                    <a:pt x="1261" y="568"/>
                  </a:cubicBezTo>
                  <a:lnTo>
                    <a:pt x="946" y="1198"/>
                  </a:lnTo>
                  <a:cubicBezTo>
                    <a:pt x="914" y="1324"/>
                    <a:pt x="757" y="1419"/>
                    <a:pt x="631" y="1419"/>
                  </a:cubicBezTo>
                  <a:lnTo>
                    <a:pt x="1" y="1419"/>
                  </a:lnTo>
                  <a:lnTo>
                    <a:pt x="1" y="6239"/>
                  </a:lnTo>
                  <a:lnTo>
                    <a:pt x="1576" y="6239"/>
                  </a:lnTo>
                  <a:lnTo>
                    <a:pt x="2584" y="7247"/>
                  </a:lnTo>
                  <a:cubicBezTo>
                    <a:pt x="2768" y="7431"/>
                    <a:pt x="3054" y="7548"/>
                    <a:pt x="3330" y="7548"/>
                  </a:cubicBezTo>
                  <a:cubicBezTo>
                    <a:pt x="3431" y="7548"/>
                    <a:pt x="3531" y="7533"/>
                    <a:pt x="3624" y="7499"/>
                  </a:cubicBezTo>
                  <a:lnTo>
                    <a:pt x="6585" y="6554"/>
                  </a:lnTo>
                  <a:cubicBezTo>
                    <a:pt x="6743" y="6522"/>
                    <a:pt x="6900" y="6396"/>
                    <a:pt x="7026" y="6302"/>
                  </a:cubicBezTo>
                  <a:lnTo>
                    <a:pt x="4537" y="3813"/>
                  </a:lnTo>
                  <a:lnTo>
                    <a:pt x="4380" y="3813"/>
                  </a:lnTo>
                  <a:lnTo>
                    <a:pt x="4348" y="3844"/>
                  </a:lnTo>
                  <a:cubicBezTo>
                    <a:pt x="4033" y="4506"/>
                    <a:pt x="3340" y="4947"/>
                    <a:pt x="2647" y="5042"/>
                  </a:cubicBezTo>
                  <a:cubicBezTo>
                    <a:pt x="2601" y="5044"/>
                    <a:pt x="2556" y="5046"/>
                    <a:pt x="2511" y="5046"/>
                  </a:cubicBezTo>
                  <a:cubicBezTo>
                    <a:pt x="2046" y="5046"/>
                    <a:pt x="1698" y="4899"/>
                    <a:pt x="1324" y="4727"/>
                  </a:cubicBezTo>
                  <a:cubicBezTo>
                    <a:pt x="1103" y="4632"/>
                    <a:pt x="1040" y="4412"/>
                    <a:pt x="1166" y="4254"/>
                  </a:cubicBezTo>
                  <a:lnTo>
                    <a:pt x="2363" y="1797"/>
                  </a:lnTo>
                  <a:cubicBezTo>
                    <a:pt x="2615" y="1324"/>
                    <a:pt x="3088" y="1041"/>
                    <a:pt x="3592" y="1041"/>
                  </a:cubicBezTo>
                  <a:lnTo>
                    <a:pt x="5104" y="1041"/>
                  </a:lnTo>
                  <a:cubicBezTo>
                    <a:pt x="5167" y="852"/>
                    <a:pt x="5262" y="631"/>
                    <a:pt x="5262" y="347"/>
                  </a:cubicBezTo>
                  <a:cubicBezTo>
                    <a:pt x="5262" y="158"/>
                    <a:pt x="5104" y="1"/>
                    <a:pt x="4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06B3FABD-9A92-18E7-00E7-CE2E1F159F68}"/>
              </a:ext>
            </a:extLst>
          </p:cNvPr>
          <p:cNvSpPr txBox="1"/>
          <p:nvPr/>
        </p:nvSpPr>
        <p:spPr>
          <a:xfrm>
            <a:off x="2678854" y="4318052"/>
            <a:ext cx="378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ППМГ «Акад. Никола </a:t>
            </a:r>
            <a:r>
              <a:rPr lang="ru-RU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Обрешков</a:t>
            </a:r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»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ru-RU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Ръководители</a:t>
            </a:r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Т. Трифонова, Т. </a:t>
            </a:r>
            <a:r>
              <a:rPr lang="ru-RU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Евтимова</a:t>
            </a:r>
            <a:endParaRPr lang="bg-BG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30"/>
          <p:cNvSpPr txBox="1">
            <a:spLocks noGrp="1"/>
          </p:cNvSpPr>
          <p:nvPr>
            <p:ph type="title"/>
          </p:nvPr>
        </p:nvSpPr>
        <p:spPr>
          <a:xfrm>
            <a:off x="3989375" y="2629836"/>
            <a:ext cx="4383600" cy="12916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Идея и </a:t>
            </a:r>
            <a:r>
              <a:rPr lang="ru-RU" sz="3600" dirty="0" err="1"/>
              <a:t>предимства</a:t>
            </a:r>
            <a:endParaRPr sz="3600" dirty="0"/>
          </a:p>
        </p:txBody>
      </p:sp>
      <p:sp>
        <p:nvSpPr>
          <p:cNvPr id="1007" name="Google Shape;1007;p30"/>
          <p:cNvSpPr txBox="1">
            <a:spLocks noGrp="1"/>
          </p:cNvSpPr>
          <p:nvPr>
            <p:ph type="title" idx="2"/>
          </p:nvPr>
        </p:nvSpPr>
        <p:spPr>
          <a:xfrm>
            <a:off x="5642675" y="1454775"/>
            <a:ext cx="1077000" cy="9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008" name="Google Shape;1008;p30"/>
          <p:cNvGrpSpPr/>
          <p:nvPr/>
        </p:nvGrpSpPr>
        <p:grpSpPr>
          <a:xfrm>
            <a:off x="418555" y="2815949"/>
            <a:ext cx="3225743" cy="2405363"/>
            <a:chOff x="418555" y="2815949"/>
            <a:chExt cx="3225743" cy="2405363"/>
          </a:xfrm>
        </p:grpSpPr>
        <p:grpSp>
          <p:nvGrpSpPr>
            <p:cNvPr id="1009" name="Google Shape;1009;p30"/>
            <p:cNvGrpSpPr/>
            <p:nvPr/>
          </p:nvGrpSpPr>
          <p:grpSpPr>
            <a:xfrm>
              <a:off x="418555" y="2815949"/>
              <a:ext cx="2661006" cy="2405363"/>
              <a:chOff x="418555" y="2815949"/>
              <a:chExt cx="2661006" cy="2405363"/>
            </a:xfrm>
          </p:grpSpPr>
          <p:sp>
            <p:nvSpPr>
              <p:cNvPr id="1010" name="Google Shape;1010;p30"/>
              <p:cNvSpPr/>
              <p:nvPr/>
            </p:nvSpPr>
            <p:spPr>
              <a:xfrm>
                <a:off x="1417886" y="4361425"/>
                <a:ext cx="1661675" cy="859888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518" extrusionOk="0">
                    <a:moveTo>
                      <a:pt x="281" y="434"/>
                    </a:moveTo>
                    <a:cubicBezTo>
                      <a:pt x="302" y="359"/>
                      <a:pt x="377" y="94"/>
                      <a:pt x="398" y="19"/>
                    </a:cubicBezTo>
                    <a:cubicBezTo>
                      <a:pt x="401" y="8"/>
                      <a:pt x="412" y="0"/>
                      <a:pt x="424" y="0"/>
                    </a:cubicBezTo>
                    <a:lnTo>
                      <a:pt x="975" y="0"/>
                    </a:lnTo>
                    <a:cubicBezTo>
                      <a:pt x="993" y="0"/>
                      <a:pt x="1005" y="17"/>
                      <a:pt x="1001" y="34"/>
                    </a:cubicBezTo>
                    <a:lnTo>
                      <a:pt x="868" y="499"/>
                    </a:lnTo>
                    <a:cubicBezTo>
                      <a:pt x="865" y="510"/>
                      <a:pt x="854" y="518"/>
                      <a:pt x="842" y="518"/>
                    </a:cubicBezTo>
                    <a:lnTo>
                      <a:pt x="27" y="518"/>
                    </a:lnTo>
                    <a:cubicBezTo>
                      <a:pt x="-5" y="518"/>
                      <a:pt x="-11" y="472"/>
                      <a:pt x="21" y="465"/>
                    </a:cubicBezTo>
                    <a:cubicBezTo>
                      <a:pt x="21" y="465"/>
                      <a:pt x="22" y="465"/>
                      <a:pt x="23" y="465"/>
                    </a:cubicBezTo>
                    <a:cubicBezTo>
                      <a:pt x="72" y="455"/>
                      <a:pt x="204" y="454"/>
                      <a:pt x="255" y="454"/>
                    </a:cubicBezTo>
                    <a:cubicBezTo>
                      <a:pt x="267" y="454"/>
                      <a:pt x="278" y="446"/>
                      <a:pt x="281" y="4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1" name="Google Shape;1011;p30"/>
              <p:cNvSpPr/>
              <p:nvPr/>
            </p:nvSpPr>
            <p:spPr>
              <a:xfrm>
                <a:off x="1924191" y="4419525"/>
                <a:ext cx="1082330" cy="697206"/>
              </a:xfrm>
              <a:custGeom>
                <a:avLst/>
                <a:gdLst/>
                <a:ahLst/>
                <a:cxnLst/>
                <a:rect l="l" t="t" r="r" b="b"/>
                <a:pathLst>
                  <a:path w="652" h="420" extrusionOk="0">
                    <a:moveTo>
                      <a:pt x="652" y="0"/>
                    </a:moveTo>
                    <a:lnTo>
                      <a:pt x="530" y="417"/>
                    </a:lnTo>
                    <a:lnTo>
                      <a:pt x="0" y="420"/>
                    </a:lnTo>
                    <a:lnTo>
                      <a:pt x="118" y="0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2" name="Google Shape;1012;p30"/>
              <p:cNvSpPr/>
              <p:nvPr/>
            </p:nvSpPr>
            <p:spPr>
              <a:xfrm>
                <a:off x="2631359" y="4665208"/>
                <a:ext cx="217462" cy="4980"/>
              </a:xfrm>
              <a:custGeom>
                <a:avLst/>
                <a:gdLst/>
                <a:ahLst/>
                <a:cxnLst/>
                <a:rect l="l" t="t" r="r" b="b"/>
                <a:pathLst>
                  <a:path w="131" h="3" extrusionOk="0">
                    <a:moveTo>
                      <a:pt x="0" y="1"/>
                    </a:moveTo>
                    <a:cubicBezTo>
                      <a:pt x="0" y="2"/>
                      <a:pt x="28" y="3"/>
                      <a:pt x="65" y="3"/>
                    </a:cubicBezTo>
                    <a:cubicBezTo>
                      <a:pt x="101" y="3"/>
                      <a:pt x="131" y="2"/>
                      <a:pt x="131" y="1"/>
                    </a:cubicBezTo>
                    <a:cubicBezTo>
                      <a:pt x="131" y="0"/>
                      <a:pt x="101" y="0"/>
                      <a:pt x="65" y="0"/>
                    </a:cubicBezTo>
                    <a:cubicBezTo>
                      <a:pt x="28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3" name="Google Shape;1013;p30"/>
              <p:cNvSpPr/>
              <p:nvPr/>
            </p:nvSpPr>
            <p:spPr>
              <a:xfrm>
                <a:off x="2677839" y="4764809"/>
                <a:ext cx="142761" cy="4980"/>
              </a:xfrm>
              <a:custGeom>
                <a:avLst/>
                <a:gdLst/>
                <a:ahLst/>
                <a:cxnLst/>
                <a:rect l="l" t="t" r="r" b="b"/>
                <a:pathLst>
                  <a:path w="86" h="3" extrusionOk="0">
                    <a:moveTo>
                      <a:pt x="0" y="2"/>
                    </a:moveTo>
                    <a:cubicBezTo>
                      <a:pt x="0" y="2"/>
                      <a:pt x="19" y="3"/>
                      <a:pt x="43" y="3"/>
                    </a:cubicBezTo>
                    <a:cubicBezTo>
                      <a:pt x="67" y="3"/>
                      <a:pt x="86" y="2"/>
                      <a:pt x="86" y="2"/>
                    </a:cubicBezTo>
                    <a:cubicBezTo>
                      <a:pt x="86" y="1"/>
                      <a:pt x="67" y="0"/>
                      <a:pt x="43" y="0"/>
                    </a:cubicBezTo>
                    <a:cubicBezTo>
                      <a:pt x="19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4" name="Google Shape;1014;p30"/>
              <p:cNvSpPr/>
              <p:nvPr/>
            </p:nvSpPr>
            <p:spPr>
              <a:xfrm>
                <a:off x="2382356" y="4764809"/>
                <a:ext cx="258962" cy="498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3" extrusionOk="0">
                    <a:moveTo>
                      <a:pt x="0" y="2"/>
                    </a:moveTo>
                    <a:cubicBezTo>
                      <a:pt x="0" y="2"/>
                      <a:pt x="35" y="3"/>
                      <a:pt x="78" y="3"/>
                    </a:cubicBezTo>
                    <a:cubicBezTo>
                      <a:pt x="121" y="3"/>
                      <a:pt x="156" y="2"/>
                      <a:pt x="156" y="2"/>
                    </a:cubicBezTo>
                    <a:cubicBezTo>
                      <a:pt x="156" y="1"/>
                      <a:pt x="121" y="0"/>
                      <a:pt x="78" y="0"/>
                    </a:cubicBezTo>
                    <a:cubicBezTo>
                      <a:pt x="35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5" name="Google Shape;1015;p30"/>
              <p:cNvSpPr/>
              <p:nvPr/>
            </p:nvSpPr>
            <p:spPr>
              <a:xfrm>
                <a:off x="2847161" y="4549007"/>
                <a:ext cx="38180" cy="49800"/>
              </a:xfrm>
              <a:custGeom>
                <a:avLst/>
                <a:gdLst/>
                <a:ahLst/>
                <a:cxnLst/>
                <a:rect l="l" t="t" r="r" b="b"/>
                <a:pathLst>
                  <a:path w="23" h="30" extrusionOk="0">
                    <a:moveTo>
                      <a:pt x="0" y="30"/>
                    </a:moveTo>
                    <a:cubicBezTo>
                      <a:pt x="0" y="31"/>
                      <a:pt x="10" y="26"/>
                      <a:pt x="22" y="19"/>
                    </a:cubicBezTo>
                    <a:lnTo>
                      <a:pt x="23" y="18"/>
                    </a:lnTo>
                    <a:lnTo>
                      <a:pt x="22" y="17"/>
                    </a:lnTo>
                    <a:lnTo>
                      <a:pt x="21" y="16"/>
                    </a:lnTo>
                    <a:cubicBezTo>
                      <a:pt x="11" y="7"/>
                      <a:pt x="2" y="0"/>
                      <a:pt x="1" y="0"/>
                    </a:cubicBezTo>
                    <a:cubicBezTo>
                      <a:pt x="1" y="1"/>
                      <a:pt x="9" y="9"/>
                      <a:pt x="20" y="18"/>
                    </a:cubicBezTo>
                    <a:lnTo>
                      <a:pt x="20" y="19"/>
                    </a:lnTo>
                    <a:lnTo>
                      <a:pt x="20" y="17"/>
                    </a:lnTo>
                    <a:cubicBezTo>
                      <a:pt x="9" y="23"/>
                      <a:pt x="-1" y="30"/>
                      <a:pt x="0" y="3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6" name="Google Shape;1016;p30"/>
              <p:cNvSpPr/>
              <p:nvPr/>
            </p:nvSpPr>
            <p:spPr>
              <a:xfrm>
                <a:off x="2754200" y="4549007"/>
                <a:ext cx="39840" cy="53120"/>
              </a:xfrm>
              <a:custGeom>
                <a:avLst/>
                <a:gdLst/>
                <a:ahLst/>
                <a:cxnLst/>
                <a:rect l="l" t="t" r="r" b="b"/>
                <a:pathLst>
                  <a:path w="24" h="32" extrusionOk="0">
                    <a:moveTo>
                      <a:pt x="24" y="0"/>
                    </a:moveTo>
                    <a:cubicBezTo>
                      <a:pt x="24" y="0"/>
                      <a:pt x="14" y="5"/>
                      <a:pt x="2" y="12"/>
                    </a:cubicBezTo>
                    <a:lnTo>
                      <a:pt x="0" y="13"/>
                    </a:lnTo>
                    <a:lnTo>
                      <a:pt x="1" y="14"/>
                    </a:lnTo>
                    <a:lnTo>
                      <a:pt x="2" y="14"/>
                    </a:lnTo>
                    <a:cubicBezTo>
                      <a:pt x="11" y="25"/>
                      <a:pt x="19" y="33"/>
                      <a:pt x="20" y="32"/>
                    </a:cubicBezTo>
                    <a:cubicBezTo>
                      <a:pt x="20" y="32"/>
                      <a:pt x="13" y="23"/>
                      <a:pt x="4" y="13"/>
                    </a:cubicBezTo>
                    <a:lnTo>
                      <a:pt x="3" y="12"/>
                    </a:lnTo>
                    <a:lnTo>
                      <a:pt x="3" y="14"/>
                    </a:lnTo>
                    <a:cubicBezTo>
                      <a:pt x="15" y="7"/>
                      <a:pt x="24" y="1"/>
                      <a:pt x="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7" name="Google Shape;1017;p30"/>
              <p:cNvSpPr/>
              <p:nvPr/>
            </p:nvSpPr>
            <p:spPr>
              <a:xfrm>
                <a:off x="2802341" y="4535727"/>
                <a:ext cx="31540" cy="87981"/>
              </a:xfrm>
              <a:custGeom>
                <a:avLst/>
                <a:gdLst/>
                <a:ahLst/>
                <a:cxnLst/>
                <a:rect l="l" t="t" r="r" b="b"/>
                <a:pathLst>
                  <a:path w="19" h="53" extrusionOk="0">
                    <a:moveTo>
                      <a:pt x="0" y="0"/>
                    </a:moveTo>
                    <a:cubicBezTo>
                      <a:pt x="0" y="0"/>
                      <a:pt x="2" y="12"/>
                      <a:pt x="8" y="27"/>
                    </a:cubicBezTo>
                    <a:cubicBezTo>
                      <a:pt x="13" y="42"/>
                      <a:pt x="18" y="54"/>
                      <a:pt x="19" y="53"/>
                    </a:cubicBezTo>
                    <a:cubicBezTo>
                      <a:pt x="19" y="52"/>
                      <a:pt x="16" y="41"/>
                      <a:pt x="11" y="26"/>
                    </a:cubicBezTo>
                    <a:cubicBezTo>
                      <a:pt x="6" y="1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8" name="Google Shape;1018;p30"/>
              <p:cNvSpPr/>
              <p:nvPr/>
            </p:nvSpPr>
            <p:spPr>
              <a:xfrm>
                <a:off x="2120073" y="4655248"/>
                <a:ext cx="448204" cy="4980"/>
              </a:xfrm>
              <a:custGeom>
                <a:avLst/>
                <a:gdLst/>
                <a:ahLst/>
                <a:cxnLst/>
                <a:rect l="l" t="t" r="r" b="b"/>
                <a:pathLst>
                  <a:path w="270" h="3" extrusionOk="0">
                    <a:moveTo>
                      <a:pt x="0" y="2"/>
                    </a:moveTo>
                    <a:cubicBezTo>
                      <a:pt x="0" y="2"/>
                      <a:pt x="61" y="3"/>
                      <a:pt x="135" y="3"/>
                    </a:cubicBezTo>
                    <a:cubicBezTo>
                      <a:pt x="210" y="3"/>
                      <a:pt x="270" y="2"/>
                      <a:pt x="270" y="2"/>
                    </a:cubicBezTo>
                    <a:cubicBezTo>
                      <a:pt x="270" y="1"/>
                      <a:pt x="210" y="0"/>
                      <a:pt x="135" y="0"/>
                    </a:cubicBezTo>
                    <a:cubicBezTo>
                      <a:pt x="6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9" name="Google Shape;1019;p30"/>
              <p:cNvSpPr/>
              <p:nvPr/>
            </p:nvSpPr>
            <p:spPr>
              <a:xfrm>
                <a:off x="2143314" y="4710028"/>
                <a:ext cx="698866" cy="4980"/>
              </a:xfrm>
              <a:custGeom>
                <a:avLst/>
                <a:gdLst/>
                <a:ahLst/>
                <a:cxnLst/>
                <a:rect l="l" t="t" r="r" b="b"/>
                <a:pathLst>
                  <a:path w="421" h="3" extrusionOk="0">
                    <a:moveTo>
                      <a:pt x="0" y="2"/>
                    </a:moveTo>
                    <a:cubicBezTo>
                      <a:pt x="0" y="3"/>
                      <a:pt x="94" y="3"/>
                      <a:pt x="210" y="3"/>
                    </a:cubicBezTo>
                    <a:cubicBezTo>
                      <a:pt x="326" y="3"/>
                      <a:pt x="421" y="3"/>
                      <a:pt x="421" y="2"/>
                    </a:cubicBezTo>
                    <a:cubicBezTo>
                      <a:pt x="421" y="1"/>
                      <a:pt x="326" y="0"/>
                      <a:pt x="210" y="0"/>
                    </a:cubicBezTo>
                    <a:cubicBezTo>
                      <a:pt x="94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0" name="Google Shape;1020;p30"/>
              <p:cNvSpPr/>
              <p:nvPr/>
            </p:nvSpPr>
            <p:spPr>
              <a:xfrm>
                <a:off x="2559978" y="4851130"/>
                <a:ext cx="219122" cy="498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3" extrusionOk="0">
                    <a:moveTo>
                      <a:pt x="0" y="1"/>
                    </a:moveTo>
                    <a:cubicBezTo>
                      <a:pt x="0" y="2"/>
                      <a:pt x="29" y="3"/>
                      <a:pt x="66" y="3"/>
                    </a:cubicBezTo>
                    <a:cubicBezTo>
                      <a:pt x="102" y="3"/>
                      <a:pt x="132" y="2"/>
                      <a:pt x="132" y="1"/>
                    </a:cubicBezTo>
                    <a:cubicBezTo>
                      <a:pt x="132" y="1"/>
                      <a:pt x="102" y="0"/>
                      <a:pt x="66" y="0"/>
                    </a:cubicBezTo>
                    <a:cubicBezTo>
                      <a:pt x="29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1" name="Google Shape;1021;p30"/>
              <p:cNvSpPr/>
              <p:nvPr/>
            </p:nvSpPr>
            <p:spPr>
              <a:xfrm>
                <a:off x="2608118" y="4952391"/>
                <a:ext cx="142761" cy="3320"/>
              </a:xfrm>
              <a:custGeom>
                <a:avLst/>
                <a:gdLst/>
                <a:ahLst/>
                <a:cxnLst/>
                <a:rect l="l" t="t" r="r" b="b"/>
                <a:pathLst>
                  <a:path w="86" h="2" extrusionOk="0">
                    <a:moveTo>
                      <a:pt x="0" y="1"/>
                    </a:moveTo>
                    <a:cubicBezTo>
                      <a:pt x="0" y="2"/>
                      <a:pt x="19" y="2"/>
                      <a:pt x="43" y="2"/>
                    </a:cubicBezTo>
                    <a:cubicBezTo>
                      <a:pt x="67" y="2"/>
                      <a:pt x="86" y="2"/>
                      <a:pt x="86" y="1"/>
                    </a:cubicBezTo>
                    <a:cubicBezTo>
                      <a:pt x="86" y="0"/>
                      <a:pt x="67" y="0"/>
                      <a:pt x="43" y="0"/>
                    </a:cubicBezTo>
                    <a:cubicBezTo>
                      <a:pt x="19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2" name="Google Shape;1022;p30"/>
              <p:cNvSpPr/>
              <p:nvPr/>
            </p:nvSpPr>
            <p:spPr>
              <a:xfrm>
                <a:off x="2312635" y="4952391"/>
                <a:ext cx="258962" cy="332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2" extrusionOk="0">
                    <a:moveTo>
                      <a:pt x="0" y="1"/>
                    </a:moveTo>
                    <a:cubicBezTo>
                      <a:pt x="0" y="2"/>
                      <a:pt x="35" y="2"/>
                      <a:pt x="78" y="2"/>
                    </a:cubicBezTo>
                    <a:cubicBezTo>
                      <a:pt x="121" y="2"/>
                      <a:pt x="156" y="2"/>
                      <a:pt x="156" y="1"/>
                    </a:cubicBezTo>
                    <a:cubicBezTo>
                      <a:pt x="156" y="0"/>
                      <a:pt x="121" y="0"/>
                      <a:pt x="78" y="0"/>
                    </a:cubicBezTo>
                    <a:cubicBezTo>
                      <a:pt x="35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3" name="Google Shape;1023;p30"/>
              <p:cNvSpPr/>
              <p:nvPr/>
            </p:nvSpPr>
            <p:spPr>
              <a:xfrm>
                <a:off x="2071933" y="4897610"/>
                <a:ext cx="700526" cy="3320"/>
              </a:xfrm>
              <a:custGeom>
                <a:avLst/>
                <a:gdLst/>
                <a:ahLst/>
                <a:cxnLst/>
                <a:rect l="l" t="t" r="r" b="b"/>
                <a:pathLst>
                  <a:path w="422" h="2" extrusionOk="0">
                    <a:moveTo>
                      <a:pt x="0" y="1"/>
                    </a:moveTo>
                    <a:cubicBezTo>
                      <a:pt x="0" y="2"/>
                      <a:pt x="95" y="2"/>
                      <a:pt x="211" y="2"/>
                    </a:cubicBezTo>
                    <a:cubicBezTo>
                      <a:pt x="327" y="2"/>
                      <a:pt x="422" y="2"/>
                      <a:pt x="422" y="1"/>
                    </a:cubicBezTo>
                    <a:cubicBezTo>
                      <a:pt x="422" y="0"/>
                      <a:pt x="327" y="0"/>
                      <a:pt x="211" y="0"/>
                    </a:cubicBezTo>
                    <a:cubicBezTo>
                      <a:pt x="95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4" name="Google Shape;1024;p30"/>
              <p:cNvSpPr/>
              <p:nvPr/>
            </p:nvSpPr>
            <p:spPr>
              <a:xfrm>
                <a:off x="2815621" y="4371385"/>
                <a:ext cx="242362" cy="849928"/>
              </a:xfrm>
              <a:custGeom>
                <a:avLst/>
                <a:gdLst/>
                <a:ahLst/>
                <a:cxnLst/>
                <a:rect l="l" t="t" r="r" b="b"/>
                <a:pathLst>
                  <a:path w="146" h="512" extrusionOk="0">
                    <a:moveTo>
                      <a:pt x="0" y="512"/>
                    </a:moveTo>
                    <a:cubicBezTo>
                      <a:pt x="1" y="512"/>
                      <a:pt x="34" y="398"/>
                      <a:pt x="75" y="257"/>
                    </a:cubicBezTo>
                    <a:cubicBezTo>
                      <a:pt x="115" y="115"/>
                      <a:pt x="147" y="0"/>
                      <a:pt x="146" y="0"/>
                    </a:cubicBezTo>
                    <a:cubicBezTo>
                      <a:pt x="145" y="0"/>
                      <a:pt x="112" y="114"/>
                      <a:pt x="72" y="256"/>
                    </a:cubicBezTo>
                    <a:cubicBezTo>
                      <a:pt x="32" y="397"/>
                      <a:pt x="0" y="512"/>
                      <a:pt x="0" y="5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5" name="Google Shape;1025;p30"/>
              <p:cNvSpPr/>
              <p:nvPr/>
            </p:nvSpPr>
            <p:spPr>
              <a:xfrm>
                <a:off x="2143314" y="4578887"/>
                <a:ext cx="436584" cy="38512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32" extrusionOk="0">
                    <a:moveTo>
                      <a:pt x="261" y="6"/>
                    </a:moveTo>
                    <a:cubicBezTo>
                      <a:pt x="261" y="6"/>
                      <a:pt x="216" y="-8"/>
                      <a:pt x="185" y="6"/>
                    </a:cubicBezTo>
                    <a:cubicBezTo>
                      <a:pt x="154" y="21"/>
                      <a:pt x="0" y="140"/>
                      <a:pt x="0" y="140"/>
                    </a:cubicBezTo>
                    <a:lnTo>
                      <a:pt x="25" y="232"/>
                    </a:lnTo>
                    <a:lnTo>
                      <a:pt x="61" y="203"/>
                    </a:lnTo>
                    <a:cubicBezTo>
                      <a:pt x="61" y="203"/>
                      <a:pt x="119" y="211"/>
                      <a:pt x="142" y="189"/>
                    </a:cubicBezTo>
                    <a:cubicBezTo>
                      <a:pt x="164" y="166"/>
                      <a:pt x="190" y="145"/>
                      <a:pt x="190" y="145"/>
                    </a:cubicBezTo>
                    <a:cubicBezTo>
                      <a:pt x="190" y="145"/>
                      <a:pt x="213" y="182"/>
                      <a:pt x="226" y="180"/>
                    </a:cubicBezTo>
                    <a:cubicBezTo>
                      <a:pt x="235" y="178"/>
                      <a:pt x="240" y="149"/>
                      <a:pt x="240" y="149"/>
                    </a:cubicBezTo>
                    <a:cubicBezTo>
                      <a:pt x="240" y="149"/>
                      <a:pt x="268" y="156"/>
                      <a:pt x="261" y="129"/>
                    </a:cubicBezTo>
                    <a:lnTo>
                      <a:pt x="245" y="75"/>
                    </a:lnTo>
                    <a:cubicBezTo>
                      <a:pt x="242" y="66"/>
                      <a:pt x="233" y="59"/>
                      <a:pt x="223" y="58"/>
                    </a:cubicBezTo>
                    <a:lnTo>
                      <a:pt x="175" y="53"/>
                    </a:lnTo>
                    <a:lnTo>
                      <a:pt x="201" y="32"/>
                    </a:lnTo>
                    <a:cubicBezTo>
                      <a:pt x="201" y="32"/>
                      <a:pt x="229" y="34"/>
                      <a:pt x="253" y="29"/>
                    </a:cubicBezTo>
                    <a:cubicBezTo>
                      <a:pt x="261" y="27"/>
                      <a:pt x="267" y="11"/>
                      <a:pt x="261" y="6"/>
                    </a:cubicBezTo>
                    <a:close/>
                  </a:path>
                </a:pathLst>
              </a:custGeom>
              <a:solidFill>
                <a:srgbClr val="9E6753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6" name="Google Shape;1026;p30"/>
              <p:cNvSpPr/>
              <p:nvPr/>
            </p:nvSpPr>
            <p:spPr>
              <a:xfrm>
                <a:off x="2408916" y="4733269"/>
                <a:ext cx="122841" cy="91301"/>
              </a:xfrm>
              <a:custGeom>
                <a:avLst/>
                <a:gdLst/>
                <a:ahLst/>
                <a:cxnLst/>
                <a:rect l="l" t="t" r="r" b="b"/>
                <a:pathLst>
                  <a:path w="74" h="55" extrusionOk="0">
                    <a:moveTo>
                      <a:pt x="0" y="12"/>
                    </a:moveTo>
                    <a:cubicBezTo>
                      <a:pt x="1" y="12"/>
                      <a:pt x="6" y="9"/>
                      <a:pt x="15" y="6"/>
                    </a:cubicBezTo>
                    <a:cubicBezTo>
                      <a:pt x="19" y="4"/>
                      <a:pt x="25" y="2"/>
                      <a:pt x="31" y="3"/>
                    </a:cubicBezTo>
                    <a:cubicBezTo>
                      <a:pt x="37" y="3"/>
                      <a:pt x="43" y="5"/>
                      <a:pt x="49" y="10"/>
                    </a:cubicBezTo>
                    <a:cubicBezTo>
                      <a:pt x="61" y="19"/>
                      <a:pt x="66" y="31"/>
                      <a:pt x="69" y="40"/>
                    </a:cubicBezTo>
                    <a:cubicBezTo>
                      <a:pt x="72" y="49"/>
                      <a:pt x="74" y="55"/>
                      <a:pt x="74" y="55"/>
                    </a:cubicBezTo>
                    <a:cubicBezTo>
                      <a:pt x="75" y="55"/>
                      <a:pt x="74" y="49"/>
                      <a:pt x="71" y="40"/>
                    </a:cubicBezTo>
                    <a:cubicBezTo>
                      <a:pt x="69" y="35"/>
                      <a:pt x="67" y="30"/>
                      <a:pt x="64" y="24"/>
                    </a:cubicBezTo>
                    <a:cubicBezTo>
                      <a:pt x="61" y="18"/>
                      <a:pt x="57" y="12"/>
                      <a:pt x="51" y="8"/>
                    </a:cubicBezTo>
                    <a:cubicBezTo>
                      <a:pt x="45" y="3"/>
                      <a:pt x="38" y="0"/>
                      <a:pt x="31" y="0"/>
                    </a:cubicBezTo>
                    <a:cubicBezTo>
                      <a:pt x="24" y="0"/>
                      <a:pt x="18" y="2"/>
                      <a:pt x="14" y="4"/>
                    </a:cubicBezTo>
                    <a:cubicBezTo>
                      <a:pt x="10" y="6"/>
                      <a:pt x="6" y="8"/>
                      <a:pt x="4" y="9"/>
                    </a:cubicBezTo>
                    <a:cubicBezTo>
                      <a:pt x="2" y="11"/>
                      <a:pt x="0" y="12"/>
                      <a:pt x="1" y="12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7" name="Google Shape;1027;p30"/>
              <p:cNvSpPr/>
              <p:nvPr/>
            </p:nvSpPr>
            <p:spPr>
              <a:xfrm>
                <a:off x="2388996" y="4663548"/>
                <a:ext cx="48140" cy="11620"/>
              </a:xfrm>
              <a:custGeom>
                <a:avLst/>
                <a:gdLst/>
                <a:ahLst/>
                <a:cxnLst/>
                <a:rect l="l" t="t" r="r" b="b"/>
                <a:pathLst>
                  <a:path w="29" h="7" extrusionOk="0">
                    <a:moveTo>
                      <a:pt x="0" y="7"/>
                    </a:moveTo>
                    <a:cubicBezTo>
                      <a:pt x="0" y="8"/>
                      <a:pt x="6" y="4"/>
                      <a:pt x="14" y="3"/>
                    </a:cubicBezTo>
                    <a:cubicBezTo>
                      <a:pt x="22" y="2"/>
                      <a:pt x="28" y="5"/>
                      <a:pt x="29" y="4"/>
                    </a:cubicBezTo>
                    <a:cubicBezTo>
                      <a:pt x="29" y="4"/>
                      <a:pt x="28" y="2"/>
                      <a:pt x="25" y="1"/>
                    </a:cubicBezTo>
                    <a:cubicBezTo>
                      <a:pt x="22" y="0"/>
                      <a:pt x="18" y="0"/>
                      <a:pt x="14" y="0"/>
                    </a:cubicBezTo>
                    <a:cubicBezTo>
                      <a:pt x="9" y="1"/>
                      <a:pt x="5" y="2"/>
                      <a:pt x="3" y="4"/>
                    </a:cubicBezTo>
                    <a:cubicBezTo>
                      <a:pt x="1" y="6"/>
                      <a:pt x="0" y="7"/>
                      <a:pt x="0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8" name="Google Shape;1028;p30"/>
              <p:cNvSpPr/>
              <p:nvPr/>
            </p:nvSpPr>
            <p:spPr>
              <a:xfrm>
                <a:off x="1831230" y="3820259"/>
                <a:ext cx="202522" cy="134461"/>
              </a:xfrm>
              <a:custGeom>
                <a:avLst/>
                <a:gdLst/>
                <a:ahLst/>
                <a:cxnLst/>
                <a:rect l="l" t="t" r="r" b="b"/>
                <a:pathLst>
                  <a:path w="122" h="81" extrusionOk="0">
                    <a:moveTo>
                      <a:pt x="94" y="8"/>
                    </a:moveTo>
                    <a:lnTo>
                      <a:pt x="110" y="9"/>
                    </a:lnTo>
                    <a:cubicBezTo>
                      <a:pt x="119" y="9"/>
                      <a:pt x="126" y="19"/>
                      <a:pt x="120" y="27"/>
                    </a:cubicBezTo>
                    <a:cubicBezTo>
                      <a:pt x="119" y="29"/>
                      <a:pt x="118" y="30"/>
                      <a:pt x="116" y="31"/>
                    </a:cubicBezTo>
                    <a:cubicBezTo>
                      <a:pt x="107" y="34"/>
                      <a:pt x="48" y="44"/>
                      <a:pt x="48" y="44"/>
                    </a:cubicBezTo>
                    <a:lnTo>
                      <a:pt x="21" y="81"/>
                    </a:lnTo>
                    <a:lnTo>
                      <a:pt x="0" y="69"/>
                    </a:lnTo>
                    <a:cubicBezTo>
                      <a:pt x="0" y="69"/>
                      <a:pt x="26" y="-2"/>
                      <a:pt x="24" y="0"/>
                    </a:cubicBezTo>
                    <a:cubicBezTo>
                      <a:pt x="22" y="2"/>
                      <a:pt x="94" y="8"/>
                      <a:pt x="94" y="8"/>
                    </a:cubicBezTo>
                    <a:close/>
                  </a:path>
                </a:pathLst>
              </a:custGeom>
              <a:solidFill>
                <a:srgbClr val="8A5947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9" name="Google Shape;1029;p30"/>
              <p:cNvSpPr/>
              <p:nvPr/>
            </p:nvSpPr>
            <p:spPr>
              <a:xfrm>
                <a:off x="1645308" y="3803659"/>
                <a:ext cx="358563" cy="418324"/>
              </a:xfrm>
              <a:custGeom>
                <a:avLst/>
                <a:gdLst/>
                <a:ahLst/>
                <a:cxnLst/>
                <a:rect l="l" t="t" r="r" b="b"/>
                <a:pathLst>
                  <a:path w="216" h="252" extrusionOk="0">
                    <a:moveTo>
                      <a:pt x="0" y="206"/>
                    </a:moveTo>
                    <a:lnTo>
                      <a:pt x="120" y="12"/>
                    </a:lnTo>
                    <a:cubicBezTo>
                      <a:pt x="124" y="6"/>
                      <a:pt x="129" y="3"/>
                      <a:pt x="136" y="3"/>
                    </a:cubicBezTo>
                    <a:lnTo>
                      <a:pt x="202" y="0"/>
                    </a:lnTo>
                    <a:cubicBezTo>
                      <a:pt x="212" y="0"/>
                      <a:pt x="220" y="11"/>
                      <a:pt x="214" y="20"/>
                    </a:cubicBezTo>
                    <a:cubicBezTo>
                      <a:pt x="213" y="23"/>
                      <a:pt x="210" y="25"/>
                      <a:pt x="206" y="26"/>
                    </a:cubicBezTo>
                    <a:cubicBezTo>
                      <a:pt x="190" y="29"/>
                      <a:pt x="148" y="31"/>
                      <a:pt x="148" y="31"/>
                    </a:cubicBezTo>
                    <a:lnTo>
                      <a:pt x="121" y="85"/>
                    </a:lnTo>
                    <a:lnTo>
                      <a:pt x="187" y="60"/>
                    </a:lnTo>
                    <a:cubicBezTo>
                      <a:pt x="194" y="57"/>
                      <a:pt x="201" y="61"/>
                      <a:pt x="202" y="68"/>
                    </a:cubicBezTo>
                    <a:cubicBezTo>
                      <a:pt x="203" y="74"/>
                      <a:pt x="202" y="81"/>
                      <a:pt x="197" y="85"/>
                    </a:cubicBezTo>
                    <a:cubicBezTo>
                      <a:pt x="186" y="93"/>
                      <a:pt x="149" y="122"/>
                      <a:pt x="149" y="122"/>
                    </a:cubicBezTo>
                    <a:cubicBezTo>
                      <a:pt x="149" y="122"/>
                      <a:pt x="144" y="171"/>
                      <a:pt x="126" y="196"/>
                    </a:cubicBezTo>
                    <a:cubicBezTo>
                      <a:pt x="107" y="221"/>
                      <a:pt x="78" y="252"/>
                      <a:pt x="78" y="252"/>
                    </a:cubicBezTo>
                    <a:lnTo>
                      <a:pt x="0" y="206"/>
                    </a:lnTo>
                    <a:close/>
                  </a:path>
                </a:pathLst>
              </a:custGeom>
              <a:solidFill>
                <a:srgbClr val="9E67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0" name="Google Shape;1030;p30"/>
              <p:cNvSpPr/>
              <p:nvPr/>
            </p:nvSpPr>
            <p:spPr>
              <a:xfrm>
                <a:off x="1758189" y="3943101"/>
                <a:ext cx="96281" cy="89641"/>
              </a:xfrm>
              <a:custGeom>
                <a:avLst/>
                <a:gdLst/>
                <a:ahLst/>
                <a:cxnLst/>
                <a:rect l="l" t="t" r="r" b="b"/>
                <a:pathLst>
                  <a:path w="58" h="54" extrusionOk="0">
                    <a:moveTo>
                      <a:pt x="0" y="54"/>
                    </a:moveTo>
                    <a:cubicBezTo>
                      <a:pt x="1" y="54"/>
                      <a:pt x="12" y="41"/>
                      <a:pt x="28" y="26"/>
                    </a:cubicBezTo>
                    <a:cubicBezTo>
                      <a:pt x="44" y="11"/>
                      <a:pt x="58" y="0"/>
                      <a:pt x="58" y="0"/>
                    </a:cubicBezTo>
                    <a:cubicBezTo>
                      <a:pt x="57" y="-1"/>
                      <a:pt x="54" y="2"/>
                      <a:pt x="48" y="6"/>
                    </a:cubicBezTo>
                    <a:cubicBezTo>
                      <a:pt x="42" y="10"/>
                      <a:pt x="34" y="16"/>
                      <a:pt x="26" y="24"/>
                    </a:cubicBezTo>
                    <a:cubicBezTo>
                      <a:pt x="18" y="31"/>
                      <a:pt x="11" y="39"/>
                      <a:pt x="7" y="44"/>
                    </a:cubicBezTo>
                    <a:cubicBezTo>
                      <a:pt x="2" y="50"/>
                      <a:pt x="0" y="54"/>
                      <a:pt x="0" y="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1" name="Google Shape;1031;p30"/>
              <p:cNvSpPr/>
              <p:nvPr/>
            </p:nvSpPr>
            <p:spPr>
              <a:xfrm>
                <a:off x="657598" y="2815949"/>
                <a:ext cx="1171971" cy="58764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354" extrusionOk="0">
                    <a:moveTo>
                      <a:pt x="15" y="354"/>
                    </a:moveTo>
                    <a:cubicBezTo>
                      <a:pt x="4" y="350"/>
                      <a:pt x="1" y="332"/>
                      <a:pt x="11" y="326"/>
                    </a:cubicBezTo>
                    <a:cubicBezTo>
                      <a:pt x="3" y="320"/>
                      <a:pt x="6" y="307"/>
                      <a:pt x="14" y="301"/>
                    </a:cubicBezTo>
                    <a:cubicBezTo>
                      <a:pt x="21" y="295"/>
                      <a:pt x="31" y="292"/>
                      <a:pt x="37" y="284"/>
                    </a:cubicBezTo>
                    <a:cubicBezTo>
                      <a:pt x="26" y="286"/>
                      <a:pt x="15" y="276"/>
                      <a:pt x="16" y="265"/>
                    </a:cubicBezTo>
                    <a:cubicBezTo>
                      <a:pt x="9" y="265"/>
                      <a:pt x="2" y="259"/>
                      <a:pt x="1" y="252"/>
                    </a:cubicBezTo>
                    <a:cubicBezTo>
                      <a:pt x="-1" y="246"/>
                      <a:pt x="3" y="238"/>
                      <a:pt x="9" y="235"/>
                    </a:cubicBezTo>
                    <a:cubicBezTo>
                      <a:pt x="0" y="233"/>
                      <a:pt x="2" y="218"/>
                      <a:pt x="10" y="214"/>
                    </a:cubicBezTo>
                    <a:cubicBezTo>
                      <a:pt x="18" y="210"/>
                      <a:pt x="28" y="211"/>
                      <a:pt x="37" y="208"/>
                    </a:cubicBezTo>
                    <a:cubicBezTo>
                      <a:pt x="53" y="194"/>
                      <a:pt x="74" y="184"/>
                      <a:pt x="96" y="182"/>
                    </a:cubicBezTo>
                    <a:cubicBezTo>
                      <a:pt x="85" y="172"/>
                      <a:pt x="74" y="161"/>
                      <a:pt x="62" y="151"/>
                    </a:cubicBezTo>
                    <a:cubicBezTo>
                      <a:pt x="60" y="148"/>
                      <a:pt x="57" y="146"/>
                      <a:pt x="56" y="142"/>
                    </a:cubicBezTo>
                    <a:cubicBezTo>
                      <a:pt x="54" y="135"/>
                      <a:pt x="60" y="127"/>
                      <a:pt x="67" y="123"/>
                    </a:cubicBezTo>
                    <a:cubicBezTo>
                      <a:pt x="81" y="113"/>
                      <a:pt x="97" y="108"/>
                      <a:pt x="114" y="108"/>
                    </a:cubicBezTo>
                    <a:cubicBezTo>
                      <a:pt x="120" y="108"/>
                      <a:pt x="126" y="109"/>
                      <a:pt x="127" y="115"/>
                    </a:cubicBezTo>
                    <a:cubicBezTo>
                      <a:pt x="139" y="111"/>
                      <a:pt x="152" y="113"/>
                      <a:pt x="165" y="115"/>
                    </a:cubicBezTo>
                    <a:cubicBezTo>
                      <a:pt x="172" y="116"/>
                      <a:pt x="179" y="117"/>
                      <a:pt x="184" y="123"/>
                    </a:cubicBezTo>
                    <a:cubicBezTo>
                      <a:pt x="182" y="116"/>
                      <a:pt x="177" y="111"/>
                      <a:pt x="173" y="105"/>
                    </a:cubicBezTo>
                    <a:cubicBezTo>
                      <a:pt x="168" y="99"/>
                      <a:pt x="165" y="93"/>
                      <a:pt x="166" y="86"/>
                    </a:cubicBezTo>
                    <a:cubicBezTo>
                      <a:pt x="168" y="79"/>
                      <a:pt x="177" y="74"/>
                      <a:pt x="182" y="78"/>
                    </a:cubicBezTo>
                    <a:cubicBezTo>
                      <a:pt x="176" y="75"/>
                      <a:pt x="178" y="64"/>
                      <a:pt x="184" y="60"/>
                    </a:cubicBezTo>
                    <a:cubicBezTo>
                      <a:pt x="190" y="56"/>
                      <a:pt x="198" y="57"/>
                      <a:pt x="205" y="57"/>
                    </a:cubicBezTo>
                    <a:cubicBezTo>
                      <a:pt x="210" y="58"/>
                      <a:pt x="216" y="59"/>
                      <a:pt x="217" y="64"/>
                    </a:cubicBezTo>
                    <a:cubicBezTo>
                      <a:pt x="220" y="53"/>
                      <a:pt x="240" y="54"/>
                      <a:pt x="243" y="65"/>
                    </a:cubicBezTo>
                    <a:cubicBezTo>
                      <a:pt x="250" y="59"/>
                      <a:pt x="262" y="62"/>
                      <a:pt x="267" y="70"/>
                    </a:cubicBezTo>
                    <a:cubicBezTo>
                      <a:pt x="279" y="64"/>
                      <a:pt x="295" y="72"/>
                      <a:pt x="297" y="85"/>
                    </a:cubicBezTo>
                    <a:cubicBezTo>
                      <a:pt x="292" y="73"/>
                      <a:pt x="287" y="62"/>
                      <a:pt x="281" y="50"/>
                    </a:cubicBezTo>
                    <a:cubicBezTo>
                      <a:pt x="278" y="44"/>
                      <a:pt x="279" y="32"/>
                      <a:pt x="286" y="34"/>
                    </a:cubicBezTo>
                    <a:cubicBezTo>
                      <a:pt x="276" y="33"/>
                      <a:pt x="272" y="19"/>
                      <a:pt x="278" y="10"/>
                    </a:cubicBezTo>
                    <a:cubicBezTo>
                      <a:pt x="283" y="2"/>
                      <a:pt x="295" y="-1"/>
                      <a:pt x="305" y="1"/>
                    </a:cubicBezTo>
                    <a:cubicBezTo>
                      <a:pt x="308" y="6"/>
                      <a:pt x="310" y="11"/>
                      <a:pt x="313" y="15"/>
                    </a:cubicBezTo>
                    <a:cubicBezTo>
                      <a:pt x="320" y="11"/>
                      <a:pt x="330" y="12"/>
                      <a:pt x="336" y="18"/>
                    </a:cubicBezTo>
                    <a:cubicBezTo>
                      <a:pt x="342" y="24"/>
                      <a:pt x="344" y="33"/>
                      <a:pt x="341" y="41"/>
                    </a:cubicBezTo>
                    <a:cubicBezTo>
                      <a:pt x="346" y="37"/>
                      <a:pt x="353" y="40"/>
                      <a:pt x="356" y="46"/>
                    </a:cubicBezTo>
                    <a:cubicBezTo>
                      <a:pt x="359" y="51"/>
                      <a:pt x="358" y="58"/>
                      <a:pt x="357" y="64"/>
                    </a:cubicBezTo>
                    <a:cubicBezTo>
                      <a:pt x="368" y="56"/>
                      <a:pt x="385" y="68"/>
                      <a:pt x="382" y="81"/>
                    </a:cubicBezTo>
                    <a:cubicBezTo>
                      <a:pt x="392" y="77"/>
                      <a:pt x="402" y="76"/>
                      <a:pt x="412" y="78"/>
                    </a:cubicBezTo>
                    <a:cubicBezTo>
                      <a:pt x="408" y="70"/>
                      <a:pt x="410" y="60"/>
                      <a:pt x="417" y="54"/>
                    </a:cubicBezTo>
                    <a:cubicBezTo>
                      <a:pt x="423" y="49"/>
                      <a:pt x="434" y="48"/>
                      <a:pt x="441" y="53"/>
                    </a:cubicBezTo>
                    <a:cubicBezTo>
                      <a:pt x="443" y="41"/>
                      <a:pt x="458" y="34"/>
                      <a:pt x="468" y="39"/>
                    </a:cubicBezTo>
                    <a:cubicBezTo>
                      <a:pt x="472" y="28"/>
                      <a:pt x="489" y="21"/>
                      <a:pt x="497" y="30"/>
                    </a:cubicBezTo>
                    <a:cubicBezTo>
                      <a:pt x="506" y="39"/>
                      <a:pt x="499" y="54"/>
                      <a:pt x="492" y="64"/>
                    </a:cubicBezTo>
                    <a:cubicBezTo>
                      <a:pt x="484" y="76"/>
                      <a:pt x="477" y="87"/>
                      <a:pt x="469" y="98"/>
                    </a:cubicBezTo>
                    <a:cubicBezTo>
                      <a:pt x="491" y="90"/>
                      <a:pt x="513" y="80"/>
                      <a:pt x="536" y="71"/>
                    </a:cubicBezTo>
                    <a:cubicBezTo>
                      <a:pt x="538" y="71"/>
                      <a:pt x="540" y="70"/>
                      <a:pt x="542" y="70"/>
                    </a:cubicBezTo>
                    <a:cubicBezTo>
                      <a:pt x="545" y="71"/>
                      <a:pt x="547" y="74"/>
                      <a:pt x="550" y="76"/>
                    </a:cubicBezTo>
                    <a:cubicBezTo>
                      <a:pt x="553" y="78"/>
                      <a:pt x="558" y="78"/>
                      <a:pt x="562" y="79"/>
                    </a:cubicBezTo>
                    <a:cubicBezTo>
                      <a:pt x="573" y="84"/>
                      <a:pt x="571" y="101"/>
                      <a:pt x="562" y="109"/>
                    </a:cubicBezTo>
                    <a:cubicBezTo>
                      <a:pt x="554" y="117"/>
                      <a:pt x="541" y="120"/>
                      <a:pt x="532" y="127"/>
                    </a:cubicBezTo>
                    <a:cubicBezTo>
                      <a:pt x="541" y="130"/>
                      <a:pt x="550" y="132"/>
                      <a:pt x="559" y="135"/>
                    </a:cubicBezTo>
                    <a:cubicBezTo>
                      <a:pt x="565" y="120"/>
                      <a:pt x="585" y="112"/>
                      <a:pt x="599" y="120"/>
                    </a:cubicBezTo>
                    <a:cubicBezTo>
                      <a:pt x="604" y="110"/>
                      <a:pt x="618" y="110"/>
                      <a:pt x="629" y="112"/>
                    </a:cubicBezTo>
                    <a:cubicBezTo>
                      <a:pt x="638" y="113"/>
                      <a:pt x="649" y="115"/>
                      <a:pt x="655" y="123"/>
                    </a:cubicBezTo>
                    <a:cubicBezTo>
                      <a:pt x="663" y="133"/>
                      <a:pt x="659" y="149"/>
                      <a:pt x="651" y="158"/>
                    </a:cubicBezTo>
                    <a:cubicBezTo>
                      <a:pt x="642" y="168"/>
                      <a:pt x="630" y="172"/>
                      <a:pt x="618" y="176"/>
                    </a:cubicBezTo>
                    <a:cubicBezTo>
                      <a:pt x="619" y="185"/>
                      <a:pt x="630" y="189"/>
                      <a:pt x="639" y="188"/>
                    </a:cubicBezTo>
                    <a:cubicBezTo>
                      <a:pt x="647" y="188"/>
                      <a:pt x="657" y="186"/>
                      <a:pt x="664" y="189"/>
                    </a:cubicBezTo>
                    <a:cubicBezTo>
                      <a:pt x="675" y="195"/>
                      <a:pt x="678" y="209"/>
                      <a:pt x="688" y="215"/>
                    </a:cubicBezTo>
                    <a:cubicBezTo>
                      <a:pt x="692" y="216"/>
                      <a:pt x="695" y="217"/>
                      <a:pt x="698" y="219"/>
                    </a:cubicBezTo>
                    <a:cubicBezTo>
                      <a:pt x="702" y="222"/>
                      <a:pt x="703" y="228"/>
                      <a:pt x="704" y="233"/>
                    </a:cubicBezTo>
                    <a:cubicBezTo>
                      <a:pt x="704" y="239"/>
                      <a:pt x="705" y="245"/>
                      <a:pt x="706" y="252"/>
                    </a:cubicBezTo>
                    <a:cubicBezTo>
                      <a:pt x="706" y="255"/>
                      <a:pt x="706" y="258"/>
                      <a:pt x="705" y="261"/>
                    </a:cubicBezTo>
                    <a:cubicBezTo>
                      <a:pt x="702" y="271"/>
                      <a:pt x="688" y="271"/>
                      <a:pt x="679" y="266"/>
                    </a:cubicBezTo>
                    <a:cubicBezTo>
                      <a:pt x="670" y="262"/>
                      <a:pt x="663" y="253"/>
                      <a:pt x="653" y="251"/>
                    </a:cubicBezTo>
                    <a:cubicBezTo>
                      <a:pt x="666" y="259"/>
                      <a:pt x="679" y="268"/>
                      <a:pt x="685" y="281"/>
                    </a:cubicBezTo>
                    <a:cubicBezTo>
                      <a:pt x="691" y="295"/>
                      <a:pt x="686" y="314"/>
                      <a:pt x="671" y="318"/>
                    </a:cubicBezTo>
                    <a:cubicBezTo>
                      <a:pt x="657" y="321"/>
                      <a:pt x="644" y="308"/>
                      <a:pt x="635" y="296"/>
                    </a:cubicBezTo>
                    <a:cubicBezTo>
                      <a:pt x="626" y="284"/>
                      <a:pt x="613" y="270"/>
                      <a:pt x="598" y="275"/>
                    </a:cubicBezTo>
                    <a:lnTo>
                      <a:pt x="15" y="354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2" name="Google Shape;1032;p30"/>
              <p:cNvSpPr/>
              <p:nvPr/>
            </p:nvSpPr>
            <p:spPr>
              <a:xfrm>
                <a:off x="616097" y="3141313"/>
                <a:ext cx="1200191" cy="723767"/>
              </a:xfrm>
              <a:custGeom>
                <a:avLst/>
                <a:gdLst/>
                <a:ahLst/>
                <a:cxnLst/>
                <a:rect l="l" t="t" r="r" b="b"/>
                <a:pathLst>
                  <a:path w="723" h="436" extrusionOk="0">
                    <a:moveTo>
                      <a:pt x="61" y="151"/>
                    </a:moveTo>
                    <a:cubicBezTo>
                      <a:pt x="51" y="142"/>
                      <a:pt x="32" y="151"/>
                      <a:pt x="32" y="164"/>
                    </a:cubicBezTo>
                    <a:cubicBezTo>
                      <a:pt x="19" y="166"/>
                      <a:pt x="7" y="176"/>
                      <a:pt x="2" y="189"/>
                    </a:cubicBezTo>
                    <a:cubicBezTo>
                      <a:pt x="-2" y="202"/>
                      <a:pt x="1" y="218"/>
                      <a:pt x="11" y="227"/>
                    </a:cubicBezTo>
                    <a:cubicBezTo>
                      <a:pt x="18" y="235"/>
                      <a:pt x="35" y="237"/>
                      <a:pt x="38" y="227"/>
                    </a:cubicBezTo>
                    <a:cubicBezTo>
                      <a:pt x="40" y="236"/>
                      <a:pt x="47" y="244"/>
                      <a:pt x="57" y="247"/>
                    </a:cubicBezTo>
                    <a:cubicBezTo>
                      <a:pt x="46" y="259"/>
                      <a:pt x="50" y="281"/>
                      <a:pt x="64" y="289"/>
                    </a:cubicBezTo>
                    <a:cubicBezTo>
                      <a:pt x="45" y="298"/>
                      <a:pt x="45" y="330"/>
                      <a:pt x="63" y="339"/>
                    </a:cubicBezTo>
                    <a:cubicBezTo>
                      <a:pt x="57" y="350"/>
                      <a:pt x="61" y="365"/>
                      <a:pt x="72" y="371"/>
                    </a:cubicBezTo>
                    <a:cubicBezTo>
                      <a:pt x="82" y="377"/>
                      <a:pt x="98" y="373"/>
                      <a:pt x="104" y="363"/>
                    </a:cubicBezTo>
                    <a:cubicBezTo>
                      <a:pt x="106" y="372"/>
                      <a:pt x="109" y="382"/>
                      <a:pt x="117" y="388"/>
                    </a:cubicBezTo>
                    <a:cubicBezTo>
                      <a:pt x="124" y="394"/>
                      <a:pt x="137" y="394"/>
                      <a:pt x="142" y="386"/>
                    </a:cubicBezTo>
                    <a:cubicBezTo>
                      <a:pt x="144" y="405"/>
                      <a:pt x="167" y="418"/>
                      <a:pt x="185" y="410"/>
                    </a:cubicBezTo>
                    <a:cubicBezTo>
                      <a:pt x="183" y="420"/>
                      <a:pt x="189" y="432"/>
                      <a:pt x="199" y="435"/>
                    </a:cubicBezTo>
                    <a:cubicBezTo>
                      <a:pt x="209" y="438"/>
                      <a:pt x="221" y="432"/>
                      <a:pt x="225" y="422"/>
                    </a:cubicBezTo>
                    <a:cubicBezTo>
                      <a:pt x="242" y="425"/>
                      <a:pt x="260" y="428"/>
                      <a:pt x="277" y="432"/>
                    </a:cubicBezTo>
                    <a:cubicBezTo>
                      <a:pt x="289" y="434"/>
                      <a:pt x="300" y="436"/>
                      <a:pt x="312" y="436"/>
                    </a:cubicBezTo>
                    <a:cubicBezTo>
                      <a:pt x="327" y="436"/>
                      <a:pt x="342" y="432"/>
                      <a:pt x="356" y="425"/>
                    </a:cubicBezTo>
                    <a:cubicBezTo>
                      <a:pt x="360" y="423"/>
                      <a:pt x="365" y="420"/>
                      <a:pt x="369" y="420"/>
                    </a:cubicBezTo>
                    <a:cubicBezTo>
                      <a:pt x="375" y="420"/>
                      <a:pt x="380" y="423"/>
                      <a:pt x="385" y="426"/>
                    </a:cubicBezTo>
                    <a:cubicBezTo>
                      <a:pt x="411" y="440"/>
                      <a:pt x="444" y="438"/>
                      <a:pt x="469" y="423"/>
                    </a:cubicBezTo>
                    <a:cubicBezTo>
                      <a:pt x="473" y="420"/>
                      <a:pt x="477" y="418"/>
                      <a:pt x="482" y="416"/>
                    </a:cubicBezTo>
                    <a:cubicBezTo>
                      <a:pt x="487" y="415"/>
                      <a:pt x="492" y="416"/>
                      <a:pt x="498" y="417"/>
                    </a:cubicBezTo>
                    <a:cubicBezTo>
                      <a:pt x="511" y="420"/>
                      <a:pt x="524" y="420"/>
                      <a:pt x="537" y="419"/>
                    </a:cubicBezTo>
                    <a:cubicBezTo>
                      <a:pt x="548" y="418"/>
                      <a:pt x="560" y="416"/>
                      <a:pt x="567" y="407"/>
                    </a:cubicBezTo>
                    <a:cubicBezTo>
                      <a:pt x="574" y="398"/>
                      <a:pt x="571" y="382"/>
                      <a:pt x="560" y="380"/>
                    </a:cubicBezTo>
                    <a:cubicBezTo>
                      <a:pt x="561" y="372"/>
                      <a:pt x="564" y="365"/>
                      <a:pt x="570" y="361"/>
                    </a:cubicBezTo>
                    <a:cubicBezTo>
                      <a:pt x="576" y="357"/>
                      <a:pt x="585" y="358"/>
                      <a:pt x="590" y="364"/>
                    </a:cubicBezTo>
                    <a:cubicBezTo>
                      <a:pt x="594" y="370"/>
                      <a:pt x="589" y="380"/>
                      <a:pt x="581" y="380"/>
                    </a:cubicBezTo>
                    <a:cubicBezTo>
                      <a:pt x="592" y="390"/>
                      <a:pt x="612" y="383"/>
                      <a:pt x="616" y="368"/>
                    </a:cubicBezTo>
                    <a:cubicBezTo>
                      <a:pt x="619" y="354"/>
                      <a:pt x="607" y="339"/>
                      <a:pt x="592" y="336"/>
                    </a:cubicBezTo>
                    <a:cubicBezTo>
                      <a:pt x="597" y="326"/>
                      <a:pt x="600" y="315"/>
                      <a:pt x="599" y="305"/>
                    </a:cubicBezTo>
                    <a:cubicBezTo>
                      <a:pt x="605" y="315"/>
                      <a:pt x="620" y="320"/>
                      <a:pt x="630" y="314"/>
                    </a:cubicBezTo>
                    <a:cubicBezTo>
                      <a:pt x="635" y="325"/>
                      <a:pt x="642" y="334"/>
                      <a:pt x="653" y="338"/>
                    </a:cubicBezTo>
                    <a:cubicBezTo>
                      <a:pt x="663" y="342"/>
                      <a:pt x="677" y="339"/>
                      <a:pt x="682" y="329"/>
                    </a:cubicBezTo>
                    <a:cubicBezTo>
                      <a:pt x="688" y="319"/>
                      <a:pt x="681" y="304"/>
                      <a:pt x="670" y="303"/>
                    </a:cubicBezTo>
                    <a:cubicBezTo>
                      <a:pt x="680" y="293"/>
                      <a:pt x="672" y="271"/>
                      <a:pt x="658" y="270"/>
                    </a:cubicBezTo>
                    <a:cubicBezTo>
                      <a:pt x="663" y="256"/>
                      <a:pt x="657" y="239"/>
                      <a:pt x="645" y="232"/>
                    </a:cubicBezTo>
                    <a:cubicBezTo>
                      <a:pt x="652" y="239"/>
                      <a:pt x="666" y="236"/>
                      <a:pt x="671" y="227"/>
                    </a:cubicBezTo>
                    <a:cubicBezTo>
                      <a:pt x="675" y="239"/>
                      <a:pt x="692" y="239"/>
                      <a:pt x="704" y="235"/>
                    </a:cubicBezTo>
                    <a:cubicBezTo>
                      <a:pt x="714" y="232"/>
                      <a:pt x="723" y="227"/>
                      <a:pt x="723" y="213"/>
                    </a:cubicBezTo>
                    <a:cubicBezTo>
                      <a:pt x="723" y="207"/>
                      <a:pt x="721" y="201"/>
                      <a:pt x="717" y="197"/>
                    </a:cubicBezTo>
                    <a:cubicBezTo>
                      <a:pt x="707" y="185"/>
                      <a:pt x="693" y="182"/>
                      <a:pt x="679" y="179"/>
                    </a:cubicBezTo>
                    <a:cubicBezTo>
                      <a:pt x="674" y="161"/>
                      <a:pt x="672" y="142"/>
                      <a:pt x="673" y="124"/>
                    </a:cubicBezTo>
                    <a:cubicBezTo>
                      <a:pt x="689" y="127"/>
                      <a:pt x="706" y="119"/>
                      <a:pt x="711" y="104"/>
                    </a:cubicBezTo>
                    <a:lnTo>
                      <a:pt x="640" y="48"/>
                    </a:lnTo>
                    <a:cubicBezTo>
                      <a:pt x="640" y="48"/>
                      <a:pt x="465" y="1"/>
                      <a:pt x="459" y="0"/>
                    </a:cubicBezTo>
                    <a:cubicBezTo>
                      <a:pt x="452" y="0"/>
                      <a:pt x="60" y="151"/>
                      <a:pt x="60" y="151"/>
                    </a:cubicBezTo>
                    <a:cubicBezTo>
                      <a:pt x="50" y="159"/>
                      <a:pt x="34" y="153"/>
                      <a:pt x="29" y="141"/>
                    </a:cubicBezTo>
                    <a:cubicBezTo>
                      <a:pt x="24" y="130"/>
                      <a:pt x="28" y="116"/>
                      <a:pt x="36" y="106"/>
                    </a:cubicBezTo>
                    <a:cubicBezTo>
                      <a:pt x="44" y="97"/>
                      <a:pt x="55" y="90"/>
                      <a:pt x="66" y="84"/>
                    </a:cubicBezTo>
                    <a:cubicBezTo>
                      <a:pt x="54" y="82"/>
                      <a:pt x="41" y="79"/>
                      <a:pt x="34" y="70"/>
                    </a:cubicBezTo>
                    <a:cubicBezTo>
                      <a:pt x="29" y="64"/>
                      <a:pt x="27" y="55"/>
                      <a:pt x="31" y="49"/>
                    </a:cubicBezTo>
                    <a:cubicBezTo>
                      <a:pt x="36" y="39"/>
                      <a:pt x="48" y="41"/>
                      <a:pt x="56" y="36"/>
                    </a:cubicBezTo>
                    <a:cubicBezTo>
                      <a:pt x="61" y="33"/>
                      <a:pt x="64" y="28"/>
                      <a:pt x="67" y="23"/>
                    </a:cubicBezTo>
                    <a:lnTo>
                      <a:pt x="61" y="15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3" name="Google Shape;1033;p30"/>
              <p:cNvSpPr/>
              <p:nvPr/>
            </p:nvSpPr>
            <p:spPr>
              <a:xfrm>
                <a:off x="951421" y="3172853"/>
                <a:ext cx="600925" cy="893088"/>
              </a:xfrm>
              <a:custGeom>
                <a:avLst/>
                <a:gdLst/>
                <a:ahLst/>
                <a:cxnLst/>
                <a:rect l="l" t="t" r="r" b="b"/>
                <a:pathLst>
                  <a:path w="362" h="538" extrusionOk="0">
                    <a:moveTo>
                      <a:pt x="26" y="64"/>
                    </a:moveTo>
                    <a:cubicBezTo>
                      <a:pt x="28" y="45"/>
                      <a:pt x="44" y="30"/>
                      <a:pt x="63" y="30"/>
                    </a:cubicBezTo>
                    <a:lnTo>
                      <a:pt x="266" y="0"/>
                    </a:lnTo>
                    <a:cubicBezTo>
                      <a:pt x="330" y="0"/>
                      <a:pt x="364" y="82"/>
                      <a:pt x="362" y="146"/>
                    </a:cubicBezTo>
                    <a:cubicBezTo>
                      <a:pt x="359" y="217"/>
                      <a:pt x="353" y="303"/>
                      <a:pt x="339" y="355"/>
                    </a:cubicBezTo>
                    <a:cubicBezTo>
                      <a:pt x="312" y="459"/>
                      <a:pt x="229" y="465"/>
                      <a:pt x="229" y="465"/>
                    </a:cubicBezTo>
                    <a:cubicBezTo>
                      <a:pt x="229" y="464"/>
                      <a:pt x="225" y="500"/>
                      <a:pt x="221" y="538"/>
                    </a:cubicBezTo>
                    <a:lnTo>
                      <a:pt x="0" y="492"/>
                    </a:lnTo>
                    <a:lnTo>
                      <a:pt x="26" y="64"/>
                    </a:lnTo>
                    <a:close/>
                  </a:path>
                </a:pathLst>
              </a:custGeom>
              <a:solidFill>
                <a:srgbClr val="9E67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4" name="Google Shape;1034;p30"/>
              <p:cNvSpPr/>
              <p:nvPr/>
            </p:nvSpPr>
            <p:spPr>
              <a:xfrm>
                <a:off x="1442786" y="3534737"/>
                <a:ext cx="44820" cy="43160"/>
              </a:xfrm>
              <a:custGeom>
                <a:avLst/>
                <a:gdLst/>
                <a:ahLst/>
                <a:cxnLst/>
                <a:rect l="l" t="t" r="r" b="b"/>
                <a:pathLst>
                  <a:path w="27" h="26" extrusionOk="0">
                    <a:moveTo>
                      <a:pt x="27" y="13"/>
                    </a:moveTo>
                    <a:cubicBezTo>
                      <a:pt x="27" y="21"/>
                      <a:pt x="20" y="27"/>
                      <a:pt x="13" y="26"/>
                    </a:cubicBezTo>
                    <a:cubicBezTo>
                      <a:pt x="5" y="26"/>
                      <a:pt x="0" y="19"/>
                      <a:pt x="0" y="12"/>
                    </a:cubicBezTo>
                    <a:cubicBezTo>
                      <a:pt x="1" y="5"/>
                      <a:pt x="7" y="0"/>
                      <a:pt x="15" y="0"/>
                    </a:cubicBezTo>
                    <a:cubicBezTo>
                      <a:pt x="22" y="1"/>
                      <a:pt x="28" y="6"/>
                      <a:pt x="27" y="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5" name="Google Shape;1035;p30"/>
              <p:cNvSpPr/>
              <p:nvPr/>
            </p:nvSpPr>
            <p:spPr>
              <a:xfrm>
                <a:off x="1233624" y="3519796"/>
                <a:ext cx="46480" cy="43160"/>
              </a:xfrm>
              <a:custGeom>
                <a:avLst/>
                <a:gdLst/>
                <a:ahLst/>
                <a:cxnLst/>
                <a:rect l="l" t="t" r="r" b="b"/>
                <a:pathLst>
                  <a:path w="28" h="26" extrusionOk="0">
                    <a:moveTo>
                      <a:pt x="28" y="13"/>
                    </a:moveTo>
                    <a:cubicBezTo>
                      <a:pt x="27" y="21"/>
                      <a:pt x="20" y="27"/>
                      <a:pt x="13" y="26"/>
                    </a:cubicBezTo>
                    <a:cubicBezTo>
                      <a:pt x="5" y="26"/>
                      <a:pt x="0" y="19"/>
                      <a:pt x="0" y="12"/>
                    </a:cubicBezTo>
                    <a:cubicBezTo>
                      <a:pt x="1" y="5"/>
                      <a:pt x="7" y="0"/>
                      <a:pt x="15" y="0"/>
                    </a:cubicBezTo>
                    <a:cubicBezTo>
                      <a:pt x="22" y="1"/>
                      <a:pt x="28" y="6"/>
                      <a:pt x="28" y="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6" name="Google Shape;1036;p30"/>
              <p:cNvSpPr/>
              <p:nvPr/>
            </p:nvSpPr>
            <p:spPr>
              <a:xfrm>
                <a:off x="1419546" y="3458376"/>
                <a:ext cx="89641" cy="28220"/>
              </a:xfrm>
              <a:custGeom>
                <a:avLst/>
                <a:gdLst/>
                <a:ahLst/>
                <a:cxnLst/>
                <a:rect l="l" t="t" r="r" b="b"/>
                <a:pathLst>
                  <a:path w="54" h="17" extrusionOk="0">
                    <a:moveTo>
                      <a:pt x="54" y="17"/>
                    </a:moveTo>
                    <a:cubicBezTo>
                      <a:pt x="53" y="18"/>
                      <a:pt x="43" y="10"/>
                      <a:pt x="28" y="8"/>
                    </a:cubicBezTo>
                    <a:cubicBezTo>
                      <a:pt x="14" y="7"/>
                      <a:pt x="2" y="13"/>
                      <a:pt x="1" y="11"/>
                    </a:cubicBezTo>
                    <a:cubicBezTo>
                      <a:pt x="0" y="10"/>
                      <a:pt x="2" y="7"/>
                      <a:pt x="7" y="4"/>
                    </a:cubicBezTo>
                    <a:cubicBezTo>
                      <a:pt x="12" y="1"/>
                      <a:pt x="20" y="-1"/>
                      <a:pt x="30" y="0"/>
                    </a:cubicBezTo>
                    <a:cubicBezTo>
                      <a:pt x="39" y="1"/>
                      <a:pt x="46" y="5"/>
                      <a:pt x="50" y="9"/>
                    </a:cubicBezTo>
                    <a:cubicBezTo>
                      <a:pt x="54" y="13"/>
                      <a:pt x="55" y="16"/>
                      <a:pt x="54" y="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7" name="Google Shape;1037;p30"/>
              <p:cNvSpPr/>
              <p:nvPr/>
            </p:nvSpPr>
            <p:spPr>
              <a:xfrm>
                <a:off x="1193783" y="3443436"/>
                <a:ext cx="89641" cy="28220"/>
              </a:xfrm>
              <a:custGeom>
                <a:avLst/>
                <a:gdLst/>
                <a:ahLst/>
                <a:cxnLst/>
                <a:rect l="l" t="t" r="r" b="b"/>
                <a:pathLst>
                  <a:path w="54" h="17" extrusionOk="0">
                    <a:moveTo>
                      <a:pt x="54" y="17"/>
                    </a:moveTo>
                    <a:cubicBezTo>
                      <a:pt x="52" y="19"/>
                      <a:pt x="43" y="10"/>
                      <a:pt x="28" y="9"/>
                    </a:cubicBezTo>
                    <a:cubicBezTo>
                      <a:pt x="13" y="7"/>
                      <a:pt x="2" y="13"/>
                      <a:pt x="0" y="11"/>
                    </a:cubicBezTo>
                    <a:cubicBezTo>
                      <a:pt x="0" y="10"/>
                      <a:pt x="2" y="7"/>
                      <a:pt x="7" y="5"/>
                    </a:cubicBezTo>
                    <a:cubicBezTo>
                      <a:pt x="12" y="2"/>
                      <a:pt x="20" y="-1"/>
                      <a:pt x="29" y="0"/>
                    </a:cubicBezTo>
                    <a:cubicBezTo>
                      <a:pt x="38" y="1"/>
                      <a:pt x="45" y="5"/>
                      <a:pt x="49" y="9"/>
                    </a:cubicBezTo>
                    <a:cubicBezTo>
                      <a:pt x="54" y="13"/>
                      <a:pt x="55" y="16"/>
                      <a:pt x="54" y="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8" name="Google Shape;1038;p30"/>
              <p:cNvSpPr/>
              <p:nvPr/>
            </p:nvSpPr>
            <p:spPr>
              <a:xfrm>
                <a:off x="1339865" y="3451736"/>
                <a:ext cx="64741" cy="207502"/>
              </a:xfrm>
              <a:custGeom>
                <a:avLst/>
                <a:gdLst/>
                <a:ahLst/>
                <a:cxnLst/>
                <a:rect l="l" t="t" r="r" b="b"/>
                <a:pathLst>
                  <a:path w="39" h="125" extrusionOk="0">
                    <a:moveTo>
                      <a:pt x="0" y="123"/>
                    </a:moveTo>
                    <a:cubicBezTo>
                      <a:pt x="0" y="122"/>
                      <a:pt x="10" y="121"/>
                      <a:pt x="25" y="121"/>
                    </a:cubicBezTo>
                    <a:cubicBezTo>
                      <a:pt x="28" y="121"/>
                      <a:pt x="32" y="120"/>
                      <a:pt x="33" y="118"/>
                    </a:cubicBezTo>
                    <a:cubicBezTo>
                      <a:pt x="34" y="115"/>
                      <a:pt x="33" y="111"/>
                      <a:pt x="32" y="107"/>
                    </a:cubicBezTo>
                    <a:cubicBezTo>
                      <a:pt x="29" y="97"/>
                      <a:pt x="26" y="87"/>
                      <a:pt x="23" y="77"/>
                    </a:cubicBezTo>
                    <a:cubicBezTo>
                      <a:pt x="12" y="35"/>
                      <a:pt x="5" y="1"/>
                      <a:pt x="6" y="0"/>
                    </a:cubicBezTo>
                    <a:cubicBezTo>
                      <a:pt x="8" y="0"/>
                      <a:pt x="18" y="33"/>
                      <a:pt x="30" y="75"/>
                    </a:cubicBezTo>
                    <a:cubicBezTo>
                      <a:pt x="32" y="86"/>
                      <a:pt x="35" y="96"/>
                      <a:pt x="37" y="105"/>
                    </a:cubicBezTo>
                    <a:cubicBezTo>
                      <a:pt x="38" y="110"/>
                      <a:pt x="40" y="115"/>
                      <a:pt x="38" y="120"/>
                    </a:cubicBezTo>
                    <a:cubicBezTo>
                      <a:pt x="36" y="123"/>
                      <a:pt x="33" y="124"/>
                      <a:pt x="31" y="125"/>
                    </a:cubicBezTo>
                    <a:cubicBezTo>
                      <a:pt x="28" y="125"/>
                      <a:pt x="26" y="125"/>
                      <a:pt x="25" y="125"/>
                    </a:cubicBezTo>
                    <a:cubicBezTo>
                      <a:pt x="10" y="124"/>
                      <a:pt x="0" y="123"/>
                      <a:pt x="0" y="1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9" name="Google Shape;1039;p30"/>
              <p:cNvSpPr/>
              <p:nvPr/>
            </p:nvSpPr>
            <p:spPr>
              <a:xfrm>
                <a:off x="1104142" y="3856780"/>
                <a:ext cx="229082" cy="131141"/>
              </a:xfrm>
              <a:custGeom>
                <a:avLst/>
                <a:gdLst/>
                <a:ahLst/>
                <a:cxnLst/>
                <a:rect l="l" t="t" r="r" b="b"/>
                <a:pathLst>
                  <a:path w="138" h="79" extrusionOk="0">
                    <a:moveTo>
                      <a:pt x="138" y="53"/>
                    </a:moveTo>
                    <a:cubicBezTo>
                      <a:pt x="138" y="53"/>
                      <a:pt x="66" y="50"/>
                      <a:pt x="0" y="0"/>
                    </a:cubicBezTo>
                    <a:cubicBezTo>
                      <a:pt x="0" y="0"/>
                      <a:pt x="28" y="78"/>
                      <a:pt x="135" y="79"/>
                    </a:cubicBezTo>
                    <a:lnTo>
                      <a:pt x="138" y="53"/>
                    </a:ln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0" name="Google Shape;1040;p30"/>
              <p:cNvSpPr/>
              <p:nvPr/>
            </p:nvSpPr>
            <p:spPr>
              <a:xfrm>
                <a:off x="1243584" y="3677498"/>
                <a:ext cx="91301" cy="87981"/>
              </a:xfrm>
              <a:custGeom>
                <a:avLst/>
                <a:gdLst/>
                <a:ahLst/>
                <a:cxnLst/>
                <a:rect l="l" t="t" r="r" b="b"/>
                <a:pathLst>
                  <a:path w="55" h="53" extrusionOk="0">
                    <a:moveTo>
                      <a:pt x="54" y="24"/>
                    </a:moveTo>
                    <a:cubicBezTo>
                      <a:pt x="46" y="15"/>
                      <a:pt x="24" y="2"/>
                      <a:pt x="16" y="0"/>
                    </a:cubicBezTo>
                    <a:cubicBezTo>
                      <a:pt x="9" y="-2"/>
                      <a:pt x="10" y="7"/>
                      <a:pt x="5" y="13"/>
                    </a:cubicBezTo>
                    <a:cubicBezTo>
                      <a:pt x="0" y="20"/>
                      <a:pt x="-1" y="30"/>
                      <a:pt x="3" y="38"/>
                    </a:cubicBezTo>
                    <a:cubicBezTo>
                      <a:pt x="8" y="47"/>
                      <a:pt x="17" y="54"/>
                      <a:pt x="26" y="53"/>
                    </a:cubicBezTo>
                    <a:cubicBezTo>
                      <a:pt x="34" y="52"/>
                      <a:pt x="42" y="43"/>
                      <a:pt x="50" y="38"/>
                    </a:cubicBezTo>
                    <a:cubicBezTo>
                      <a:pt x="51" y="36"/>
                      <a:pt x="54" y="35"/>
                      <a:pt x="55" y="33"/>
                    </a:cubicBezTo>
                    <a:cubicBezTo>
                      <a:pt x="56" y="30"/>
                      <a:pt x="56" y="27"/>
                      <a:pt x="55" y="25"/>
                    </a:cubicBezTo>
                    <a:lnTo>
                      <a:pt x="54" y="24"/>
                    </a:ln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1" name="Google Shape;1041;p30"/>
              <p:cNvSpPr/>
              <p:nvPr/>
            </p:nvSpPr>
            <p:spPr>
              <a:xfrm>
                <a:off x="1172203" y="3370395"/>
                <a:ext cx="111221" cy="26560"/>
              </a:xfrm>
              <a:custGeom>
                <a:avLst/>
                <a:gdLst/>
                <a:ahLst/>
                <a:cxnLst/>
                <a:rect l="l" t="t" r="r" b="b"/>
                <a:pathLst>
                  <a:path w="67" h="16" extrusionOk="0">
                    <a:moveTo>
                      <a:pt x="67" y="14"/>
                    </a:moveTo>
                    <a:cubicBezTo>
                      <a:pt x="65" y="18"/>
                      <a:pt x="51" y="15"/>
                      <a:pt x="33" y="15"/>
                    </a:cubicBezTo>
                    <a:cubicBezTo>
                      <a:pt x="16" y="15"/>
                      <a:pt x="2" y="18"/>
                      <a:pt x="0" y="15"/>
                    </a:cubicBezTo>
                    <a:cubicBezTo>
                      <a:pt x="-1" y="13"/>
                      <a:pt x="2" y="9"/>
                      <a:pt x="8" y="6"/>
                    </a:cubicBezTo>
                    <a:cubicBezTo>
                      <a:pt x="14" y="3"/>
                      <a:pt x="23" y="0"/>
                      <a:pt x="33" y="0"/>
                    </a:cubicBezTo>
                    <a:cubicBezTo>
                      <a:pt x="44" y="0"/>
                      <a:pt x="53" y="2"/>
                      <a:pt x="59" y="6"/>
                    </a:cubicBezTo>
                    <a:cubicBezTo>
                      <a:pt x="65" y="9"/>
                      <a:pt x="68" y="12"/>
                      <a:pt x="67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2" name="Google Shape;1042;p30"/>
              <p:cNvSpPr/>
              <p:nvPr/>
            </p:nvSpPr>
            <p:spPr>
              <a:xfrm>
                <a:off x="1424526" y="3385335"/>
                <a:ext cx="84661" cy="3154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9" extrusionOk="0">
                    <a:moveTo>
                      <a:pt x="50" y="18"/>
                    </a:moveTo>
                    <a:cubicBezTo>
                      <a:pt x="47" y="21"/>
                      <a:pt x="38" y="17"/>
                      <a:pt x="26" y="15"/>
                    </a:cubicBezTo>
                    <a:cubicBezTo>
                      <a:pt x="14" y="13"/>
                      <a:pt x="3" y="15"/>
                      <a:pt x="1" y="11"/>
                    </a:cubicBezTo>
                    <a:cubicBezTo>
                      <a:pt x="0" y="10"/>
                      <a:pt x="2" y="6"/>
                      <a:pt x="7" y="4"/>
                    </a:cubicBezTo>
                    <a:cubicBezTo>
                      <a:pt x="12" y="1"/>
                      <a:pt x="19" y="-1"/>
                      <a:pt x="28" y="0"/>
                    </a:cubicBezTo>
                    <a:cubicBezTo>
                      <a:pt x="36" y="1"/>
                      <a:pt x="43" y="5"/>
                      <a:pt x="47" y="9"/>
                    </a:cubicBezTo>
                    <a:cubicBezTo>
                      <a:pt x="51" y="13"/>
                      <a:pt x="52" y="17"/>
                      <a:pt x="50" y="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3" name="Google Shape;1043;p30"/>
              <p:cNvSpPr/>
              <p:nvPr/>
            </p:nvSpPr>
            <p:spPr>
              <a:xfrm>
                <a:off x="853480" y="3051672"/>
                <a:ext cx="753647" cy="466464"/>
              </a:xfrm>
              <a:custGeom>
                <a:avLst/>
                <a:gdLst/>
                <a:ahLst/>
                <a:cxnLst/>
                <a:rect l="l" t="t" r="r" b="b"/>
                <a:pathLst>
                  <a:path w="454" h="281" extrusionOk="0">
                    <a:moveTo>
                      <a:pt x="71" y="246"/>
                    </a:moveTo>
                    <a:cubicBezTo>
                      <a:pt x="67" y="252"/>
                      <a:pt x="69" y="262"/>
                      <a:pt x="74" y="266"/>
                    </a:cubicBezTo>
                    <a:cubicBezTo>
                      <a:pt x="79" y="271"/>
                      <a:pt x="87" y="269"/>
                      <a:pt x="92" y="263"/>
                    </a:cubicBezTo>
                    <a:cubicBezTo>
                      <a:pt x="96" y="270"/>
                      <a:pt x="107" y="265"/>
                      <a:pt x="106" y="257"/>
                    </a:cubicBezTo>
                    <a:cubicBezTo>
                      <a:pt x="112" y="261"/>
                      <a:pt x="120" y="254"/>
                      <a:pt x="119" y="246"/>
                    </a:cubicBezTo>
                    <a:cubicBezTo>
                      <a:pt x="125" y="250"/>
                      <a:pt x="130" y="239"/>
                      <a:pt x="135" y="232"/>
                    </a:cubicBezTo>
                    <a:cubicBezTo>
                      <a:pt x="137" y="229"/>
                      <a:pt x="140" y="226"/>
                      <a:pt x="143" y="222"/>
                    </a:cubicBezTo>
                    <a:cubicBezTo>
                      <a:pt x="151" y="212"/>
                      <a:pt x="157" y="198"/>
                      <a:pt x="158" y="184"/>
                    </a:cubicBezTo>
                    <a:cubicBezTo>
                      <a:pt x="168" y="175"/>
                      <a:pt x="172" y="160"/>
                      <a:pt x="175" y="146"/>
                    </a:cubicBezTo>
                    <a:cubicBezTo>
                      <a:pt x="177" y="137"/>
                      <a:pt x="179" y="129"/>
                      <a:pt x="181" y="120"/>
                    </a:cubicBezTo>
                    <a:cubicBezTo>
                      <a:pt x="183" y="118"/>
                      <a:pt x="185" y="116"/>
                      <a:pt x="187" y="114"/>
                    </a:cubicBezTo>
                    <a:cubicBezTo>
                      <a:pt x="186" y="121"/>
                      <a:pt x="190" y="127"/>
                      <a:pt x="195" y="129"/>
                    </a:cubicBezTo>
                    <a:cubicBezTo>
                      <a:pt x="200" y="131"/>
                      <a:pt x="205" y="132"/>
                      <a:pt x="211" y="131"/>
                    </a:cubicBezTo>
                    <a:cubicBezTo>
                      <a:pt x="216" y="131"/>
                      <a:pt x="221" y="130"/>
                      <a:pt x="227" y="129"/>
                    </a:cubicBezTo>
                    <a:cubicBezTo>
                      <a:pt x="230" y="131"/>
                      <a:pt x="233" y="132"/>
                      <a:pt x="236" y="133"/>
                    </a:cubicBezTo>
                    <a:cubicBezTo>
                      <a:pt x="232" y="141"/>
                      <a:pt x="234" y="151"/>
                      <a:pt x="236" y="159"/>
                    </a:cubicBezTo>
                    <a:cubicBezTo>
                      <a:pt x="238" y="165"/>
                      <a:pt x="239" y="172"/>
                      <a:pt x="244" y="175"/>
                    </a:cubicBezTo>
                    <a:cubicBezTo>
                      <a:pt x="248" y="178"/>
                      <a:pt x="256" y="174"/>
                      <a:pt x="255" y="168"/>
                    </a:cubicBezTo>
                    <a:cubicBezTo>
                      <a:pt x="258" y="172"/>
                      <a:pt x="264" y="171"/>
                      <a:pt x="268" y="167"/>
                    </a:cubicBezTo>
                    <a:cubicBezTo>
                      <a:pt x="271" y="163"/>
                      <a:pt x="273" y="157"/>
                      <a:pt x="273" y="151"/>
                    </a:cubicBezTo>
                    <a:cubicBezTo>
                      <a:pt x="274" y="137"/>
                      <a:pt x="271" y="123"/>
                      <a:pt x="265" y="112"/>
                    </a:cubicBezTo>
                    <a:cubicBezTo>
                      <a:pt x="273" y="121"/>
                      <a:pt x="281" y="131"/>
                      <a:pt x="289" y="140"/>
                    </a:cubicBezTo>
                    <a:cubicBezTo>
                      <a:pt x="291" y="143"/>
                      <a:pt x="293" y="145"/>
                      <a:pt x="296" y="145"/>
                    </a:cubicBezTo>
                    <a:cubicBezTo>
                      <a:pt x="294" y="150"/>
                      <a:pt x="298" y="154"/>
                      <a:pt x="302" y="154"/>
                    </a:cubicBezTo>
                    <a:cubicBezTo>
                      <a:pt x="306" y="154"/>
                      <a:pt x="310" y="151"/>
                      <a:pt x="313" y="148"/>
                    </a:cubicBezTo>
                    <a:cubicBezTo>
                      <a:pt x="321" y="142"/>
                      <a:pt x="329" y="131"/>
                      <a:pt x="324" y="123"/>
                    </a:cubicBezTo>
                    <a:cubicBezTo>
                      <a:pt x="327" y="122"/>
                      <a:pt x="329" y="117"/>
                      <a:pt x="328" y="114"/>
                    </a:cubicBezTo>
                    <a:cubicBezTo>
                      <a:pt x="337" y="123"/>
                      <a:pt x="347" y="132"/>
                      <a:pt x="356" y="141"/>
                    </a:cubicBezTo>
                    <a:cubicBezTo>
                      <a:pt x="353" y="139"/>
                      <a:pt x="349" y="144"/>
                      <a:pt x="349" y="148"/>
                    </a:cubicBezTo>
                    <a:cubicBezTo>
                      <a:pt x="350" y="152"/>
                      <a:pt x="352" y="155"/>
                      <a:pt x="355" y="158"/>
                    </a:cubicBezTo>
                    <a:cubicBezTo>
                      <a:pt x="352" y="162"/>
                      <a:pt x="350" y="167"/>
                      <a:pt x="350" y="172"/>
                    </a:cubicBezTo>
                    <a:cubicBezTo>
                      <a:pt x="345" y="166"/>
                      <a:pt x="335" y="175"/>
                      <a:pt x="336" y="183"/>
                    </a:cubicBezTo>
                    <a:cubicBezTo>
                      <a:pt x="337" y="191"/>
                      <a:pt x="344" y="196"/>
                      <a:pt x="351" y="198"/>
                    </a:cubicBezTo>
                    <a:cubicBezTo>
                      <a:pt x="357" y="199"/>
                      <a:pt x="364" y="197"/>
                      <a:pt x="366" y="190"/>
                    </a:cubicBezTo>
                    <a:cubicBezTo>
                      <a:pt x="373" y="192"/>
                      <a:pt x="380" y="184"/>
                      <a:pt x="379" y="176"/>
                    </a:cubicBezTo>
                    <a:cubicBezTo>
                      <a:pt x="383" y="180"/>
                      <a:pt x="389" y="171"/>
                      <a:pt x="390" y="165"/>
                    </a:cubicBezTo>
                    <a:cubicBezTo>
                      <a:pt x="391" y="152"/>
                      <a:pt x="391" y="140"/>
                      <a:pt x="388" y="128"/>
                    </a:cubicBezTo>
                    <a:cubicBezTo>
                      <a:pt x="388" y="130"/>
                      <a:pt x="390" y="131"/>
                      <a:pt x="391" y="130"/>
                    </a:cubicBezTo>
                    <a:cubicBezTo>
                      <a:pt x="392" y="130"/>
                      <a:pt x="392" y="127"/>
                      <a:pt x="391" y="126"/>
                    </a:cubicBezTo>
                    <a:cubicBezTo>
                      <a:pt x="395" y="141"/>
                      <a:pt x="399" y="156"/>
                      <a:pt x="404" y="171"/>
                    </a:cubicBezTo>
                    <a:cubicBezTo>
                      <a:pt x="407" y="183"/>
                      <a:pt x="410" y="195"/>
                      <a:pt x="409" y="208"/>
                    </a:cubicBezTo>
                    <a:cubicBezTo>
                      <a:pt x="409" y="213"/>
                      <a:pt x="408" y="220"/>
                      <a:pt x="413" y="221"/>
                    </a:cubicBezTo>
                    <a:cubicBezTo>
                      <a:pt x="414" y="221"/>
                      <a:pt x="415" y="221"/>
                      <a:pt x="416" y="220"/>
                    </a:cubicBezTo>
                    <a:cubicBezTo>
                      <a:pt x="429" y="216"/>
                      <a:pt x="440" y="204"/>
                      <a:pt x="448" y="191"/>
                    </a:cubicBezTo>
                    <a:cubicBezTo>
                      <a:pt x="450" y="186"/>
                      <a:pt x="453" y="182"/>
                      <a:pt x="454" y="176"/>
                    </a:cubicBezTo>
                    <a:cubicBezTo>
                      <a:pt x="456" y="166"/>
                      <a:pt x="453" y="155"/>
                      <a:pt x="453" y="143"/>
                    </a:cubicBezTo>
                    <a:cubicBezTo>
                      <a:pt x="453" y="139"/>
                      <a:pt x="454" y="134"/>
                      <a:pt x="454" y="129"/>
                    </a:cubicBezTo>
                    <a:cubicBezTo>
                      <a:pt x="453" y="121"/>
                      <a:pt x="449" y="115"/>
                      <a:pt x="445" y="109"/>
                    </a:cubicBezTo>
                    <a:cubicBezTo>
                      <a:pt x="430" y="88"/>
                      <a:pt x="415" y="66"/>
                      <a:pt x="393" y="55"/>
                    </a:cubicBezTo>
                    <a:cubicBezTo>
                      <a:pt x="380" y="49"/>
                      <a:pt x="365" y="47"/>
                      <a:pt x="352" y="41"/>
                    </a:cubicBezTo>
                    <a:cubicBezTo>
                      <a:pt x="344" y="37"/>
                      <a:pt x="337" y="32"/>
                      <a:pt x="329" y="27"/>
                    </a:cubicBezTo>
                    <a:cubicBezTo>
                      <a:pt x="297" y="7"/>
                      <a:pt x="260" y="1"/>
                      <a:pt x="223" y="0"/>
                    </a:cubicBezTo>
                    <a:cubicBezTo>
                      <a:pt x="203" y="0"/>
                      <a:pt x="182" y="1"/>
                      <a:pt x="162" y="8"/>
                    </a:cubicBezTo>
                    <a:cubicBezTo>
                      <a:pt x="140" y="15"/>
                      <a:pt x="120" y="29"/>
                      <a:pt x="101" y="44"/>
                    </a:cubicBezTo>
                    <a:cubicBezTo>
                      <a:pt x="73" y="67"/>
                      <a:pt x="46" y="93"/>
                      <a:pt x="26" y="125"/>
                    </a:cubicBezTo>
                    <a:cubicBezTo>
                      <a:pt x="10" y="151"/>
                      <a:pt x="-1" y="181"/>
                      <a:pt x="0" y="211"/>
                    </a:cubicBezTo>
                    <a:cubicBezTo>
                      <a:pt x="1" y="241"/>
                      <a:pt x="17" y="272"/>
                      <a:pt x="41" y="281"/>
                    </a:cubicBezTo>
                    <a:cubicBezTo>
                      <a:pt x="45" y="277"/>
                      <a:pt x="49" y="274"/>
                      <a:pt x="52" y="270"/>
                    </a:cubicBezTo>
                    <a:lnTo>
                      <a:pt x="71" y="246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4" name="Google Shape;1044;p30"/>
              <p:cNvSpPr/>
              <p:nvPr/>
            </p:nvSpPr>
            <p:spPr>
              <a:xfrm>
                <a:off x="909920" y="3488256"/>
                <a:ext cx="106241" cy="152721"/>
              </a:xfrm>
              <a:custGeom>
                <a:avLst/>
                <a:gdLst/>
                <a:ahLst/>
                <a:cxnLst/>
                <a:rect l="l" t="t" r="r" b="b"/>
                <a:pathLst>
                  <a:path w="64" h="92" extrusionOk="0">
                    <a:moveTo>
                      <a:pt x="64" y="6"/>
                    </a:moveTo>
                    <a:cubicBezTo>
                      <a:pt x="62" y="5"/>
                      <a:pt x="7" y="-19"/>
                      <a:pt x="1" y="40"/>
                    </a:cubicBezTo>
                    <a:cubicBezTo>
                      <a:pt x="-5" y="99"/>
                      <a:pt x="55" y="93"/>
                      <a:pt x="56" y="91"/>
                    </a:cubicBezTo>
                    <a:cubicBezTo>
                      <a:pt x="56" y="89"/>
                      <a:pt x="64" y="6"/>
                      <a:pt x="64" y="6"/>
                    </a:cubicBezTo>
                    <a:close/>
                  </a:path>
                </a:pathLst>
              </a:custGeom>
              <a:solidFill>
                <a:srgbClr val="9E6753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5" name="Google Shape;1045;p30"/>
              <p:cNvSpPr/>
              <p:nvPr/>
            </p:nvSpPr>
            <p:spPr>
              <a:xfrm>
                <a:off x="936481" y="3519796"/>
                <a:ext cx="39840" cy="86321"/>
              </a:xfrm>
              <a:custGeom>
                <a:avLst/>
                <a:gdLst/>
                <a:ahLst/>
                <a:cxnLst/>
                <a:rect l="l" t="t" r="r" b="b"/>
                <a:pathLst>
                  <a:path w="24" h="52" extrusionOk="0">
                    <a:moveTo>
                      <a:pt x="24" y="48"/>
                    </a:moveTo>
                    <a:cubicBezTo>
                      <a:pt x="24" y="48"/>
                      <a:pt x="23" y="48"/>
                      <a:pt x="21" y="49"/>
                    </a:cubicBezTo>
                    <a:cubicBezTo>
                      <a:pt x="19" y="50"/>
                      <a:pt x="16" y="50"/>
                      <a:pt x="13" y="48"/>
                    </a:cubicBezTo>
                    <a:cubicBezTo>
                      <a:pt x="7" y="45"/>
                      <a:pt x="3" y="35"/>
                      <a:pt x="4" y="24"/>
                    </a:cubicBezTo>
                    <a:cubicBezTo>
                      <a:pt x="4" y="19"/>
                      <a:pt x="6" y="14"/>
                      <a:pt x="8" y="10"/>
                    </a:cubicBezTo>
                    <a:cubicBezTo>
                      <a:pt x="10" y="6"/>
                      <a:pt x="14" y="3"/>
                      <a:pt x="17" y="3"/>
                    </a:cubicBezTo>
                    <a:cubicBezTo>
                      <a:pt x="20" y="2"/>
                      <a:pt x="22" y="4"/>
                      <a:pt x="23" y="6"/>
                    </a:cubicBezTo>
                    <a:cubicBezTo>
                      <a:pt x="23" y="8"/>
                      <a:pt x="23" y="9"/>
                      <a:pt x="23" y="9"/>
                    </a:cubicBezTo>
                    <a:cubicBezTo>
                      <a:pt x="23" y="9"/>
                      <a:pt x="24" y="8"/>
                      <a:pt x="24" y="6"/>
                    </a:cubicBezTo>
                    <a:cubicBezTo>
                      <a:pt x="24" y="5"/>
                      <a:pt x="23" y="3"/>
                      <a:pt x="22" y="2"/>
                    </a:cubicBezTo>
                    <a:cubicBezTo>
                      <a:pt x="21" y="1"/>
                      <a:pt x="19" y="0"/>
                      <a:pt x="17" y="0"/>
                    </a:cubicBezTo>
                    <a:cubicBezTo>
                      <a:pt x="12" y="0"/>
                      <a:pt x="8" y="3"/>
                      <a:pt x="5" y="8"/>
                    </a:cubicBezTo>
                    <a:cubicBezTo>
                      <a:pt x="2" y="12"/>
                      <a:pt x="0" y="18"/>
                      <a:pt x="0" y="24"/>
                    </a:cubicBezTo>
                    <a:cubicBezTo>
                      <a:pt x="-1" y="36"/>
                      <a:pt x="4" y="48"/>
                      <a:pt x="12" y="51"/>
                    </a:cubicBezTo>
                    <a:cubicBezTo>
                      <a:pt x="16" y="52"/>
                      <a:pt x="20" y="52"/>
                      <a:pt x="22" y="50"/>
                    </a:cubicBezTo>
                    <a:cubicBezTo>
                      <a:pt x="24" y="49"/>
                      <a:pt x="24" y="48"/>
                      <a:pt x="24" y="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6" name="Google Shape;1046;p30"/>
              <p:cNvSpPr/>
              <p:nvPr/>
            </p:nvSpPr>
            <p:spPr>
              <a:xfrm>
                <a:off x="1251884" y="3121392"/>
                <a:ext cx="146081" cy="102921"/>
              </a:xfrm>
              <a:custGeom>
                <a:avLst/>
                <a:gdLst/>
                <a:ahLst/>
                <a:cxnLst/>
                <a:rect l="l" t="t" r="r" b="b"/>
                <a:pathLst>
                  <a:path w="88" h="62" extrusionOk="0">
                    <a:moveTo>
                      <a:pt x="81" y="62"/>
                    </a:moveTo>
                    <a:cubicBezTo>
                      <a:pt x="81" y="62"/>
                      <a:pt x="85" y="60"/>
                      <a:pt x="86" y="54"/>
                    </a:cubicBezTo>
                    <a:cubicBezTo>
                      <a:pt x="87" y="52"/>
                      <a:pt x="87" y="48"/>
                      <a:pt x="84" y="45"/>
                    </a:cubicBezTo>
                    <a:cubicBezTo>
                      <a:pt x="82" y="42"/>
                      <a:pt x="78" y="40"/>
                      <a:pt x="73" y="41"/>
                    </a:cubicBezTo>
                    <a:lnTo>
                      <a:pt x="71" y="42"/>
                    </a:lnTo>
                    <a:lnTo>
                      <a:pt x="72" y="39"/>
                    </a:lnTo>
                    <a:cubicBezTo>
                      <a:pt x="74" y="36"/>
                      <a:pt x="74" y="30"/>
                      <a:pt x="71" y="26"/>
                    </a:cubicBezTo>
                    <a:cubicBezTo>
                      <a:pt x="67" y="22"/>
                      <a:pt x="60" y="21"/>
                      <a:pt x="56" y="25"/>
                    </a:cubicBezTo>
                    <a:lnTo>
                      <a:pt x="54" y="23"/>
                    </a:lnTo>
                    <a:cubicBezTo>
                      <a:pt x="54" y="22"/>
                      <a:pt x="55" y="22"/>
                      <a:pt x="55" y="21"/>
                    </a:cubicBezTo>
                    <a:cubicBezTo>
                      <a:pt x="56" y="20"/>
                      <a:pt x="56" y="17"/>
                      <a:pt x="55" y="16"/>
                    </a:cubicBezTo>
                    <a:cubicBezTo>
                      <a:pt x="54" y="14"/>
                      <a:pt x="52" y="13"/>
                      <a:pt x="50" y="12"/>
                    </a:cubicBezTo>
                    <a:cubicBezTo>
                      <a:pt x="48" y="11"/>
                      <a:pt x="46" y="11"/>
                      <a:pt x="44" y="12"/>
                    </a:cubicBezTo>
                    <a:cubicBezTo>
                      <a:pt x="42" y="12"/>
                      <a:pt x="40" y="13"/>
                      <a:pt x="37" y="12"/>
                    </a:cubicBezTo>
                    <a:cubicBezTo>
                      <a:pt x="35" y="12"/>
                      <a:pt x="34" y="9"/>
                      <a:pt x="32" y="8"/>
                    </a:cubicBezTo>
                    <a:cubicBezTo>
                      <a:pt x="31" y="7"/>
                      <a:pt x="30" y="6"/>
                      <a:pt x="28" y="5"/>
                    </a:cubicBezTo>
                    <a:cubicBezTo>
                      <a:pt x="25" y="3"/>
                      <a:pt x="22" y="2"/>
                      <a:pt x="19" y="2"/>
                    </a:cubicBezTo>
                    <a:cubicBezTo>
                      <a:pt x="13" y="1"/>
                      <a:pt x="8" y="2"/>
                      <a:pt x="5" y="4"/>
                    </a:cubicBezTo>
                    <a:cubicBezTo>
                      <a:pt x="2" y="5"/>
                      <a:pt x="0" y="6"/>
                      <a:pt x="0" y="6"/>
                    </a:cubicBezTo>
                    <a:cubicBezTo>
                      <a:pt x="0" y="6"/>
                      <a:pt x="1" y="4"/>
                      <a:pt x="4" y="3"/>
                    </a:cubicBezTo>
                    <a:cubicBezTo>
                      <a:pt x="7" y="1"/>
                      <a:pt x="13" y="-1"/>
                      <a:pt x="19" y="0"/>
                    </a:cubicBezTo>
                    <a:cubicBezTo>
                      <a:pt x="22" y="0"/>
                      <a:pt x="26" y="1"/>
                      <a:pt x="29" y="3"/>
                    </a:cubicBezTo>
                    <a:cubicBezTo>
                      <a:pt x="31" y="4"/>
                      <a:pt x="33" y="5"/>
                      <a:pt x="34" y="7"/>
                    </a:cubicBezTo>
                    <a:cubicBezTo>
                      <a:pt x="36" y="8"/>
                      <a:pt x="37" y="10"/>
                      <a:pt x="38" y="10"/>
                    </a:cubicBezTo>
                    <a:cubicBezTo>
                      <a:pt x="40" y="10"/>
                      <a:pt x="42" y="10"/>
                      <a:pt x="44" y="9"/>
                    </a:cubicBezTo>
                    <a:cubicBezTo>
                      <a:pt x="46" y="9"/>
                      <a:pt x="49" y="9"/>
                      <a:pt x="51" y="9"/>
                    </a:cubicBezTo>
                    <a:cubicBezTo>
                      <a:pt x="53" y="10"/>
                      <a:pt x="56" y="12"/>
                      <a:pt x="57" y="14"/>
                    </a:cubicBezTo>
                    <a:cubicBezTo>
                      <a:pt x="58" y="17"/>
                      <a:pt x="59" y="20"/>
                      <a:pt x="58" y="22"/>
                    </a:cubicBezTo>
                    <a:cubicBezTo>
                      <a:pt x="57" y="23"/>
                      <a:pt x="57" y="24"/>
                      <a:pt x="56" y="25"/>
                    </a:cubicBezTo>
                    <a:lnTo>
                      <a:pt x="54" y="22"/>
                    </a:lnTo>
                    <a:cubicBezTo>
                      <a:pt x="60" y="18"/>
                      <a:pt x="68" y="19"/>
                      <a:pt x="72" y="24"/>
                    </a:cubicBezTo>
                    <a:cubicBezTo>
                      <a:pt x="77" y="29"/>
                      <a:pt x="77" y="36"/>
                      <a:pt x="74" y="40"/>
                    </a:cubicBezTo>
                    <a:lnTo>
                      <a:pt x="73" y="39"/>
                    </a:lnTo>
                    <a:cubicBezTo>
                      <a:pt x="79" y="38"/>
                      <a:pt x="83" y="40"/>
                      <a:pt x="86" y="44"/>
                    </a:cubicBezTo>
                    <a:cubicBezTo>
                      <a:pt x="89" y="48"/>
                      <a:pt x="88" y="52"/>
                      <a:pt x="87" y="55"/>
                    </a:cubicBezTo>
                    <a:cubicBezTo>
                      <a:pt x="86" y="58"/>
                      <a:pt x="85" y="59"/>
                      <a:pt x="84" y="60"/>
                    </a:cubicBezTo>
                    <a:cubicBezTo>
                      <a:pt x="82" y="61"/>
                      <a:pt x="81" y="61"/>
                      <a:pt x="81" y="61"/>
                    </a:cubicBezTo>
                    <a:lnTo>
                      <a:pt x="81" y="62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7" name="Google Shape;1047;p30"/>
              <p:cNvSpPr/>
              <p:nvPr/>
            </p:nvSpPr>
            <p:spPr>
              <a:xfrm>
                <a:off x="1338205" y="3096492"/>
                <a:ext cx="169322" cy="167662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01" extrusionOk="0">
                    <a:moveTo>
                      <a:pt x="93" y="101"/>
                    </a:moveTo>
                    <a:cubicBezTo>
                      <a:pt x="93" y="101"/>
                      <a:pt x="97" y="99"/>
                      <a:pt x="99" y="94"/>
                    </a:cubicBezTo>
                    <a:cubicBezTo>
                      <a:pt x="100" y="91"/>
                      <a:pt x="101" y="88"/>
                      <a:pt x="100" y="84"/>
                    </a:cubicBezTo>
                    <a:cubicBezTo>
                      <a:pt x="98" y="80"/>
                      <a:pt x="95" y="76"/>
                      <a:pt x="90" y="75"/>
                    </a:cubicBezTo>
                    <a:lnTo>
                      <a:pt x="88" y="75"/>
                    </a:lnTo>
                    <a:lnTo>
                      <a:pt x="90" y="74"/>
                    </a:lnTo>
                    <a:cubicBezTo>
                      <a:pt x="93" y="70"/>
                      <a:pt x="97" y="65"/>
                      <a:pt x="96" y="60"/>
                    </a:cubicBezTo>
                    <a:cubicBezTo>
                      <a:pt x="95" y="57"/>
                      <a:pt x="94" y="54"/>
                      <a:pt x="91" y="53"/>
                    </a:cubicBezTo>
                    <a:cubicBezTo>
                      <a:pt x="89" y="52"/>
                      <a:pt x="85" y="51"/>
                      <a:pt x="83" y="53"/>
                    </a:cubicBezTo>
                    <a:lnTo>
                      <a:pt x="75" y="60"/>
                    </a:lnTo>
                    <a:lnTo>
                      <a:pt x="81" y="51"/>
                    </a:lnTo>
                    <a:cubicBezTo>
                      <a:pt x="84" y="48"/>
                      <a:pt x="84" y="44"/>
                      <a:pt x="83" y="40"/>
                    </a:cubicBezTo>
                    <a:cubicBezTo>
                      <a:pt x="82" y="36"/>
                      <a:pt x="79" y="33"/>
                      <a:pt x="75" y="31"/>
                    </a:cubicBezTo>
                    <a:cubicBezTo>
                      <a:pt x="72" y="30"/>
                      <a:pt x="69" y="30"/>
                      <a:pt x="66" y="31"/>
                    </a:cubicBezTo>
                    <a:lnTo>
                      <a:pt x="63" y="32"/>
                    </a:lnTo>
                    <a:lnTo>
                      <a:pt x="64" y="29"/>
                    </a:lnTo>
                    <a:cubicBezTo>
                      <a:pt x="67" y="25"/>
                      <a:pt x="63" y="19"/>
                      <a:pt x="58" y="18"/>
                    </a:cubicBezTo>
                    <a:cubicBezTo>
                      <a:pt x="53" y="17"/>
                      <a:pt x="48" y="18"/>
                      <a:pt x="44" y="20"/>
                    </a:cubicBezTo>
                    <a:lnTo>
                      <a:pt x="41" y="21"/>
                    </a:lnTo>
                    <a:lnTo>
                      <a:pt x="42" y="18"/>
                    </a:lnTo>
                    <a:cubicBezTo>
                      <a:pt x="44" y="15"/>
                      <a:pt x="42" y="11"/>
                      <a:pt x="40" y="9"/>
                    </a:cubicBezTo>
                    <a:cubicBezTo>
                      <a:pt x="38" y="6"/>
                      <a:pt x="35" y="5"/>
                      <a:pt x="32" y="4"/>
                    </a:cubicBezTo>
                    <a:cubicBezTo>
                      <a:pt x="25" y="2"/>
                      <a:pt x="19" y="2"/>
                      <a:pt x="15" y="2"/>
                    </a:cubicBezTo>
                    <a:cubicBezTo>
                      <a:pt x="5" y="3"/>
                      <a:pt x="0" y="6"/>
                      <a:pt x="0" y="6"/>
                    </a:cubicBezTo>
                    <a:cubicBezTo>
                      <a:pt x="0" y="6"/>
                      <a:pt x="1" y="5"/>
                      <a:pt x="3" y="4"/>
                    </a:cubicBezTo>
                    <a:cubicBezTo>
                      <a:pt x="6" y="3"/>
                      <a:pt x="9" y="1"/>
                      <a:pt x="14" y="1"/>
                    </a:cubicBezTo>
                    <a:cubicBezTo>
                      <a:pt x="19" y="0"/>
                      <a:pt x="25" y="0"/>
                      <a:pt x="32" y="2"/>
                    </a:cubicBezTo>
                    <a:cubicBezTo>
                      <a:pt x="35" y="3"/>
                      <a:pt x="39" y="4"/>
                      <a:pt x="42" y="7"/>
                    </a:cubicBezTo>
                    <a:cubicBezTo>
                      <a:pt x="44" y="10"/>
                      <a:pt x="46" y="15"/>
                      <a:pt x="45" y="19"/>
                    </a:cubicBezTo>
                    <a:lnTo>
                      <a:pt x="43" y="18"/>
                    </a:lnTo>
                    <a:cubicBezTo>
                      <a:pt x="47" y="16"/>
                      <a:pt x="53" y="14"/>
                      <a:pt x="59" y="16"/>
                    </a:cubicBezTo>
                    <a:cubicBezTo>
                      <a:pt x="62" y="16"/>
                      <a:pt x="64" y="18"/>
                      <a:pt x="66" y="21"/>
                    </a:cubicBezTo>
                    <a:cubicBezTo>
                      <a:pt x="68" y="24"/>
                      <a:pt x="69" y="27"/>
                      <a:pt x="67" y="31"/>
                    </a:cubicBezTo>
                    <a:lnTo>
                      <a:pt x="65" y="29"/>
                    </a:lnTo>
                    <a:cubicBezTo>
                      <a:pt x="69" y="28"/>
                      <a:pt x="73" y="28"/>
                      <a:pt x="76" y="29"/>
                    </a:cubicBezTo>
                    <a:cubicBezTo>
                      <a:pt x="81" y="30"/>
                      <a:pt x="85" y="35"/>
                      <a:pt x="86" y="39"/>
                    </a:cubicBezTo>
                    <a:cubicBezTo>
                      <a:pt x="87" y="44"/>
                      <a:pt x="86" y="49"/>
                      <a:pt x="83" y="53"/>
                    </a:cubicBezTo>
                    <a:lnTo>
                      <a:pt x="82" y="51"/>
                    </a:lnTo>
                    <a:cubicBezTo>
                      <a:pt x="85" y="49"/>
                      <a:pt x="89" y="49"/>
                      <a:pt x="92" y="51"/>
                    </a:cubicBezTo>
                    <a:cubicBezTo>
                      <a:pt x="95" y="53"/>
                      <a:pt x="98" y="56"/>
                      <a:pt x="98" y="59"/>
                    </a:cubicBezTo>
                    <a:cubicBezTo>
                      <a:pt x="99" y="66"/>
                      <a:pt x="95" y="72"/>
                      <a:pt x="91" y="75"/>
                    </a:cubicBezTo>
                    <a:lnTo>
                      <a:pt x="91" y="73"/>
                    </a:lnTo>
                    <a:cubicBezTo>
                      <a:pt x="96" y="75"/>
                      <a:pt x="100" y="79"/>
                      <a:pt x="101" y="84"/>
                    </a:cubicBezTo>
                    <a:cubicBezTo>
                      <a:pt x="103" y="88"/>
                      <a:pt x="102" y="92"/>
                      <a:pt x="100" y="95"/>
                    </a:cubicBezTo>
                    <a:cubicBezTo>
                      <a:pt x="99" y="97"/>
                      <a:pt x="97" y="99"/>
                      <a:pt x="95" y="100"/>
                    </a:cubicBezTo>
                    <a:cubicBezTo>
                      <a:pt x="94" y="101"/>
                      <a:pt x="93" y="101"/>
                      <a:pt x="93" y="10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8" name="Google Shape;1048;p30"/>
              <p:cNvSpPr/>
              <p:nvPr/>
            </p:nvSpPr>
            <p:spPr>
              <a:xfrm>
                <a:off x="1532427" y="3141313"/>
                <a:ext cx="195882" cy="169322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02" extrusionOk="0">
                    <a:moveTo>
                      <a:pt x="117" y="102"/>
                    </a:moveTo>
                    <a:cubicBezTo>
                      <a:pt x="117" y="102"/>
                      <a:pt x="118" y="98"/>
                      <a:pt x="115" y="94"/>
                    </a:cubicBezTo>
                    <a:cubicBezTo>
                      <a:pt x="113" y="92"/>
                      <a:pt x="110" y="90"/>
                      <a:pt x="106" y="90"/>
                    </a:cubicBezTo>
                    <a:cubicBezTo>
                      <a:pt x="102" y="89"/>
                      <a:pt x="98" y="90"/>
                      <a:pt x="93" y="92"/>
                    </a:cubicBezTo>
                    <a:lnTo>
                      <a:pt x="92" y="92"/>
                    </a:lnTo>
                    <a:lnTo>
                      <a:pt x="92" y="90"/>
                    </a:lnTo>
                    <a:cubicBezTo>
                      <a:pt x="93" y="86"/>
                      <a:pt x="89" y="80"/>
                      <a:pt x="84" y="78"/>
                    </a:cubicBezTo>
                    <a:cubicBezTo>
                      <a:pt x="78" y="76"/>
                      <a:pt x="72" y="77"/>
                      <a:pt x="65" y="79"/>
                    </a:cubicBezTo>
                    <a:lnTo>
                      <a:pt x="56" y="81"/>
                    </a:lnTo>
                    <a:lnTo>
                      <a:pt x="64" y="77"/>
                    </a:lnTo>
                    <a:cubicBezTo>
                      <a:pt x="68" y="74"/>
                      <a:pt x="68" y="67"/>
                      <a:pt x="65" y="63"/>
                    </a:cubicBezTo>
                    <a:cubicBezTo>
                      <a:pt x="61" y="59"/>
                      <a:pt x="55" y="58"/>
                      <a:pt x="49" y="58"/>
                    </a:cubicBezTo>
                    <a:lnTo>
                      <a:pt x="48" y="58"/>
                    </a:lnTo>
                    <a:lnTo>
                      <a:pt x="43" y="58"/>
                    </a:lnTo>
                    <a:lnTo>
                      <a:pt x="47" y="55"/>
                    </a:lnTo>
                    <a:cubicBezTo>
                      <a:pt x="53" y="52"/>
                      <a:pt x="53" y="43"/>
                      <a:pt x="48" y="39"/>
                    </a:cubicBezTo>
                    <a:cubicBezTo>
                      <a:pt x="43" y="35"/>
                      <a:pt x="36" y="36"/>
                      <a:pt x="31" y="39"/>
                    </a:cubicBezTo>
                    <a:lnTo>
                      <a:pt x="25" y="42"/>
                    </a:lnTo>
                    <a:lnTo>
                      <a:pt x="29" y="37"/>
                    </a:lnTo>
                    <a:cubicBezTo>
                      <a:pt x="35" y="30"/>
                      <a:pt x="35" y="20"/>
                      <a:pt x="32" y="14"/>
                    </a:cubicBezTo>
                    <a:cubicBezTo>
                      <a:pt x="28" y="7"/>
                      <a:pt x="22" y="3"/>
                      <a:pt x="17" y="2"/>
                    </a:cubicBezTo>
                    <a:cubicBezTo>
                      <a:pt x="12" y="1"/>
                      <a:pt x="7" y="1"/>
                      <a:pt x="4" y="2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0" y="4"/>
                      <a:pt x="0" y="3"/>
                      <a:pt x="1" y="3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7" y="0"/>
                      <a:pt x="12" y="-1"/>
                      <a:pt x="17" y="0"/>
                    </a:cubicBezTo>
                    <a:cubicBezTo>
                      <a:pt x="23" y="2"/>
                      <a:pt x="30" y="5"/>
                      <a:pt x="33" y="13"/>
                    </a:cubicBezTo>
                    <a:cubicBezTo>
                      <a:pt x="37" y="20"/>
                      <a:pt x="37" y="30"/>
                      <a:pt x="31" y="38"/>
                    </a:cubicBezTo>
                    <a:lnTo>
                      <a:pt x="29" y="37"/>
                    </a:lnTo>
                    <a:cubicBezTo>
                      <a:pt x="35" y="33"/>
                      <a:pt x="43" y="32"/>
                      <a:pt x="50" y="37"/>
                    </a:cubicBezTo>
                    <a:cubicBezTo>
                      <a:pt x="53" y="39"/>
                      <a:pt x="54" y="43"/>
                      <a:pt x="54" y="47"/>
                    </a:cubicBezTo>
                    <a:cubicBezTo>
                      <a:pt x="54" y="51"/>
                      <a:pt x="52" y="55"/>
                      <a:pt x="48" y="57"/>
                    </a:cubicBezTo>
                    <a:lnTo>
                      <a:pt x="48" y="55"/>
                    </a:lnTo>
                    <a:lnTo>
                      <a:pt x="49" y="55"/>
                    </a:lnTo>
                    <a:cubicBezTo>
                      <a:pt x="55" y="55"/>
                      <a:pt x="62" y="56"/>
                      <a:pt x="67" y="62"/>
                    </a:cubicBezTo>
                    <a:cubicBezTo>
                      <a:pt x="69" y="64"/>
                      <a:pt x="70" y="68"/>
                      <a:pt x="70" y="71"/>
                    </a:cubicBezTo>
                    <a:cubicBezTo>
                      <a:pt x="70" y="74"/>
                      <a:pt x="68" y="77"/>
                      <a:pt x="65" y="79"/>
                    </a:cubicBezTo>
                    <a:lnTo>
                      <a:pt x="64" y="77"/>
                    </a:lnTo>
                    <a:cubicBezTo>
                      <a:pt x="71" y="75"/>
                      <a:pt x="78" y="74"/>
                      <a:pt x="85" y="76"/>
                    </a:cubicBezTo>
                    <a:cubicBezTo>
                      <a:pt x="91" y="79"/>
                      <a:pt x="95" y="85"/>
                      <a:pt x="94" y="91"/>
                    </a:cubicBezTo>
                    <a:lnTo>
                      <a:pt x="93" y="90"/>
                    </a:lnTo>
                    <a:cubicBezTo>
                      <a:pt x="98" y="89"/>
                      <a:pt x="102" y="88"/>
                      <a:pt x="106" y="88"/>
                    </a:cubicBezTo>
                    <a:cubicBezTo>
                      <a:pt x="111" y="89"/>
                      <a:pt x="114" y="91"/>
                      <a:pt x="115" y="93"/>
                    </a:cubicBezTo>
                    <a:cubicBezTo>
                      <a:pt x="117" y="96"/>
                      <a:pt x="118" y="98"/>
                      <a:pt x="118" y="99"/>
                    </a:cubicBezTo>
                    <a:cubicBezTo>
                      <a:pt x="118" y="101"/>
                      <a:pt x="117" y="102"/>
                      <a:pt x="117" y="102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9" name="Google Shape;1049;p30"/>
              <p:cNvSpPr/>
              <p:nvPr/>
            </p:nvSpPr>
            <p:spPr>
              <a:xfrm>
                <a:off x="1427846" y="3066612"/>
                <a:ext cx="200862" cy="36520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2" extrusionOk="0">
                    <a:moveTo>
                      <a:pt x="121" y="3"/>
                    </a:moveTo>
                    <a:cubicBezTo>
                      <a:pt x="121" y="3"/>
                      <a:pt x="119" y="4"/>
                      <a:pt x="117" y="4"/>
                    </a:cubicBezTo>
                    <a:cubicBezTo>
                      <a:pt x="114" y="4"/>
                      <a:pt x="111" y="4"/>
                      <a:pt x="107" y="3"/>
                    </a:cubicBezTo>
                    <a:cubicBezTo>
                      <a:pt x="102" y="3"/>
                      <a:pt x="97" y="2"/>
                      <a:pt x="91" y="4"/>
                    </a:cubicBezTo>
                    <a:cubicBezTo>
                      <a:pt x="89" y="5"/>
                      <a:pt x="86" y="7"/>
                      <a:pt x="86" y="10"/>
                    </a:cubicBezTo>
                    <a:cubicBezTo>
                      <a:pt x="84" y="13"/>
                      <a:pt x="85" y="16"/>
                      <a:pt x="87" y="18"/>
                    </a:cubicBezTo>
                    <a:lnTo>
                      <a:pt x="85" y="19"/>
                    </a:lnTo>
                    <a:cubicBezTo>
                      <a:pt x="85" y="16"/>
                      <a:pt x="81" y="13"/>
                      <a:pt x="78" y="10"/>
                    </a:cubicBezTo>
                    <a:cubicBezTo>
                      <a:pt x="74" y="8"/>
                      <a:pt x="70" y="5"/>
                      <a:pt x="66" y="4"/>
                    </a:cubicBezTo>
                    <a:cubicBezTo>
                      <a:pt x="61" y="2"/>
                      <a:pt x="57" y="2"/>
                      <a:pt x="53" y="4"/>
                    </a:cubicBezTo>
                    <a:cubicBezTo>
                      <a:pt x="49" y="6"/>
                      <a:pt x="46" y="10"/>
                      <a:pt x="46" y="13"/>
                    </a:cubicBezTo>
                    <a:lnTo>
                      <a:pt x="46" y="17"/>
                    </a:lnTo>
                    <a:lnTo>
                      <a:pt x="44" y="14"/>
                    </a:lnTo>
                    <a:cubicBezTo>
                      <a:pt x="39" y="9"/>
                      <a:pt x="33" y="6"/>
                      <a:pt x="28" y="5"/>
                    </a:cubicBezTo>
                    <a:cubicBezTo>
                      <a:pt x="22" y="4"/>
                      <a:pt x="17" y="5"/>
                      <a:pt x="13" y="6"/>
                    </a:cubicBezTo>
                    <a:cubicBezTo>
                      <a:pt x="4" y="8"/>
                      <a:pt x="1" y="12"/>
                      <a:pt x="0" y="12"/>
                    </a:cubicBezTo>
                    <a:cubicBezTo>
                      <a:pt x="0" y="12"/>
                      <a:pt x="1" y="11"/>
                      <a:pt x="3" y="9"/>
                    </a:cubicBezTo>
                    <a:cubicBezTo>
                      <a:pt x="5" y="8"/>
                      <a:pt x="8" y="6"/>
                      <a:pt x="12" y="4"/>
                    </a:cubicBezTo>
                    <a:cubicBezTo>
                      <a:pt x="16" y="3"/>
                      <a:pt x="22" y="2"/>
                      <a:pt x="28" y="3"/>
                    </a:cubicBezTo>
                    <a:cubicBezTo>
                      <a:pt x="34" y="4"/>
                      <a:pt x="41" y="7"/>
                      <a:pt x="46" y="13"/>
                    </a:cubicBezTo>
                    <a:lnTo>
                      <a:pt x="44" y="14"/>
                    </a:lnTo>
                    <a:cubicBezTo>
                      <a:pt x="44" y="9"/>
                      <a:pt x="47" y="4"/>
                      <a:pt x="52" y="2"/>
                    </a:cubicBezTo>
                    <a:cubicBezTo>
                      <a:pt x="56" y="-1"/>
                      <a:pt x="62" y="-1"/>
                      <a:pt x="67" y="1"/>
                    </a:cubicBezTo>
                    <a:cubicBezTo>
                      <a:pt x="72" y="3"/>
                      <a:pt x="76" y="6"/>
                      <a:pt x="79" y="8"/>
                    </a:cubicBezTo>
                    <a:cubicBezTo>
                      <a:pt x="81" y="10"/>
                      <a:pt x="83" y="12"/>
                      <a:pt x="85" y="13"/>
                    </a:cubicBezTo>
                    <a:cubicBezTo>
                      <a:pt x="86" y="15"/>
                      <a:pt x="88" y="16"/>
                      <a:pt x="88" y="19"/>
                    </a:cubicBezTo>
                    <a:lnTo>
                      <a:pt x="88" y="22"/>
                    </a:lnTo>
                    <a:lnTo>
                      <a:pt x="86" y="20"/>
                    </a:lnTo>
                    <a:cubicBezTo>
                      <a:pt x="82" y="17"/>
                      <a:pt x="82" y="12"/>
                      <a:pt x="83" y="9"/>
                    </a:cubicBezTo>
                    <a:cubicBezTo>
                      <a:pt x="85" y="6"/>
                      <a:pt x="88" y="3"/>
                      <a:pt x="91" y="2"/>
                    </a:cubicBezTo>
                    <a:cubicBezTo>
                      <a:pt x="97" y="0"/>
                      <a:pt x="103" y="1"/>
                      <a:pt x="107" y="2"/>
                    </a:cubicBezTo>
                    <a:cubicBezTo>
                      <a:pt x="111" y="3"/>
                      <a:pt x="115" y="3"/>
                      <a:pt x="117" y="3"/>
                    </a:cubicBezTo>
                    <a:cubicBezTo>
                      <a:pt x="119" y="3"/>
                      <a:pt x="121" y="3"/>
                      <a:pt x="121" y="3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0" name="Google Shape;1050;p30"/>
              <p:cNvSpPr/>
              <p:nvPr/>
            </p:nvSpPr>
            <p:spPr>
              <a:xfrm>
                <a:off x="1313305" y="2960371"/>
                <a:ext cx="104581" cy="104581"/>
              </a:xfrm>
              <a:custGeom>
                <a:avLst/>
                <a:gdLst/>
                <a:ahLst/>
                <a:cxnLst/>
                <a:rect l="l" t="t" r="r" b="b"/>
                <a:pathLst>
                  <a:path w="63" h="63" extrusionOk="0">
                    <a:moveTo>
                      <a:pt x="63" y="2"/>
                    </a:moveTo>
                    <a:cubicBezTo>
                      <a:pt x="63" y="2"/>
                      <a:pt x="60" y="1"/>
                      <a:pt x="56" y="2"/>
                    </a:cubicBezTo>
                    <a:cubicBezTo>
                      <a:pt x="54" y="2"/>
                      <a:pt x="51" y="3"/>
                      <a:pt x="49" y="5"/>
                    </a:cubicBezTo>
                    <a:cubicBezTo>
                      <a:pt x="47" y="7"/>
                      <a:pt x="44" y="10"/>
                      <a:pt x="44" y="14"/>
                    </a:cubicBezTo>
                    <a:lnTo>
                      <a:pt x="43" y="15"/>
                    </a:lnTo>
                    <a:lnTo>
                      <a:pt x="42" y="15"/>
                    </a:lnTo>
                    <a:cubicBezTo>
                      <a:pt x="39" y="13"/>
                      <a:pt x="34" y="15"/>
                      <a:pt x="32" y="19"/>
                    </a:cubicBezTo>
                    <a:cubicBezTo>
                      <a:pt x="29" y="23"/>
                      <a:pt x="29" y="28"/>
                      <a:pt x="30" y="34"/>
                    </a:cubicBezTo>
                    <a:lnTo>
                      <a:pt x="30" y="39"/>
                    </a:lnTo>
                    <a:lnTo>
                      <a:pt x="27" y="34"/>
                    </a:lnTo>
                    <a:lnTo>
                      <a:pt x="27" y="34"/>
                    </a:lnTo>
                    <a:cubicBezTo>
                      <a:pt x="25" y="31"/>
                      <a:pt x="21" y="29"/>
                      <a:pt x="18" y="29"/>
                    </a:cubicBezTo>
                    <a:cubicBezTo>
                      <a:pt x="15" y="28"/>
                      <a:pt x="11" y="30"/>
                      <a:pt x="9" y="32"/>
                    </a:cubicBezTo>
                    <a:cubicBezTo>
                      <a:pt x="4" y="36"/>
                      <a:pt x="2" y="42"/>
                      <a:pt x="2" y="47"/>
                    </a:cubicBezTo>
                    <a:cubicBezTo>
                      <a:pt x="2" y="52"/>
                      <a:pt x="3" y="56"/>
                      <a:pt x="4" y="59"/>
                    </a:cubicBezTo>
                    <a:cubicBezTo>
                      <a:pt x="4" y="61"/>
                      <a:pt x="5" y="63"/>
                      <a:pt x="5" y="63"/>
                    </a:cubicBezTo>
                    <a:cubicBezTo>
                      <a:pt x="5" y="63"/>
                      <a:pt x="4" y="62"/>
                      <a:pt x="2" y="59"/>
                    </a:cubicBezTo>
                    <a:cubicBezTo>
                      <a:pt x="1" y="56"/>
                      <a:pt x="0" y="52"/>
                      <a:pt x="0" y="47"/>
                    </a:cubicBezTo>
                    <a:cubicBezTo>
                      <a:pt x="0" y="41"/>
                      <a:pt x="2" y="34"/>
                      <a:pt x="7" y="30"/>
                    </a:cubicBezTo>
                    <a:cubicBezTo>
                      <a:pt x="13" y="25"/>
                      <a:pt x="24" y="24"/>
                      <a:pt x="29" y="32"/>
                    </a:cubicBezTo>
                    <a:cubicBezTo>
                      <a:pt x="29" y="32"/>
                      <a:pt x="29" y="33"/>
                      <a:pt x="30" y="33"/>
                    </a:cubicBezTo>
                    <a:lnTo>
                      <a:pt x="27" y="34"/>
                    </a:lnTo>
                    <a:cubicBezTo>
                      <a:pt x="27" y="28"/>
                      <a:pt x="27" y="22"/>
                      <a:pt x="30" y="18"/>
                    </a:cubicBezTo>
                    <a:cubicBezTo>
                      <a:pt x="32" y="13"/>
                      <a:pt x="38" y="10"/>
                      <a:pt x="43" y="12"/>
                    </a:cubicBezTo>
                    <a:lnTo>
                      <a:pt x="41" y="13"/>
                    </a:lnTo>
                    <a:cubicBezTo>
                      <a:pt x="42" y="9"/>
                      <a:pt x="45" y="6"/>
                      <a:pt x="48" y="4"/>
                    </a:cubicBezTo>
                    <a:cubicBezTo>
                      <a:pt x="50" y="2"/>
                      <a:pt x="53" y="1"/>
                      <a:pt x="56" y="0"/>
                    </a:cubicBezTo>
                    <a:cubicBezTo>
                      <a:pt x="58" y="0"/>
                      <a:pt x="60" y="0"/>
                      <a:pt x="61" y="1"/>
                    </a:cubicBezTo>
                    <a:cubicBezTo>
                      <a:pt x="63" y="1"/>
                      <a:pt x="63" y="1"/>
                      <a:pt x="63" y="1"/>
                    </a:cubicBezTo>
                    <a:lnTo>
                      <a:pt x="63" y="2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1" name="Google Shape;1051;p30"/>
              <p:cNvSpPr/>
              <p:nvPr/>
            </p:nvSpPr>
            <p:spPr>
              <a:xfrm>
                <a:off x="1163903" y="2950411"/>
                <a:ext cx="46480" cy="126161"/>
              </a:xfrm>
              <a:custGeom>
                <a:avLst/>
                <a:gdLst/>
                <a:ahLst/>
                <a:cxnLst/>
                <a:rect l="l" t="t" r="r" b="b"/>
                <a:pathLst>
                  <a:path w="28" h="76" extrusionOk="0">
                    <a:moveTo>
                      <a:pt x="28" y="76"/>
                    </a:moveTo>
                    <a:cubicBezTo>
                      <a:pt x="28" y="76"/>
                      <a:pt x="27" y="76"/>
                      <a:pt x="25" y="75"/>
                    </a:cubicBezTo>
                    <a:cubicBezTo>
                      <a:pt x="23" y="74"/>
                      <a:pt x="20" y="72"/>
                      <a:pt x="17" y="68"/>
                    </a:cubicBezTo>
                    <a:cubicBezTo>
                      <a:pt x="15" y="65"/>
                      <a:pt x="13" y="60"/>
                      <a:pt x="13" y="54"/>
                    </a:cubicBezTo>
                    <a:cubicBezTo>
                      <a:pt x="13" y="51"/>
                      <a:pt x="13" y="49"/>
                      <a:pt x="12" y="47"/>
                    </a:cubicBezTo>
                    <a:cubicBezTo>
                      <a:pt x="10" y="45"/>
                      <a:pt x="7" y="43"/>
                      <a:pt x="5" y="40"/>
                    </a:cubicBezTo>
                    <a:cubicBezTo>
                      <a:pt x="2" y="33"/>
                      <a:pt x="5" y="25"/>
                      <a:pt x="11" y="22"/>
                    </a:cubicBezTo>
                    <a:lnTo>
                      <a:pt x="11" y="24"/>
                    </a:lnTo>
                    <a:cubicBezTo>
                      <a:pt x="5" y="18"/>
                      <a:pt x="2" y="12"/>
                      <a:pt x="1" y="7"/>
                    </a:cubicBezTo>
                    <a:cubicBezTo>
                      <a:pt x="0" y="2"/>
                      <a:pt x="0" y="0"/>
                      <a:pt x="0" y="0"/>
                    </a:cubicBezTo>
                    <a:cubicBezTo>
                      <a:pt x="0" y="0"/>
                      <a:pt x="1" y="2"/>
                      <a:pt x="2" y="7"/>
                    </a:cubicBezTo>
                    <a:cubicBezTo>
                      <a:pt x="4" y="11"/>
                      <a:pt x="7" y="17"/>
                      <a:pt x="12" y="22"/>
                    </a:cubicBezTo>
                    <a:lnTo>
                      <a:pt x="13" y="24"/>
                    </a:lnTo>
                    <a:lnTo>
                      <a:pt x="12" y="24"/>
                    </a:lnTo>
                    <a:cubicBezTo>
                      <a:pt x="8" y="27"/>
                      <a:pt x="5" y="33"/>
                      <a:pt x="8" y="39"/>
                    </a:cubicBezTo>
                    <a:cubicBezTo>
                      <a:pt x="9" y="41"/>
                      <a:pt x="12" y="42"/>
                      <a:pt x="14" y="45"/>
                    </a:cubicBezTo>
                    <a:cubicBezTo>
                      <a:pt x="16" y="48"/>
                      <a:pt x="15" y="52"/>
                      <a:pt x="15" y="54"/>
                    </a:cubicBezTo>
                    <a:cubicBezTo>
                      <a:pt x="15" y="59"/>
                      <a:pt x="17" y="64"/>
                      <a:pt x="19" y="67"/>
                    </a:cubicBezTo>
                    <a:cubicBezTo>
                      <a:pt x="23" y="74"/>
                      <a:pt x="28" y="75"/>
                      <a:pt x="28" y="76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2" name="Google Shape;1052;p30"/>
              <p:cNvSpPr/>
              <p:nvPr/>
            </p:nvSpPr>
            <p:spPr>
              <a:xfrm>
                <a:off x="973001" y="3015151"/>
                <a:ext cx="175962" cy="94621"/>
              </a:xfrm>
              <a:custGeom>
                <a:avLst/>
                <a:gdLst/>
                <a:ahLst/>
                <a:cxnLst/>
                <a:rect l="l" t="t" r="r" b="b"/>
                <a:pathLst>
                  <a:path w="106" h="57" extrusionOk="0">
                    <a:moveTo>
                      <a:pt x="106" y="56"/>
                    </a:moveTo>
                    <a:cubicBezTo>
                      <a:pt x="106" y="56"/>
                      <a:pt x="105" y="57"/>
                      <a:pt x="104" y="57"/>
                    </a:cubicBezTo>
                    <a:cubicBezTo>
                      <a:pt x="102" y="56"/>
                      <a:pt x="100" y="56"/>
                      <a:pt x="98" y="55"/>
                    </a:cubicBezTo>
                    <a:cubicBezTo>
                      <a:pt x="92" y="54"/>
                      <a:pt x="85" y="50"/>
                      <a:pt x="79" y="42"/>
                    </a:cubicBezTo>
                    <a:lnTo>
                      <a:pt x="81" y="42"/>
                    </a:lnTo>
                    <a:cubicBezTo>
                      <a:pt x="77" y="46"/>
                      <a:pt x="71" y="49"/>
                      <a:pt x="64" y="49"/>
                    </a:cubicBezTo>
                    <a:cubicBezTo>
                      <a:pt x="61" y="49"/>
                      <a:pt x="58" y="48"/>
                      <a:pt x="55" y="46"/>
                    </a:cubicBezTo>
                    <a:cubicBezTo>
                      <a:pt x="51" y="45"/>
                      <a:pt x="48" y="43"/>
                      <a:pt x="47" y="39"/>
                    </a:cubicBezTo>
                    <a:cubicBezTo>
                      <a:pt x="46" y="37"/>
                      <a:pt x="46" y="36"/>
                      <a:pt x="46" y="35"/>
                    </a:cubicBezTo>
                    <a:cubicBezTo>
                      <a:pt x="46" y="34"/>
                      <a:pt x="45" y="33"/>
                      <a:pt x="45" y="32"/>
                    </a:cubicBezTo>
                    <a:cubicBezTo>
                      <a:pt x="43" y="31"/>
                      <a:pt x="41" y="30"/>
                      <a:pt x="39" y="29"/>
                    </a:cubicBezTo>
                    <a:cubicBezTo>
                      <a:pt x="37" y="28"/>
                      <a:pt x="34" y="27"/>
                      <a:pt x="32" y="25"/>
                    </a:cubicBezTo>
                    <a:cubicBezTo>
                      <a:pt x="30" y="24"/>
                      <a:pt x="29" y="21"/>
                      <a:pt x="29" y="18"/>
                    </a:cubicBezTo>
                    <a:lnTo>
                      <a:pt x="31" y="20"/>
                    </a:lnTo>
                    <a:cubicBezTo>
                      <a:pt x="25" y="21"/>
                      <a:pt x="19" y="20"/>
                      <a:pt x="15" y="18"/>
                    </a:cubicBezTo>
                    <a:cubicBezTo>
                      <a:pt x="10" y="16"/>
                      <a:pt x="7" y="13"/>
                      <a:pt x="5" y="10"/>
                    </a:cubicBezTo>
                    <a:cubicBezTo>
                      <a:pt x="2" y="8"/>
                      <a:pt x="1" y="5"/>
                      <a:pt x="1" y="3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1" y="4"/>
                      <a:pt x="6" y="9"/>
                    </a:cubicBezTo>
                    <a:cubicBezTo>
                      <a:pt x="8" y="12"/>
                      <a:pt x="11" y="15"/>
                      <a:pt x="15" y="16"/>
                    </a:cubicBezTo>
                    <a:cubicBezTo>
                      <a:pt x="20" y="18"/>
                      <a:pt x="25" y="19"/>
                      <a:pt x="30" y="17"/>
                    </a:cubicBezTo>
                    <a:lnTo>
                      <a:pt x="32" y="17"/>
                    </a:lnTo>
                    <a:lnTo>
                      <a:pt x="32" y="19"/>
                    </a:lnTo>
                    <a:cubicBezTo>
                      <a:pt x="31" y="20"/>
                      <a:pt x="32" y="22"/>
                      <a:pt x="34" y="23"/>
                    </a:cubicBezTo>
                    <a:cubicBezTo>
                      <a:pt x="36" y="25"/>
                      <a:pt x="38" y="26"/>
                      <a:pt x="40" y="26"/>
                    </a:cubicBezTo>
                    <a:cubicBezTo>
                      <a:pt x="42" y="27"/>
                      <a:pt x="45" y="28"/>
                      <a:pt x="47" y="30"/>
                    </a:cubicBezTo>
                    <a:cubicBezTo>
                      <a:pt x="48" y="31"/>
                      <a:pt x="49" y="33"/>
                      <a:pt x="49" y="34"/>
                    </a:cubicBezTo>
                    <a:cubicBezTo>
                      <a:pt x="49" y="36"/>
                      <a:pt x="49" y="37"/>
                      <a:pt x="49" y="38"/>
                    </a:cubicBezTo>
                    <a:cubicBezTo>
                      <a:pt x="50" y="41"/>
                      <a:pt x="53" y="43"/>
                      <a:pt x="56" y="44"/>
                    </a:cubicBezTo>
                    <a:cubicBezTo>
                      <a:pt x="59" y="45"/>
                      <a:pt x="61" y="46"/>
                      <a:pt x="64" y="46"/>
                    </a:cubicBezTo>
                    <a:cubicBezTo>
                      <a:pt x="70" y="46"/>
                      <a:pt x="76" y="44"/>
                      <a:pt x="79" y="40"/>
                    </a:cubicBezTo>
                    <a:lnTo>
                      <a:pt x="80" y="39"/>
                    </a:lnTo>
                    <a:lnTo>
                      <a:pt x="81" y="41"/>
                    </a:lnTo>
                    <a:cubicBezTo>
                      <a:pt x="86" y="48"/>
                      <a:pt x="93" y="52"/>
                      <a:pt x="98" y="54"/>
                    </a:cubicBezTo>
                    <a:cubicBezTo>
                      <a:pt x="103" y="56"/>
                      <a:pt x="106" y="56"/>
                      <a:pt x="106" y="56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3" name="Google Shape;1053;p30"/>
              <p:cNvSpPr/>
              <p:nvPr/>
            </p:nvSpPr>
            <p:spPr>
              <a:xfrm>
                <a:off x="783759" y="3101472"/>
                <a:ext cx="278883" cy="106241"/>
              </a:xfrm>
              <a:custGeom>
                <a:avLst/>
                <a:gdLst/>
                <a:ahLst/>
                <a:cxnLst/>
                <a:rect l="l" t="t" r="r" b="b"/>
                <a:pathLst>
                  <a:path w="168" h="64" extrusionOk="0">
                    <a:moveTo>
                      <a:pt x="1" y="64"/>
                    </a:moveTo>
                    <a:lnTo>
                      <a:pt x="1" y="63"/>
                    </a:lnTo>
                    <a:cubicBezTo>
                      <a:pt x="1" y="62"/>
                      <a:pt x="0" y="61"/>
                      <a:pt x="0" y="60"/>
                    </a:cubicBezTo>
                    <a:cubicBezTo>
                      <a:pt x="1" y="57"/>
                      <a:pt x="1" y="54"/>
                      <a:pt x="3" y="49"/>
                    </a:cubicBezTo>
                    <a:cubicBezTo>
                      <a:pt x="5" y="45"/>
                      <a:pt x="8" y="40"/>
                      <a:pt x="12" y="35"/>
                    </a:cubicBezTo>
                    <a:cubicBezTo>
                      <a:pt x="14" y="33"/>
                      <a:pt x="16" y="30"/>
                      <a:pt x="19" y="27"/>
                    </a:cubicBezTo>
                    <a:cubicBezTo>
                      <a:pt x="20" y="26"/>
                      <a:pt x="22" y="25"/>
                      <a:pt x="24" y="24"/>
                    </a:cubicBezTo>
                    <a:cubicBezTo>
                      <a:pt x="26" y="23"/>
                      <a:pt x="28" y="23"/>
                      <a:pt x="30" y="25"/>
                    </a:cubicBezTo>
                    <a:lnTo>
                      <a:pt x="28" y="26"/>
                    </a:lnTo>
                    <a:cubicBezTo>
                      <a:pt x="28" y="20"/>
                      <a:pt x="32" y="13"/>
                      <a:pt x="39" y="10"/>
                    </a:cubicBezTo>
                    <a:cubicBezTo>
                      <a:pt x="45" y="7"/>
                      <a:pt x="53" y="8"/>
                      <a:pt x="59" y="14"/>
                    </a:cubicBezTo>
                    <a:lnTo>
                      <a:pt x="57" y="14"/>
                    </a:lnTo>
                    <a:cubicBezTo>
                      <a:pt x="57" y="11"/>
                      <a:pt x="59" y="7"/>
                      <a:pt x="63" y="5"/>
                    </a:cubicBezTo>
                    <a:cubicBezTo>
                      <a:pt x="66" y="3"/>
                      <a:pt x="71" y="3"/>
                      <a:pt x="74" y="5"/>
                    </a:cubicBezTo>
                    <a:cubicBezTo>
                      <a:pt x="76" y="6"/>
                      <a:pt x="78" y="7"/>
                      <a:pt x="79" y="9"/>
                    </a:cubicBezTo>
                    <a:lnTo>
                      <a:pt x="77" y="10"/>
                    </a:lnTo>
                    <a:cubicBezTo>
                      <a:pt x="77" y="7"/>
                      <a:pt x="78" y="5"/>
                      <a:pt x="80" y="4"/>
                    </a:cubicBezTo>
                    <a:cubicBezTo>
                      <a:pt x="82" y="3"/>
                      <a:pt x="84" y="2"/>
                      <a:pt x="86" y="2"/>
                    </a:cubicBezTo>
                    <a:cubicBezTo>
                      <a:pt x="91" y="2"/>
                      <a:pt x="94" y="4"/>
                      <a:pt x="97" y="6"/>
                    </a:cubicBezTo>
                    <a:lnTo>
                      <a:pt x="96" y="7"/>
                    </a:lnTo>
                    <a:cubicBezTo>
                      <a:pt x="99" y="3"/>
                      <a:pt x="104" y="0"/>
                      <a:pt x="108" y="0"/>
                    </a:cubicBezTo>
                    <a:cubicBezTo>
                      <a:pt x="113" y="-1"/>
                      <a:pt x="117" y="0"/>
                      <a:pt x="121" y="1"/>
                    </a:cubicBezTo>
                    <a:cubicBezTo>
                      <a:pt x="129" y="4"/>
                      <a:pt x="135" y="9"/>
                      <a:pt x="140" y="13"/>
                    </a:cubicBezTo>
                    <a:lnTo>
                      <a:pt x="139" y="15"/>
                    </a:lnTo>
                    <a:cubicBezTo>
                      <a:pt x="138" y="13"/>
                      <a:pt x="139" y="11"/>
                      <a:pt x="140" y="10"/>
                    </a:cubicBezTo>
                    <a:cubicBezTo>
                      <a:pt x="141" y="9"/>
                      <a:pt x="142" y="8"/>
                      <a:pt x="143" y="8"/>
                    </a:cubicBezTo>
                    <a:cubicBezTo>
                      <a:pt x="146" y="7"/>
                      <a:pt x="148" y="7"/>
                      <a:pt x="150" y="7"/>
                    </a:cubicBezTo>
                    <a:cubicBezTo>
                      <a:pt x="155" y="9"/>
                      <a:pt x="158" y="10"/>
                      <a:pt x="161" y="12"/>
                    </a:cubicBezTo>
                    <a:cubicBezTo>
                      <a:pt x="163" y="13"/>
                      <a:pt x="165" y="15"/>
                      <a:pt x="166" y="16"/>
                    </a:cubicBezTo>
                    <a:cubicBezTo>
                      <a:pt x="167" y="17"/>
                      <a:pt x="168" y="18"/>
                      <a:pt x="168" y="18"/>
                    </a:cubicBezTo>
                    <a:cubicBezTo>
                      <a:pt x="168" y="18"/>
                      <a:pt x="165" y="16"/>
                      <a:pt x="160" y="13"/>
                    </a:cubicBezTo>
                    <a:cubicBezTo>
                      <a:pt x="158" y="11"/>
                      <a:pt x="154" y="10"/>
                      <a:pt x="150" y="9"/>
                    </a:cubicBezTo>
                    <a:cubicBezTo>
                      <a:pt x="148" y="9"/>
                      <a:pt x="146" y="9"/>
                      <a:pt x="144" y="9"/>
                    </a:cubicBezTo>
                    <a:cubicBezTo>
                      <a:pt x="142" y="10"/>
                      <a:pt x="140" y="12"/>
                      <a:pt x="140" y="14"/>
                    </a:cubicBezTo>
                    <a:lnTo>
                      <a:pt x="141" y="17"/>
                    </a:lnTo>
                    <a:lnTo>
                      <a:pt x="139" y="15"/>
                    </a:lnTo>
                    <a:cubicBezTo>
                      <a:pt x="134" y="11"/>
                      <a:pt x="128" y="6"/>
                      <a:pt x="120" y="3"/>
                    </a:cubicBezTo>
                    <a:cubicBezTo>
                      <a:pt x="117" y="2"/>
                      <a:pt x="112" y="2"/>
                      <a:pt x="108" y="2"/>
                    </a:cubicBezTo>
                    <a:cubicBezTo>
                      <a:pt x="104" y="3"/>
                      <a:pt x="100" y="5"/>
                      <a:pt x="98" y="8"/>
                    </a:cubicBezTo>
                    <a:lnTo>
                      <a:pt x="97" y="9"/>
                    </a:lnTo>
                    <a:lnTo>
                      <a:pt x="96" y="9"/>
                    </a:lnTo>
                    <a:cubicBezTo>
                      <a:pt x="93" y="7"/>
                      <a:pt x="90" y="5"/>
                      <a:pt x="86" y="5"/>
                    </a:cubicBezTo>
                    <a:cubicBezTo>
                      <a:pt x="83" y="5"/>
                      <a:pt x="79" y="7"/>
                      <a:pt x="79" y="10"/>
                    </a:cubicBezTo>
                    <a:lnTo>
                      <a:pt x="79" y="15"/>
                    </a:lnTo>
                    <a:lnTo>
                      <a:pt x="77" y="11"/>
                    </a:lnTo>
                    <a:cubicBezTo>
                      <a:pt x="76" y="9"/>
                      <a:pt x="74" y="8"/>
                      <a:pt x="73" y="7"/>
                    </a:cubicBezTo>
                    <a:cubicBezTo>
                      <a:pt x="70" y="6"/>
                      <a:pt x="67" y="6"/>
                      <a:pt x="64" y="7"/>
                    </a:cubicBezTo>
                    <a:cubicBezTo>
                      <a:pt x="61" y="9"/>
                      <a:pt x="59" y="12"/>
                      <a:pt x="59" y="15"/>
                    </a:cubicBezTo>
                    <a:lnTo>
                      <a:pt x="59" y="18"/>
                    </a:lnTo>
                    <a:lnTo>
                      <a:pt x="57" y="15"/>
                    </a:lnTo>
                    <a:cubicBezTo>
                      <a:pt x="52" y="11"/>
                      <a:pt x="45" y="10"/>
                      <a:pt x="39" y="12"/>
                    </a:cubicBezTo>
                    <a:cubicBezTo>
                      <a:pt x="34" y="15"/>
                      <a:pt x="31" y="21"/>
                      <a:pt x="30" y="26"/>
                    </a:cubicBezTo>
                    <a:lnTo>
                      <a:pt x="30" y="28"/>
                    </a:lnTo>
                    <a:lnTo>
                      <a:pt x="29" y="27"/>
                    </a:lnTo>
                    <a:cubicBezTo>
                      <a:pt x="26" y="25"/>
                      <a:pt x="22" y="27"/>
                      <a:pt x="20" y="29"/>
                    </a:cubicBezTo>
                    <a:cubicBezTo>
                      <a:pt x="17" y="31"/>
                      <a:pt x="15" y="34"/>
                      <a:pt x="13" y="36"/>
                    </a:cubicBezTo>
                    <a:cubicBezTo>
                      <a:pt x="9" y="41"/>
                      <a:pt x="6" y="46"/>
                      <a:pt x="4" y="50"/>
                    </a:cubicBezTo>
                    <a:cubicBezTo>
                      <a:pt x="0" y="58"/>
                      <a:pt x="1" y="64"/>
                      <a:pt x="1" y="64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p30"/>
              <p:cNvSpPr/>
              <p:nvPr/>
            </p:nvSpPr>
            <p:spPr>
              <a:xfrm>
                <a:off x="787079" y="3191113"/>
                <a:ext cx="245682" cy="14774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89" extrusionOk="0">
                    <a:moveTo>
                      <a:pt x="5" y="89"/>
                    </a:moveTo>
                    <a:lnTo>
                      <a:pt x="4" y="87"/>
                    </a:lnTo>
                    <a:cubicBezTo>
                      <a:pt x="3" y="86"/>
                      <a:pt x="2" y="84"/>
                      <a:pt x="2" y="82"/>
                    </a:cubicBezTo>
                    <a:cubicBezTo>
                      <a:pt x="1" y="79"/>
                      <a:pt x="0" y="76"/>
                      <a:pt x="0" y="72"/>
                    </a:cubicBezTo>
                    <a:cubicBezTo>
                      <a:pt x="1" y="70"/>
                      <a:pt x="2" y="68"/>
                      <a:pt x="3" y="66"/>
                    </a:cubicBezTo>
                    <a:cubicBezTo>
                      <a:pt x="5" y="64"/>
                      <a:pt x="7" y="62"/>
                      <a:pt x="10" y="62"/>
                    </a:cubicBezTo>
                    <a:lnTo>
                      <a:pt x="9" y="63"/>
                    </a:lnTo>
                    <a:cubicBezTo>
                      <a:pt x="7" y="60"/>
                      <a:pt x="7" y="54"/>
                      <a:pt x="10" y="50"/>
                    </a:cubicBezTo>
                    <a:cubicBezTo>
                      <a:pt x="13" y="46"/>
                      <a:pt x="19" y="44"/>
                      <a:pt x="24" y="46"/>
                    </a:cubicBezTo>
                    <a:lnTo>
                      <a:pt x="23" y="47"/>
                    </a:lnTo>
                    <a:cubicBezTo>
                      <a:pt x="21" y="44"/>
                      <a:pt x="22" y="39"/>
                      <a:pt x="24" y="36"/>
                    </a:cubicBezTo>
                    <a:cubicBezTo>
                      <a:pt x="27" y="32"/>
                      <a:pt x="32" y="31"/>
                      <a:pt x="36" y="32"/>
                    </a:cubicBezTo>
                    <a:cubicBezTo>
                      <a:pt x="39" y="32"/>
                      <a:pt x="41" y="32"/>
                      <a:pt x="42" y="32"/>
                    </a:cubicBezTo>
                    <a:cubicBezTo>
                      <a:pt x="44" y="32"/>
                      <a:pt x="45" y="31"/>
                      <a:pt x="46" y="29"/>
                    </a:cubicBezTo>
                    <a:cubicBezTo>
                      <a:pt x="48" y="28"/>
                      <a:pt x="49" y="26"/>
                      <a:pt x="51" y="24"/>
                    </a:cubicBezTo>
                    <a:cubicBezTo>
                      <a:pt x="52" y="22"/>
                      <a:pt x="55" y="21"/>
                      <a:pt x="57" y="21"/>
                    </a:cubicBezTo>
                    <a:cubicBezTo>
                      <a:pt x="62" y="21"/>
                      <a:pt x="67" y="22"/>
                      <a:pt x="71" y="22"/>
                    </a:cubicBezTo>
                    <a:cubicBezTo>
                      <a:pt x="76" y="23"/>
                      <a:pt x="80" y="23"/>
                      <a:pt x="83" y="20"/>
                    </a:cubicBezTo>
                    <a:cubicBezTo>
                      <a:pt x="85" y="19"/>
                      <a:pt x="86" y="17"/>
                      <a:pt x="87" y="16"/>
                    </a:cubicBezTo>
                    <a:cubicBezTo>
                      <a:pt x="89" y="14"/>
                      <a:pt x="91" y="13"/>
                      <a:pt x="93" y="12"/>
                    </a:cubicBezTo>
                    <a:cubicBezTo>
                      <a:pt x="98" y="11"/>
                      <a:pt x="102" y="12"/>
                      <a:pt x="106" y="14"/>
                    </a:cubicBezTo>
                    <a:lnTo>
                      <a:pt x="104" y="16"/>
                    </a:lnTo>
                    <a:cubicBezTo>
                      <a:pt x="102" y="11"/>
                      <a:pt x="104" y="6"/>
                      <a:pt x="107" y="4"/>
                    </a:cubicBezTo>
                    <a:cubicBezTo>
                      <a:pt x="110" y="1"/>
                      <a:pt x="114" y="0"/>
                      <a:pt x="117" y="0"/>
                    </a:cubicBezTo>
                    <a:cubicBezTo>
                      <a:pt x="124" y="0"/>
                      <a:pt x="130" y="2"/>
                      <a:pt x="135" y="4"/>
                    </a:cubicBezTo>
                    <a:cubicBezTo>
                      <a:pt x="139" y="6"/>
                      <a:pt x="142" y="8"/>
                      <a:pt x="145" y="9"/>
                    </a:cubicBezTo>
                    <a:cubicBezTo>
                      <a:pt x="147" y="11"/>
                      <a:pt x="148" y="11"/>
                      <a:pt x="148" y="12"/>
                    </a:cubicBezTo>
                    <a:cubicBezTo>
                      <a:pt x="148" y="12"/>
                      <a:pt x="143" y="8"/>
                      <a:pt x="134" y="5"/>
                    </a:cubicBezTo>
                    <a:cubicBezTo>
                      <a:pt x="130" y="3"/>
                      <a:pt x="124" y="2"/>
                      <a:pt x="117" y="2"/>
                    </a:cubicBezTo>
                    <a:cubicBezTo>
                      <a:pt x="114" y="2"/>
                      <a:pt x="111" y="3"/>
                      <a:pt x="108" y="5"/>
                    </a:cubicBezTo>
                    <a:cubicBezTo>
                      <a:pt x="106" y="7"/>
                      <a:pt x="104" y="11"/>
                      <a:pt x="106" y="15"/>
                    </a:cubicBezTo>
                    <a:lnTo>
                      <a:pt x="109" y="19"/>
                    </a:lnTo>
                    <a:lnTo>
                      <a:pt x="104" y="16"/>
                    </a:lnTo>
                    <a:cubicBezTo>
                      <a:pt x="102" y="14"/>
                      <a:pt x="98" y="13"/>
                      <a:pt x="94" y="14"/>
                    </a:cubicBezTo>
                    <a:cubicBezTo>
                      <a:pt x="92" y="15"/>
                      <a:pt x="91" y="16"/>
                      <a:pt x="89" y="17"/>
                    </a:cubicBezTo>
                    <a:cubicBezTo>
                      <a:pt x="88" y="19"/>
                      <a:pt x="87" y="21"/>
                      <a:pt x="85" y="22"/>
                    </a:cubicBezTo>
                    <a:cubicBezTo>
                      <a:pt x="83" y="24"/>
                      <a:pt x="80" y="25"/>
                      <a:pt x="78" y="25"/>
                    </a:cubicBezTo>
                    <a:cubicBezTo>
                      <a:pt x="75" y="25"/>
                      <a:pt x="73" y="25"/>
                      <a:pt x="71" y="25"/>
                    </a:cubicBezTo>
                    <a:cubicBezTo>
                      <a:pt x="66" y="25"/>
                      <a:pt x="62" y="23"/>
                      <a:pt x="57" y="24"/>
                    </a:cubicBezTo>
                    <a:cubicBezTo>
                      <a:pt x="55" y="24"/>
                      <a:pt x="54" y="25"/>
                      <a:pt x="52" y="26"/>
                    </a:cubicBezTo>
                    <a:cubicBezTo>
                      <a:pt x="51" y="27"/>
                      <a:pt x="50" y="29"/>
                      <a:pt x="49" y="31"/>
                    </a:cubicBezTo>
                    <a:cubicBezTo>
                      <a:pt x="48" y="33"/>
                      <a:pt x="45" y="35"/>
                      <a:pt x="43" y="35"/>
                    </a:cubicBezTo>
                    <a:cubicBezTo>
                      <a:pt x="40" y="35"/>
                      <a:pt x="38" y="34"/>
                      <a:pt x="36" y="34"/>
                    </a:cubicBezTo>
                    <a:cubicBezTo>
                      <a:pt x="32" y="34"/>
                      <a:pt x="29" y="35"/>
                      <a:pt x="26" y="37"/>
                    </a:cubicBezTo>
                    <a:cubicBezTo>
                      <a:pt x="24" y="40"/>
                      <a:pt x="23" y="44"/>
                      <a:pt x="25" y="46"/>
                    </a:cubicBezTo>
                    <a:lnTo>
                      <a:pt x="27" y="49"/>
                    </a:lnTo>
                    <a:lnTo>
                      <a:pt x="23" y="48"/>
                    </a:lnTo>
                    <a:cubicBezTo>
                      <a:pt x="19" y="46"/>
                      <a:pt x="14" y="48"/>
                      <a:pt x="11" y="51"/>
                    </a:cubicBezTo>
                    <a:cubicBezTo>
                      <a:pt x="9" y="55"/>
                      <a:pt x="9" y="59"/>
                      <a:pt x="10" y="62"/>
                    </a:cubicBezTo>
                    <a:lnTo>
                      <a:pt x="11" y="64"/>
                    </a:lnTo>
                    <a:lnTo>
                      <a:pt x="10" y="64"/>
                    </a:lnTo>
                    <a:cubicBezTo>
                      <a:pt x="5" y="64"/>
                      <a:pt x="3" y="69"/>
                      <a:pt x="2" y="72"/>
                    </a:cubicBezTo>
                    <a:cubicBezTo>
                      <a:pt x="1" y="76"/>
                      <a:pt x="2" y="79"/>
                      <a:pt x="2" y="82"/>
                    </a:cubicBezTo>
                    <a:cubicBezTo>
                      <a:pt x="4" y="87"/>
                      <a:pt x="5" y="89"/>
                      <a:pt x="5" y="89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p30"/>
              <p:cNvSpPr/>
              <p:nvPr/>
            </p:nvSpPr>
            <p:spPr>
              <a:xfrm>
                <a:off x="755539" y="3411895"/>
                <a:ext cx="112881" cy="197542"/>
              </a:xfrm>
              <a:custGeom>
                <a:avLst/>
                <a:gdLst/>
                <a:ahLst/>
                <a:cxnLst/>
                <a:rect l="l" t="t" r="r" b="b"/>
                <a:pathLst>
                  <a:path w="68" h="119" extrusionOk="0">
                    <a:moveTo>
                      <a:pt x="11" y="119"/>
                    </a:moveTo>
                    <a:cubicBezTo>
                      <a:pt x="11" y="119"/>
                      <a:pt x="10" y="119"/>
                      <a:pt x="8" y="118"/>
                    </a:cubicBezTo>
                    <a:cubicBezTo>
                      <a:pt x="7" y="117"/>
                      <a:pt x="5" y="115"/>
                      <a:pt x="3" y="113"/>
                    </a:cubicBezTo>
                    <a:cubicBezTo>
                      <a:pt x="1" y="110"/>
                      <a:pt x="-1" y="106"/>
                      <a:pt x="0" y="101"/>
                    </a:cubicBezTo>
                    <a:cubicBezTo>
                      <a:pt x="0" y="96"/>
                      <a:pt x="2" y="90"/>
                      <a:pt x="7" y="86"/>
                    </a:cubicBezTo>
                    <a:lnTo>
                      <a:pt x="7" y="88"/>
                    </a:lnTo>
                    <a:cubicBezTo>
                      <a:pt x="4" y="84"/>
                      <a:pt x="2" y="79"/>
                      <a:pt x="1" y="74"/>
                    </a:cubicBezTo>
                    <a:cubicBezTo>
                      <a:pt x="1" y="71"/>
                      <a:pt x="1" y="68"/>
                      <a:pt x="3" y="65"/>
                    </a:cubicBezTo>
                    <a:cubicBezTo>
                      <a:pt x="4" y="63"/>
                      <a:pt x="6" y="60"/>
                      <a:pt x="10" y="59"/>
                    </a:cubicBezTo>
                    <a:lnTo>
                      <a:pt x="9" y="62"/>
                    </a:lnTo>
                    <a:cubicBezTo>
                      <a:pt x="5" y="58"/>
                      <a:pt x="3" y="52"/>
                      <a:pt x="4" y="47"/>
                    </a:cubicBezTo>
                    <a:cubicBezTo>
                      <a:pt x="4" y="44"/>
                      <a:pt x="6" y="41"/>
                      <a:pt x="8" y="39"/>
                    </a:cubicBezTo>
                    <a:cubicBezTo>
                      <a:pt x="10" y="36"/>
                      <a:pt x="13" y="35"/>
                      <a:pt x="15" y="34"/>
                    </a:cubicBezTo>
                    <a:cubicBezTo>
                      <a:pt x="18" y="33"/>
                      <a:pt x="19" y="32"/>
                      <a:pt x="19" y="29"/>
                    </a:cubicBezTo>
                    <a:cubicBezTo>
                      <a:pt x="20" y="27"/>
                      <a:pt x="21" y="24"/>
                      <a:pt x="22" y="22"/>
                    </a:cubicBezTo>
                    <a:cubicBezTo>
                      <a:pt x="25" y="17"/>
                      <a:pt x="29" y="14"/>
                      <a:pt x="33" y="12"/>
                    </a:cubicBezTo>
                    <a:cubicBezTo>
                      <a:pt x="37" y="10"/>
                      <a:pt x="41" y="8"/>
                      <a:pt x="44" y="6"/>
                    </a:cubicBezTo>
                    <a:cubicBezTo>
                      <a:pt x="51" y="3"/>
                      <a:pt x="57" y="1"/>
                      <a:pt x="61" y="0"/>
                    </a:cubicBezTo>
                    <a:cubicBezTo>
                      <a:pt x="63" y="0"/>
                      <a:pt x="65" y="0"/>
                      <a:pt x="66" y="0"/>
                    </a:cubicBezTo>
                    <a:cubicBezTo>
                      <a:pt x="67" y="1"/>
                      <a:pt x="68" y="1"/>
                      <a:pt x="68" y="1"/>
                    </a:cubicBezTo>
                    <a:cubicBezTo>
                      <a:pt x="68" y="1"/>
                      <a:pt x="65" y="1"/>
                      <a:pt x="61" y="1"/>
                    </a:cubicBezTo>
                    <a:cubicBezTo>
                      <a:pt x="57" y="2"/>
                      <a:pt x="51" y="4"/>
                      <a:pt x="45" y="8"/>
                    </a:cubicBezTo>
                    <a:cubicBezTo>
                      <a:pt x="42" y="10"/>
                      <a:pt x="38" y="12"/>
                      <a:pt x="34" y="14"/>
                    </a:cubicBezTo>
                    <a:cubicBezTo>
                      <a:pt x="31" y="16"/>
                      <a:pt x="27" y="19"/>
                      <a:pt x="24" y="23"/>
                    </a:cubicBezTo>
                    <a:cubicBezTo>
                      <a:pt x="23" y="25"/>
                      <a:pt x="22" y="27"/>
                      <a:pt x="22" y="30"/>
                    </a:cubicBezTo>
                    <a:cubicBezTo>
                      <a:pt x="22" y="31"/>
                      <a:pt x="21" y="33"/>
                      <a:pt x="20" y="34"/>
                    </a:cubicBezTo>
                    <a:cubicBezTo>
                      <a:pt x="19" y="35"/>
                      <a:pt x="17" y="36"/>
                      <a:pt x="16" y="36"/>
                    </a:cubicBezTo>
                    <a:cubicBezTo>
                      <a:pt x="11" y="38"/>
                      <a:pt x="7" y="42"/>
                      <a:pt x="7" y="47"/>
                    </a:cubicBezTo>
                    <a:cubicBezTo>
                      <a:pt x="6" y="52"/>
                      <a:pt x="7" y="57"/>
                      <a:pt x="11" y="60"/>
                    </a:cubicBezTo>
                    <a:lnTo>
                      <a:pt x="13" y="61"/>
                    </a:lnTo>
                    <a:lnTo>
                      <a:pt x="10" y="62"/>
                    </a:lnTo>
                    <a:cubicBezTo>
                      <a:pt x="5" y="63"/>
                      <a:pt x="3" y="69"/>
                      <a:pt x="3" y="74"/>
                    </a:cubicBezTo>
                    <a:cubicBezTo>
                      <a:pt x="4" y="78"/>
                      <a:pt x="6" y="83"/>
                      <a:pt x="8" y="87"/>
                    </a:cubicBezTo>
                    <a:lnTo>
                      <a:pt x="9" y="88"/>
                    </a:lnTo>
                    <a:lnTo>
                      <a:pt x="8" y="88"/>
                    </a:lnTo>
                    <a:cubicBezTo>
                      <a:pt x="4" y="92"/>
                      <a:pt x="2" y="96"/>
                      <a:pt x="1" y="101"/>
                    </a:cubicBezTo>
                    <a:cubicBezTo>
                      <a:pt x="1" y="105"/>
                      <a:pt x="2" y="109"/>
                      <a:pt x="4" y="112"/>
                    </a:cubicBezTo>
                    <a:cubicBezTo>
                      <a:pt x="7" y="117"/>
                      <a:pt x="11" y="119"/>
                      <a:pt x="11" y="119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6" name="Google Shape;1056;p30"/>
              <p:cNvSpPr/>
              <p:nvPr/>
            </p:nvSpPr>
            <p:spPr>
              <a:xfrm>
                <a:off x="886680" y="3330555"/>
                <a:ext cx="154381" cy="179282"/>
              </a:xfrm>
              <a:custGeom>
                <a:avLst/>
                <a:gdLst/>
                <a:ahLst/>
                <a:cxnLst/>
                <a:rect l="l" t="t" r="r" b="b"/>
                <a:pathLst>
                  <a:path w="93" h="108" extrusionOk="0">
                    <a:moveTo>
                      <a:pt x="23" y="108"/>
                    </a:moveTo>
                    <a:cubicBezTo>
                      <a:pt x="23" y="108"/>
                      <a:pt x="22" y="108"/>
                      <a:pt x="19" y="107"/>
                    </a:cubicBezTo>
                    <a:cubicBezTo>
                      <a:pt x="17" y="106"/>
                      <a:pt x="14" y="104"/>
                      <a:pt x="11" y="101"/>
                    </a:cubicBezTo>
                    <a:cubicBezTo>
                      <a:pt x="7" y="98"/>
                      <a:pt x="4" y="93"/>
                      <a:pt x="1" y="87"/>
                    </a:cubicBezTo>
                    <a:cubicBezTo>
                      <a:pt x="0" y="84"/>
                      <a:pt x="-1" y="80"/>
                      <a:pt x="1" y="77"/>
                    </a:cubicBezTo>
                    <a:cubicBezTo>
                      <a:pt x="1" y="75"/>
                      <a:pt x="3" y="73"/>
                      <a:pt x="5" y="73"/>
                    </a:cubicBezTo>
                    <a:cubicBezTo>
                      <a:pt x="7" y="72"/>
                      <a:pt x="10" y="72"/>
                      <a:pt x="12" y="74"/>
                    </a:cubicBezTo>
                    <a:lnTo>
                      <a:pt x="9" y="75"/>
                    </a:lnTo>
                    <a:cubicBezTo>
                      <a:pt x="9" y="72"/>
                      <a:pt x="8" y="69"/>
                      <a:pt x="9" y="65"/>
                    </a:cubicBezTo>
                    <a:cubicBezTo>
                      <a:pt x="9" y="63"/>
                      <a:pt x="11" y="61"/>
                      <a:pt x="12" y="60"/>
                    </a:cubicBezTo>
                    <a:cubicBezTo>
                      <a:pt x="14" y="59"/>
                      <a:pt x="17" y="59"/>
                      <a:pt x="19" y="60"/>
                    </a:cubicBezTo>
                    <a:cubicBezTo>
                      <a:pt x="20" y="61"/>
                      <a:pt x="22" y="61"/>
                      <a:pt x="23" y="61"/>
                    </a:cubicBezTo>
                    <a:cubicBezTo>
                      <a:pt x="24" y="61"/>
                      <a:pt x="25" y="60"/>
                      <a:pt x="25" y="58"/>
                    </a:cubicBezTo>
                    <a:cubicBezTo>
                      <a:pt x="25" y="54"/>
                      <a:pt x="27" y="50"/>
                      <a:pt x="30" y="47"/>
                    </a:cubicBezTo>
                    <a:cubicBezTo>
                      <a:pt x="36" y="43"/>
                      <a:pt x="43" y="41"/>
                      <a:pt x="49" y="44"/>
                    </a:cubicBezTo>
                    <a:lnTo>
                      <a:pt x="47" y="45"/>
                    </a:lnTo>
                    <a:cubicBezTo>
                      <a:pt x="47" y="40"/>
                      <a:pt x="47" y="34"/>
                      <a:pt x="52" y="31"/>
                    </a:cubicBezTo>
                    <a:cubicBezTo>
                      <a:pt x="54" y="29"/>
                      <a:pt x="57" y="29"/>
                      <a:pt x="59" y="29"/>
                    </a:cubicBezTo>
                    <a:cubicBezTo>
                      <a:pt x="62" y="30"/>
                      <a:pt x="64" y="31"/>
                      <a:pt x="65" y="34"/>
                    </a:cubicBezTo>
                    <a:lnTo>
                      <a:pt x="62" y="34"/>
                    </a:lnTo>
                    <a:cubicBezTo>
                      <a:pt x="63" y="27"/>
                      <a:pt x="65" y="20"/>
                      <a:pt x="69" y="15"/>
                    </a:cubicBezTo>
                    <a:cubicBezTo>
                      <a:pt x="72" y="10"/>
                      <a:pt x="77" y="7"/>
                      <a:pt x="80" y="5"/>
                    </a:cubicBezTo>
                    <a:cubicBezTo>
                      <a:pt x="84" y="2"/>
                      <a:pt x="87" y="1"/>
                      <a:pt x="89" y="1"/>
                    </a:cubicBezTo>
                    <a:cubicBezTo>
                      <a:pt x="92" y="0"/>
                      <a:pt x="93" y="0"/>
                      <a:pt x="93" y="0"/>
                    </a:cubicBezTo>
                    <a:cubicBezTo>
                      <a:pt x="93" y="1"/>
                      <a:pt x="88" y="1"/>
                      <a:pt x="81" y="6"/>
                    </a:cubicBezTo>
                    <a:cubicBezTo>
                      <a:pt x="77" y="8"/>
                      <a:pt x="74" y="12"/>
                      <a:pt x="70" y="16"/>
                    </a:cubicBezTo>
                    <a:cubicBezTo>
                      <a:pt x="67" y="21"/>
                      <a:pt x="65" y="27"/>
                      <a:pt x="64" y="34"/>
                    </a:cubicBezTo>
                    <a:lnTo>
                      <a:pt x="64" y="44"/>
                    </a:lnTo>
                    <a:lnTo>
                      <a:pt x="62" y="35"/>
                    </a:lnTo>
                    <a:cubicBezTo>
                      <a:pt x="62" y="31"/>
                      <a:pt x="56" y="30"/>
                      <a:pt x="53" y="33"/>
                    </a:cubicBezTo>
                    <a:cubicBezTo>
                      <a:pt x="50" y="35"/>
                      <a:pt x="49" y="40"/>
                      <a:pt x="50" y="45"/>
                    </a:cubicBezTo>
                    <a:lnTo>
                      <a:pt x="50" y="47"/>
                    </a:lnTo>
                    <a:lnTo>
                      <a:pt x="48" y="46"/>
                    </a:lnTo>
                    <a:cubicBezTo>
                      <a:pt x="43" y="44"/>
                      <a:pt x="37" y="45"/>
                      <a:pt x="32" y="49"/>
                    </a:cubicBezTo>
                    <a:cubicBezTo>
                      <a:pt x="29" y="51"/>
                      <a:pt x="28" y="54"/>
                      <a:pt x="27" y="58"/>
                    </a:cubicBezTo>
                    <a:cubicBezTo>
                      <a:pt x="27" y="59"/>
                      <a:pt x="27" y="60"/>
                      <a:pt x="27" y="61"/>
                    </a:cubicBezTo>
                    <a:cubicBezTo>
                      <a:pt x="26" y="62"/>
                      <a:pt x="25" y="63"/>
                      <a:pt x="24" y="64"/>
                    </a:cubicBezTo>
                    <a:cubicBezTo>
                      <a:pt x="21" y="64"/>
                      <a:pt x="19" y="63"/>
                      <a:pt x="18" y="62"/>
                    </a:cubicBezTo>
                    <a:cubicBezTo>
                      <a:pt x="16" y="62"/>
                      <a:pt x="15" y="62"/>
                      <a:pt x="14" y="62"/>
                    </a:cubicBezTo>
                    <a:cubicBezTo>
                      <a:pt x="12" y="63"/>
                      <a:pt x="12" y="64"/>
                      <a:pt x="11" y="66"/>
                    </a:cubicBezTo>
                    <a:cubicBezTo>
                      <a:pt x="10" y="68"/>
                      <a:pt x="11" y="72"/>
                      <a:pt x="12" y="75"/>
                    </a:cubicBezTo>
                    <a:lnTo>
                      <a:pt x="13" y="81"/>
                    </a:lnTo>
                    <a:lnTo>
                      <a:pt x="10" y="76"/>
                    </a:lnTo>
                    <a:cubicBezTo>
                      <a:pt x="8" y="73"/>
                      <a:pt x="3" y="75"/>
                      <a:pt x="3" y="78"/>
                    </a:cubicBezTo>
                    <a:cubicBezTo>
                      <a:pt x="1" y="80"/>
                      <a:pt x="2" y="84"/>
                      <a:pt x="3" y="86"/>
                    </a:cubicBezTo>
                    <a:cubicBezTo>
                      <a:pt x="5" y="92"/>
                      <a:pt x="8" y="97"/>
                      <a:pt x="11" y="100"/>
                    </a:cubicBezTo>
                    <a:cubicBezTo>
                      <a:pt x="18" y="106"/>
                      <a:pt x="23" y="107"/>
                      <a:pt x="23" y="108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7" name="Google Shape;1057;p30"/>
              <p:cNvSpPr/>
              <p:nvPr/>
            </p:nvSpPr>
            <p:spPr>
              <a:xfrm>
                <a:off x="1143983" y="3184473"/>
                <a:ext cx="33200" cy="76361"/>
              </a:xfrm>
              <a:custGeom>
                <a:avLst/>
                <a:gdLst/>
                <a:ahLst/>
                <a:cxnLst/>
                <a:rect l="l" t="t" r="r" b="b"/>
                <a:pathLst>
                  <a:path w="20" h="46" extrusionOk="0">
                    <a:moveTo>
                      <a:pt x="20" y="46"/>
                    </a:moveTo>
                    <a:cubicBezTo>
                      <a:pt x="20" y="46"/>
                      <a:pt x="16" y="45"/>
                      <a:pt x="12" y="42"/>
                    </a:cubicBezTo>
                    <a:cubicBezTo>
                      <a:pt x="10" y="40"/>
                      <a:pt x="7" y="38"/>
                      <a:pt x="6" y="35"/>
                    </a:cubicBezTo>
                    <a:cubicBezTo>
                      <a:pt x="4" y="32"/>
                      <a:pt x="3" y="27"/>
                      <a:pt x="4" y="23"/>
                    </a:cubicBezTo>
                    <a:cubicBezTo>
                      <a:pt x="5" y="22"/>
                      <a:pt x="5" y="21"/>
                      <a:pt x="6" y="20"/>
                    </a:cubicBezTo>
                    <a:lnTo>
                      <a:pt x="6" y="22"/>
                    </a:lnTo>
                    <a:cubicBezTo>
                      <a:pt x="3" y="20"/>
                      <a:pt x="1" y="16"/>
                      <a:pt x="0" y="13"/>
                    </a:cubicBezTo>
                    <a:cubicBezTo>
                      <a:pt x="0" y="9"/>
                      <a:pt x="1" y="6"/>
                      <a:pt x="3" y="4"/>
                    </a:cubicBezTo>
                    <a:cubicBezTo>
                      <a:pt x="6" y="0"/>
                      <a:pt x="10" y="0"/>
                      <a:pt x="10" y="0"/>
                    </a:cubicBezTo>
                    <a:cubicBezTo>
                      <a:pt x="10" y="1"/>
                      <a:pt x="7" y="2"/>
                      <a:pt x="4" y="5"/>
                    </a:cubicBezTo>
                    <a:cubicBezTo>
                      <a:pt x="3" y="7"/>
                      <a:pt x="2" y="10"/>
                      <a:pt x="3" y="12"/>
                    </a:cubicBezTo>
                    <a:cubicBezTo>
                      <a:pt x="3" y="15"/>
                      <a:pt x="5" y="18"/>
                      <a:pt x="7" y="20"/>
                    </a:cubicBezTo>
                    <a:lnTo>
                      <a:pt x="8" y="21"/>
                    </a:lnTo>
                    <a:lnTo>
                      <a:pt x="8" y="22"/>
                    </a:lnTo>
                    <a:cubicBezTo>
                      <a:pt x="7" y="22"/>
                      <a:pt x="7" y="23"/>
                      <a:pt x="7" y="24"/>
                    </a:cubicBezTo>
                    <a:cubicBezTo>
                      <a:pt x="5" y="27"/>
                      <a:pt x="6" y="31"/>
                      <a:pt x="8" y="34"/>
                    </a:cubicBezTo>
                    <a:cubicBezTo>
                      <a:pt x="9" y="36"/>
                      <a:pt x="11" y="39"/>
                      <a:pt x="13" y="40"/>
                    </a:cubicBezTo>
                    <a:cubicBezTo>
                      <a:pt x="17" y="44"/>
                      <a:pt x="20" y="45"/>
                      <a:pt x="19" y="46"/>
                    </a:cubicBezTo>
                    <a:lnTo>
                      <a:pt x="20" y="46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" name="Google Shape;1058;p30"/>
              <p:cNvSpPr/>
              <p:nvPr/>
            </p:nvSpPr>
            <p:spPr>
              <a:xfrm>
                <a:off x="1177183" y="3144633"/>
                <a:ext cx="114541" cy="79681"/>
              </a:xfrm>
              <a:custGeom>
                <a:avLst/>
                <a:gdLst/>
                <a:ahLst/>
                <a:cxnLst/>
                <a:rect l="l" t="t" r="r" b="b"/>
                <a:pathLst>
                  <a:path w="69" h="48" extrusionOk="0">
                    <a:moveTo>
                      <a:pt x="65" y="48"/>
                    </a:moveTo>
                    <a:cubicBezTo>
                      <a:pt x="64" y="48"/>
                      <a:pt x="68" y="45"/>
                      <a:pt x="68" y="38"/>
                    </a:cubicBezTo>
                    <a:cubicBezTo>
                      <a:pt x="68" y="35"/>
                      <a:pt x="66" y="31"/>
                      <a:pt x="62" y="29"/>
                    </a:cubicBezTo>
                    <a:cubicBezTo>
                      <a:pt x="59" y="27"/>
                      <a:pt x="53" y="27"/>
                      <a:pt x="49" y="30"/>
                    </a:cubicBezTo>
                    <a:lnTo>
                      <a:pt x="48" y="31"/>
                    </a:lnTo>
                    <a:lnTo>
                      <a:pt x="47" y="29"/>
                    </a:lnTo>
                    <a:cubicBezTo>
                      <a:pt x="47" y="26"/>
                      <a:pt x="47" y="23"/>
                      <a:pt x="45" y="21"/>
                    </a:cubicBezTo>
                    <a:cubicBezTo>
                      <a:pt x="44" y="18"/>
                      <a:pt x="42" y="16"/>
                      <a:pt x="39" y="15"/>
                    </a:cubicBezTo>
                    <a:cubicBezTo>
                      <a:pt x="35" y="14"/>
                      <a:pt x="30" y="18"/>
                      <a:pt x="31" y="21"/>
                    </a:cubicBezTo>
                    <a:lnTo>
                      <a:pt x="28" y="21"/>
                    </a:lnTo>
                    <a:cubicBezTo>
                      <a:pt x="28" y="16"/>
                      <a:pt x="25" y="11"/>
                      <a:pt x="22" y="7"/>
                    </a:cubicBezTo>
                    <a:cubicBezTo>
                      <a:pt x="19" y="4"/>
                      <a:pt x="15" y="2"/>
                      <a:pt x="11" y="2"/>
                    </a:cubicBezTo>
                    <a:cubicBezTo>
                      <a:pt x="4" y="1"/>
                      <a:pt x="0" y="3"/>
                      <a:pt x="0" y="3"/>
                    </a:cubicBezTo>
                    <a:cubicBezTo>
                      <a:pt x="0" y="2"/>
                      <a:pt x="1" y="2"/>
                      <a:pt x="3" y="1"/>
                    </a:cubicBezTo>
                    <a:cubicBezTo>
                      <a:pt x="5" y="0"/>
                      <a:pt x="8" y="0"/>
                      <a:pt x="11" y="0"/>
                    </a:cubicBezTo>
                    <a:cubicBezTo>
                      <a:pt x="15" y="0"/>
                      <a:pt x="20" y="2"/>
                      <a:pt x="24" y="6"/>
                    </a:cubicBezTo>
                    <a:cubicBezTo>
                      <a:pt x="27" y="9"/>
                      <a:pt x="30" y="15"/>
                      <a:pt x="31" y="21"/>
                    </a:cubicBezTo>
                    <a:lnTo>
                      <a:pt x="28" y="22"/>
                    </a:lnTo>
                    <a:cubicBezTo>
                      <a:pt x="27" y="19"/>
                      <a:pt x="29" y="16"/>
                      <a:pt x="31" y="14"/>
                    </a:cubicBezTo>
                    <a:cubicBezTo>
                      <a:pt x="34" y="13"/>
                      <a:pt x="37" y="12"/>
                      <a:pt x="40" y="13"/>
                    </a:cubicBezTo>
                    <a:cubicBezTo>
                      <a:pt x="44" y="14"/>
                      <a:pt x="46" y="17"/>
                      <a:pt x="48" y="19"/>
                    </a:cubicBezTo>
                    <a:cubicBezTo>
                      <a:pt x="49" y="23"/>
                      <a:pt x="50" y="26"/>
                      <a:pt x="50" y="29"/>
                    </a:cubicBezTo>
                    <a:lnTo>
                      <a:pt x="48" y="28"/>
                    </a:lnTo>
                    <a:cubicBezTo>
                      <a:pt x="53" y="24"/>
                      <a:pt x="59" y="25"/>
                      <a:pt x="64" y="27"/>
                    </a:cubicBezTo>
                    <a:cubicBezTo>
                      <a:pt x="68" y="30"/>
                      <a:pt x="69" y="35"/>
                      <a:pt x="69" y="38"/>
                    </a:cubicBezTo>
                    <a:cubicBezTo>
                      <a:pt x="69" y="42"/>
                      <a:pt x="68" y="44"/>
                      <a:pt x="67" y="46"/>
                    </a:cubicBezTo>
                    <a:cubicBezTo>
                      <a:pt x="66" y="47"/>
                      <a:pt x="65" y="48"/>
                      <a:pt x="65" y="48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p30"/>
              <p:cNvSpPr/>
              <p:nvPr/>
            </p:nvSpPr>
            <p:spPr>
              <a:xfrm>
                <a:off x="1243584" y="3675838"/>
                <a:ext cx="89641" cy="91301"/>
              </a:xfrm>
              <a:custGeom>
                <a:avLst/>
                <a:gdLst/>
                <a:ahLst/>
                <a:cxnLst/>
                <a:rect l="l" t="t" r="r" b="b"/>
                <a:pathLst>
                  <a:path w="54" h="55" extrusionOk="0">
                    <a:moveTo>
                      <a:pt x="29" y="54"/>
                    </a:moveTo>
                    <a:cubicBezTo>
                      <a:pt x="29" y="54"/>
                      <a:pt x="28" y="55"/>
                      <a:pt x="25" y="54"/>
                    </a:cubicBezTo>
                    <a:cubicBezTo>
                      <a:pt x="22" y="54"/>
                      <a:pt x="17" y="52"/>
                      <a:pt x="13" y="49"/>
                    </a:cubicBezTo>
                    <a:cubicBezTo>
                      <a:pt x="10" y="48"/>
                      <a:pt x="8" y="46"/>
                      <a:pt x="6" y="44"/>
                    </a:cubicBezTo>
                    <a:cubicBezTo>
                      <a:pt x="3" y="41"/>
                      <a:pt x="1" y="38"/>
                      <a:pt x="0" y="35"/>
                    </a:cubicBezTo>
                    <a:cubicBezTo>
                      <a:pt x="-1" y="27"/>
                      <a:pt x="1" y="19"/>
                      <a:pt x="5" y="11"/>
                    </a:cubicBezTo>
                    <a:cubicBezTo>
                      <a:pt x="8" y="7"/>
                      <a:pt x="12" y="3"/>
                      <a:pt x="16" y="0"/>
                    </a:cubicBezTo>
                    <a:lnTo>
                      <a:pt x="16" y="0"/>
                    </a:lnTo>
                    <a:lnTo>
                      <a:pt x="17" y="0"/>
                    </a:lnTo>
                    <a:cubicBezTo>
                      <a:pt x="29" y="5"/>
                      <a:pt x="38" y="12"/>
                      <a:pt x="45" y="17"/>
                    </a:cubicBezTo>
                    <a:cubicBezTo>
                      <a:pt x="48" y="19"/>
                      <a:pt x="50" y="21"/>
                      <a:pt x="52" y="23"/>
                    </a:cubicBezTo>
                    <a:cubicBezTo>
                      <a:pt x="54" y="24"/>
                      <a:pt x="54" y="25"/>
                      <a:pt x="54" y="25"/>
                    </a:cubicBezTo>
                    <a:cubicBezTo>
                      <a:pt x="54" y="26"/>
                      <a:pt x="50" y="22"/>
                      <a:pt x="44" y="18"/>
                    </a:cubicBezTo>
                    <a:cubicBezTo>
                      <a:pt x="37" y="13"/>
                      <a:pt x="28" y="7"/>
                      <a:pt x="16" y="2"/>
                    </a:cubicBezTo>
                    <a:lnTo>
                      <a:pt x="17" y="2"/>
                    </a:lnTo>
                    <a:cubicBezTo>
                      <a:pt x="13" y="5"/>
                      <a:pt x="10" y="8"/>
                      <a:pt x="7" y="13"/>
                    </a:cubicBezTo>
                    <a:cubicBezTo>
                      <a:pt x="3" y="19"/>
                      <a:pt x="1" y="27"/>
                      <a:pt x="2" y="34"/>
                    </a:cubicBezTo>
                    <a:cubicBezTo>
                      <a:pt x="4" y="41"/>
                      <a:pt x="9" y="45"/>
                      <a:pt x="13" y="48"/>
                    </a:cubicBezTo>
                    <a:cubicBezTo>
                      <a:pt x="18" y="51"/>
                      <a:pt x="22" y="53"/>
                      <a:pt x="25" y="53"/>
                    </a:cubicBezTo>
                    <a:cubicBezTo>
                      <a:pt x="28" y="54"/>
                      <a:pt x="29" y="54"/>
                      <a:pt x="29" y="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p30"/>
              <p:cNvSpPr/>
              <p:nvPr/>
            </p:nvSpPr>
            <p:spPr>
              <a:xfrm>
                <a:off x="825259" y="4115742"/>
                <a:ext cx="1037509" cy="670646"/>
              </a:xfrm>
              <a:custGeom>
                <a:avLst/>
                <a:gdLst/>
                <a:ahLst/>
                <a:cxnLst/>
                <a:rect l="l" t="t" r="r" b="b"/>
                <a:pathLst>
                  <a:path w="625" h="404" extrusionOk="0">
                    <a:moveTo>
                      <a:pt x="625" y="59"/>
                    </a:moveTo>
                    <a:cubicBezTo>
                      <a:pt x="625" y="59"/>
                      <a:pt x="501" y="337"/>
                      <a:pt x="483" y="351"/>
                    </a:cubicBezTo>
                    <a:cubicBezTo>
                      <a:pt x="480" y="354"/>
                      <a:pt x="459" y="378"/>
                      <a:pt x="429" y="379"/>
                    </a:cubicBezTo>
                    <a:cubicBezTo>
                      <a:pt x="310" y="382"/>
                      <a:pt x="38" y="404"/>
                      <a:pt x="38" y="404"/>
                    </a:cubicBezTo>
                    <a:lnTo>
                      <a:pt x="0" y="247"/>
                    </a:lnTo>
                    <a:lnTo>
                      <a:pt x="327" y="223"/>
                    </a:lnTo>
                    <a:lnTo>
                      <a:pt x="491" y="0"/>
                    </a:lnTo>
                    <a:lnTo>
                      <a:pt x="625" y="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1" name="Google Shape;1061;p30"/>
              <p:cNvSpPr/>
              <p:nvPr/>
            </p:nvSpPr>
            <p:spPr>
              <a:xfrm>
                <a:off x="1217024" y="4087522"/>
                <a:ext cx="1044149" cy="1074030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47" extrusionOk="0">
                    <a:moveTo>
                      <a:pt x="15" y="283"/>
                    </a:moveTo>
                    <a:cubicBezTo>
                      <a:pt x="15" y="283"/>
                      <a:pt x="195" y="566"/>
                      <a:pt x="212" y="588"/>
                    </a:cubicBezTo>
                    <a:cubicBezTo>
                      <a:pt x="249" y="635"/>
                      <a:pt x="299" y="660"/>
                      <a:pt x="370" y="641"/>
                    </a:cubicBezTo>
                    <a:cubicBezTo>
                      <a:pt x="440" y="622"/>
                      <a:pt x="629" y="519"/>
                      <a:pt x="629" y="519"/>
                    </a:cubicBezTo>
                    <a:lnTo>
                      <a:pt x="573" y="391"/>
                    </a:lnTo>
                    <a:lnTo>
                      <a:pt x="353" y="438"/>
                    </a:lnTo>
                    <a:lnTo>
                      <a:pt x="182" y="96"/>
                    </a:lnTo>
                    <a:cubicBezTo>
                      <a:pt x="165" y="59"/>
                      <a:pt x="133" y="29"/>
                      <a:pt x="94" y="14"/>
                    </a:cubicBezTo>
                    <a:cubicBezTo>
                      <a:pt x="68" y="5"/>
                      <a:pt x="35" y="-8"/>
                      <a:pt x="0" y="6"/>
                    </a:cubicBezTo>
                    <a:lnTo>
                      <a:pt x="15" y="28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30"/>
              <p:cNvSpPr/>
              <p:nvPr/>
            </p:nvSpPr>
            <p:spPr>
              <a:xfrm>
                <a:off x="418555" y="4012821"/>
                <a:ext cx="1030869" cy="1190231"/>
              </a:xfrm>
              <a:custGeom>
                <a:avLst/>
                <a:gdLst/>
                <a:ahLst/>
                <a:cxnLst/>
                <a:rect l="l" t="t" r="r" b="b"/>
                <a:pathLst>
                  <a:path w="621" h="717" extrusionOk="0">
                    <a:moveTo>
                      <a:pt x="535" y="37"/>
                    </a:moveTo>
                    <a:lnTo>
                      <a:pt x="326" y="0"/>
                    </a:lnTo>
                    <a:cubicBezTo>
                      <a:pt x="289" y="-6"/>
                      <a:pt x="181" y="54"/>
                      <a:pt x="157" y="110"/>
                    </a:cubicBezTo>
                    <a:lnTo>
                      <a:pt x="0" y="717"/>
                    </a:lnTo>
                    <a:lnTo>
                      <a:pt x="512" y="717"/>
                    </a:lnTo>
                    <a:lnTo>
                      <a:pt x="536" y="545"/>
                    </a:lnTo>
                    <a:cubicBezTo>
                      <a:pt x="536" y="545"/>
                      <a:pt x="607" y="466"/>
                      <a:pt x="620" y="449"/>
                    </a:cubicBezTo>
                    <a:cubicBezTo>
                      <a:pt x="634" y="433"/>
                      <a:pt x="535" y="37"/>
                      <a:pt x="535" y="3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p30"/>
              <p:cNvSpPr/>
              <p:nvPr/>
            </p:nvSpPr>
            <p:spPr>
              <a:xfrm>
                <a:off x="903280" y="3921520"/>
                <a:ext cx="429944" cy="175962"/>
              </a:xfrm>
              <a:custGeom>
                <a:avLst/>
                <a:gdLst/>
                <a:ahLst/>
                <a:cxnLst/>
                <a:rect l="l" t="t" r="r" b="b"/>
                <a:pathLst>
                  <a:path w="259" h="106" extrusionOk="0">
                    <a:moveTo>
                      <a:pt x="250" y="106"/>
                    </a:moveTo>
                    <a:lnTo>
                      <a:pt x="259" y="54"/>
                    </a:lnTo>
                    <a:cubicBezTo>
                      <a:pt x="260" y="44"/>
                      <a:pt x="254" y="36"/>
                      <a:pt x="244" y="34"/>
                    </a:cubicBezTo>
                    <a:lnTo>
                      <a:pt x="29" y="0"/>
                    </a:lnTo>
                    <a:cubicBezTo>
                      <a:pt x="19" y="-2"/>
                      <a:pt x="10" y="5"/>
                      <a:pt x="9" y="14"/>
                    </a:cubicBezTo>
                    <a:lnTo>
                      <a:pt x="0" y="76"/>
                    </a:lnTo>
                    <a:lnTo>
                      <a:pt x="250" y="10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p30"/>
              <p:cNvSpPr/>
              <p:nvPr/>
            </p:nvSpPr>
            <p:spPr>
              <a:xfrm>
                <a:off x="1318285" y="4092502"/>
                <a:ext cx="484724" cy="722107"/>
              </a:xfrm>
              <a:custGeom>
                <a:avLst/>
                <a:gdLst/>
                <a:ahLst/>
                <a:cxnLst/>
                <a:rect l="l" t="t" r="r" b="b"/>
                <a:pathLst>
                  <a:path w="292" h="435" extrusionOk="0">
                    <a:moveTo>
                      <a:pt x="0" y="0"/>
                    </a:moveTo>
                    <a:cubicBezTo>
                      <a:pt x="0" y="0"/>
                      <a:pt x="1" y="0"/>
                      <a:pt x="4" y="1"/>
                    </a:cubicBezTo>
                    <a:cubicBezTo>
                      <a:pt x="6" y="2"/>
                      <a:pt x="9" y="3"/>
                      <a:pt x="13" y="5"/>
                    </a:cubicBezTo>
                    <a:cubicBezTo>
                      <a:pt x="21" y="8"/>
                      <a:pt x="34" y="13"/>
                      <a:pt x="49" y="18"/>
                    </a:cubicBezTo>
                    <a:lnTo>
                      <a:pt x="49" y="18"/>
                    </a:lnTo>
                    <a:cubicBezTo>
                      <a:pt x="59" y="24"/>
                      <a:pt x="71" y="32"/>
                      <a:pt x="82" y="42"/>
                    </a:cubicBezTo>
                    <a:cubicBezTo>
                      <a:pt x="94" y="53"/>
                      <a:pt x="104" y="67"/>
                      <a:pt x="114" y="83"/>
                    </a:cubicBezTo>
                    <a:cubicBezTo>
                      <a:pt x="123" y="99"/>
                      <a:pt x="132" y="117"/>
                      <a:pt x="141" y="135"/>
                    </a:cubicBezTo>
                    <a:cubicBezTo>
                      <a:pt x="151" y="154"/>
                      <a:pt x="160" y="173"/>
                      <a:pt x="170" y="194"/>
                    </a:cubicBezTo>
                    <a:cubicBezTo>
                      <a:pt x="203" y="260"/>
                      <a:pt x="233" y="321"/>
                      <a:pt x="255" y="365"/>
                    </a:cubicBezTo>
                    <a:cubicBezTo>
                      <a:pt x="266" y="386"/>
                      <a:pt x="275" y="404"/>
                      <a:pt x="282" y="416"/>
                    </a:cubicBezTo>
                    <a:cubicBezTo>
                      <a:pt x="285" y="422"/>
                      <a:pt x="287" y="427"/>
                      <a:pt x="289" y="430"/>
                    </a:cubicBezTo>
                    <a:cubicBezTo>
                      <a:pt x="290" y="432"/>
                      <a:pt x="291" y="433"/>
                      <a:pt x="291" y="434"/>
                    </a:cubicBezTo>
                    <a:lnTo>
                      <a:pt x="292" y="435"/>
                    </a:lnTo>
                    <a:cubicBezTo>
                      <a:pt x="292" y="435"/>
                      <a:pt x="292" y="434"/>
                      <a:pt x="291" y="434"/>
                    </a:cubicBezTo>
                    <a:cubicBezTo>
                      <a:pt x="291" y="433"/>
                      <a:pt x="290" y="431"/>
                      <a:pt x="290" y="430"/>
                    </a:cubicBezTo>
                    <a:cubicBezTo>
                      <a:pt x="288" y="426"/>
                      <a:pt x="286" y="422"/>
                      <a:pt x="283" y="416"/>
                    </a:cubicBezTo>
                    <a:cubicBezTo>
                      <a:pt x="276" y="403"/>
                      <a:pt x="268" y="386"/>
                      <a:pt x="257" y="364"/>
                    </a:cubicBezTo>
                    <a:cubicBezTo>
                      <a:pt x="235" y="320"/>
                      <a:pt x="206" y="259"/>
                      <a:pt x="173" y="192"/>
                    </a:cubicBezTo>
                    <a:cubicBezTo>
                      <a:pt x="163" y="172"/>
                      <a:pt x="153" y="153"/>
                      <a:pt x="144" y="134"/>
                    </a:cubicBezTo>
                    <a:cubicBezTo>
                      <a:pt x="134" y="115"/>
                      <a:pt x="125" y="98"/>
                      <a:pt x="116" y="82"/>
                    </a:cubicBezTo>
                    <a:cubicBezTo>
                      <a:pt x="106" y="65"/>
                      <a:pt x="96" y="51"/>
                      <a:pt x="84" y="41"/>
                    </a:cubicBezTo>
                    <a:cubicBezTo>
                      <a:pt x="72" y="30"/>
                      <a:pt x="60" y="22"/>
                      <a:pt x="49" y="17"/>
                    </a:cubicBezTo>
                    <a:lnTo>
                      <a:pt x="49" y="17"/>
                    </a:lnTo>
                    <a:cubicBezTo>
                      <a:pt x="34" y="11"/>
                      <a:pt x="22" y="7"/>
                      <a:pt x="13" y="4"/>
                    </a:cubicBezTo>
                    <a:cubicBezTo>
                      <a:pt x="9" y="2"/>
                      <a:pt x="6" y="1"/>
                      <a:pt x="4" y="1"/>
                    </a:cubicBezTo>
                    <a:cubicBezTo>
                      <a:pt x="2" y="0"/>
                      <a:pt x="0" y="-1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30"/>
              <p:cNvSpPr/>
              <p:nvPr/>
            </p:nvSpPr>
            <p:spPr>
              <a:xfrm>
                <a:off x="1190463" y="4489246"/>
                <a:ext cx="234062" cy="35524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214" extrusionOk="0">
                    <a:moveTo>
                      <a:pt x="0" y="0"/>
                    </a:moveTo>
                    <a:cubicBezTo>
                      <a:pt x="0" y="0"/>
                      <a:pt x="1" y="1"/>
                      <a:pt x="2" y="3"/>
                    </a:cubicBezTo>
                    <a:cubicBezTo>
                      <a:pt x="3" y="4"/>
                      <a:pt x="4" y="6"/>
                      <a:pt x="6" y="9"/>
                    </a:cubicBezTo>
                    <a:cubicBezTo>
                      <a:pt x="10" y="14"/>
                      <a:pt x="15" y="22"/>
                      <a:pt x="21" y="31"/>
                    </a:cubicBezTo>
                    <a:cubicBezTo>
                      <a:pt x="35" y="50"/>
                      <a:pt x="53" y="77"/>
                      <a:pt x="72" y="106"/>
                    </a:cubicBezTo>
                    <a:cubicBezTo>
                      <a:pt x="91" y="136"/>
                      <a:pt x="108" y="163"/>
                      <a:pt x="121" y="182"/>
                    </a:cubicBezTo>
                    <a:cubicBezTo>
                      <a:pt x="127" y="192"/>
                      <a:pt x="132" y="200"/>
                      <a:pt x="136" y="206"/>
                    </a:cubicBezTo>
                    <a:cubicBezTo>
                      <a:pt x="137" y="208"/>
                      <a:pt x="138" y="210"/>
                      <a:pt x="140" y="212"/>
                    </a:cubicBezTo>
                    <a:cubicBezTo>
                      <a:pt x="141" y="213"/>
                      <a:pt x="141" y="214"/>
                      <a:pt x="141" y="214"/>
                    </a:cubicBezTo>
                    <a:cubicBezTo>
                      <a:pt x="141" y="214"/>
                      <a:pt x="141" y="213"/>
                      <a:pt x="140" y="212"/>
                    </a:cubicBezTo>
                    <a:lnTo>
                      <a:pt x="136" y="205"/>
                    </a:lnTo>
                    <a:cubicBezTo>
                      <a:pt x="133" y="199"/>
                      <a:pt x="128" y="191"/>
                      <a:pt x="122" y="181"/>
                    </a:cubicBezTo>
                    <a:cubicBezTo>
                      <a:pt x="110" y="162"/>
                      <a:pt x="93" y="135"/>
                      <a:pt x="74" y="105"/>
                    </a:cubicBezTo>
                    <a:cubicBezTo>
                      <a:pt x="54" y="76"/>
                      <a:pt x="37" y="49"/>
                      <a:pt x="23" y="30"/>
                    </a:cubicBezTo>
                    <a:cubicBezTo>
                      <a:pt x="16" y="21"/>
                      <a:pt x="11" y="13"/>
                      <a:pt x="7" y="8"/>
                    </a:cubicBezTo>
                    <a:cubicBezTo>
                      <a:pt x="5" y="6"/>
                      <a:pt x="3" y="4"/>
                      <a:pt x="2" y="2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2025" rIns="90000" bIns="32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30"/>
              <p:cNvSpPr/>
              <p:nvPr/>
            </p:nvSpPr>
            <p:spPr>
              <a:xfrm>
                <a:off x="904940" y="4022781"/>
                <a:ext cx="413344" cy="81341"/>
              </a:xfrm>
              <a:custGeom>
                <a:avLst/>
                <a:gdLst/>
                <a:ahLst/>
                <a:cxnLst/>
                <a:rect l="l" t="t" r="r" b="b"/>
                <a:pathLst>
                  <a:path w="249" h="49" extrusionOk="0">
                    <a:moveTo>
                      <a:pt x="0" y="0"/>
                    </a:moveTo>
                    <a:cubicBezTo>
                      <a:pt x="0" y="0"/>
                      <a:pt x="1" y="0"/>
                      <a:pt x="2" y="1"/>
                    </a:cubicBezTo>
                    <a:lnTo>
                      <a:pt x="9" y="5"/>
                    </a:lnTo>
                    <a:cubicBezTo>
                      <a:pt x="11" y="7"/>
                      <a:pt x="15" y="9"/>
                      <a:pt x="19" y="11"/>
                    </a:cubicBezTo>
                    <a:cubicBezTo>
                      <a:pt x="23" y="13"/>
                      <a:pt x="28" y="15"/>
                      <a:pt x="33" y="18"/>
                    </a:cubicBezTo>
                    <a:cubicBezTo>
                      <a:pt x="39" y="20"/>
                      <a:pt x="44" y="23"/>
                      <a:pt x="51" y="25"/>
                    </a:cubicBezTo>
                    <a:cubicBezTo>
                      <a:pt x="57" y="28"/>
                      <a:pt x="64" y="30"/>
                      <a:pt x="72" y="33"/>
                    </a:cubicBezTo>
                    <a:cubicBezTo>
                      <a:pt x="87" y="37"/>
                      <a:pt x="103" y="41"/>
                      <a:pt x="121" y="44"/>
                    </a:cubicBezTo>
                    <a:cubicBezTo>
                      <a:pt x="138" y="47"/>
                      <a:pt x="155" y="49"/>
                      <a:pt x="171" y="49"/>
                    </a:cubicBezTo>
                    <a:cubicBezTo>
                      <a:pt x="179" y="49"/>
                      <a:pt x="186" y="49"/>
                      <a:pt x="193" y="49"/>
                    </a:cubicBezTo>
                    <a:cubicBezTo>
                      <a:pt x="200" y="49"/>
                      <a:pt x="206" y="48"/>
                      <a:pt x="212" y="48"/>
                    </a:cubicBezTo>
                    <a:cubicBezTo>
                      <a:pt x="218" y="47"/>
                      <a:pt x="223" y="46"/>
                      <a:pt x="228" y="46"/>
                    </a:cubicBezTo>
                    <a:cubicBezTo>
                      <a:pt x="232" y="45"/>
                      <a:pt x="236" y="45"/>
                      <a:pt x="240" y="44"/>
                    </a:cubicBezTo>
                    <a:lnTo>
                      <a:pt x="247" y="42"/>
                    </a:lnTo>
                    <a:cubicBezTo>
                      <a:pt x="249" y="42"/>
                      <a:pt x="249" y="42"/>
                      <a:pt x="249" y="42"/>
                    </a:cubicBezTo>
                    <a:cubicBezTo>
                      <a:pt x="249" y="42"/>
                      <a:pt x="248" y="42"/>
                      <a:pt x="247" y="42"/>
                    </a:cubicBezTo>
                    <a:cubicBezTo>
                      <a:pt x="245" y="42"/>
                      <a:pt x="242" y="42"/>
                      <a:pt x="239" y="43"/>
                    </a:cubicBezTo>
                    <a:cubicBezTo>
                      <a:pt x="236" y="43"/>
                      <a:pt x="232" y="44"/>
                      <a:pt x="228" y="44"/>
                    </a:cubicBezTo>
                    <a:cubicBezTo>
                      <a:pt x="223" y="45"/>
                      <a:pt x="218" y="46"/>
                      <a:pt x="212" y="46"/>
                    </a:cubicBezTo>
                    <a:cubicBezTo>
                      <a:pt x="206" y="46"/>
                      <a:pt x="200" y="47"/>
                      <a:pt x="193" y="47"/>
                    </a:cubicBezTo>
                    <a:cubicBezTo>
                      <a:pt x="186" y="47"/>
                      <a:pt x="179" y="47"/>
                      <a:pt x="171" y="47"/>
                    </a:cubicBezTo>
                    <a:cubicBezTo>
                      <a:pt x="156" y="46"/>
                      <a:pt x="139" y="45"/>
                      <a:pt x="121" y="42"/>
                    </a:cubicBezTo>
                    <a:cubicBezTo>
                      <a:pt x="104" y="39"/>
                      <a:pt x="87" y="35"/>
                      <a:pt x="72" y="30"/>
                    </a:cubicBezTo>
                    <a:cubicBezTo>
                      <a:pt x="65" y="28"/>
                      <a:pt x="58" y="26"/>
                      <a:pt x="52" y="23"/>
                    </a:cubicBezTo>
                    <a:cubicBezTo>
                      <a:pt x="45" y="21"/>
                      <a:pt x="39" y="18"/>
                      <a:pt x="34" y="16"/>
                    </a:cubicBezTo>
                    <a:cubicBezTo>
                      <a:pt x="29" y="14"/>
                      <a:pt x="24" y="11"/>
                      <a:pt x="20" y="9"/>
                    </a:cubicBezTo>
                    <a:cubicBezTo>
                      <a:pt x="16" y="7"/>
                      <a:pt x="12" y="6"/>
                      <a:pt x="9" y="4"/>
                    </a:cubicBezTo>
                    <a:cubicBezTo>
                      <a:pt x="6" y="3"/>
                      <a:pt x="4" y="2"/>
                      <a:pt x="2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30"/>
              <p:cNvSpPr/>
              <p:nvPr/>
            </p:nvSpPr>
            <p:spPr>
              <a:xfrm>
                <a:off x="1368085" y="4550667"/>
                <a:ext cx="298803" cy="190902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15" extrusionOk="0">
                    <a:moveTo>
                      <a:pt x="0" y="115"/>
                    </a:moveTo>
                    <a:cubicBezTo>
                      <a:pt x="0" y="115"/>
                      <a:pt x="3" y="114"/>
                      <a:pt x="8" y="111"/>
                    </a:cubicBezTo>
                    <a:cubicBezTo>
                      <a:pt x="13" y="108"/>
                      <a:pt x="19" y="104"/>
                      <a:pt x="27" y="99"/>
                    </a:cubicBezTo>
                    <a:cubicBezTo>
                      <a:pt x="44" y="88"/>
                      <a:pt x="66" y="74"/>
                      <a:pt x="91" y="59"/>
                    </a:cubicBezTo>
                    <a:cubicBezTo>
                      <a:pt x="116" y="43"/>
                      <a:pt x="138" y="29"/>
                      <a:pt x="154" y="18"/>
                    </a:cubicBezTo>
                    <a:cubicBezTo>
                      <a:pt x="162" y="12"/>
                      <a:pt x="169" y="8"/>
                      <a:pt x="173" y="5"/>
                    </a:cubicBezTo>
                    <a:cubicBezTo>
                      <a:pt x="178" y="2"/>
                      <a:pt x="180" y="0"/>
                      <a:pt x="180" y="0"/>
                    </a:cubicBezTo>
                    <a:cubicBezTo>
                      <a:pt x="180" y="-1"/>
                      <a:pt x="177" y="1"/>
                      <a:pt x="173" y="4"/>
                    </a:cubicBezTo>
                    <a:cubicBezTo>
                      <a:pt x="168" y="7"/>
                      <a:pt x="161" y="11"/>
                      <a:pt x="153" y="16"/>
                    </a:cubicBezTo>
                    <a:cubicBezTo>
                      <a:pt x="137" y="27"/>
                      <a:pt x="114" y="41"/>
                      <a:pt x="89" y="56"/>
                    </a:cubicBezTo>
                    <a:cubicBezTo>
                      <a:pt x="65" y="72"/>
                      <a:pt x="42" y="87"/>
                      <a:pt x="26" y="97"/>
                    </a:cubicBezTo>
                    <a:cubicBezTo>
                      <a:pt x="18" y="103"/>
                      <a:pt x="12" y="107"/>
                      <a:pt x="7" y="110"/>
                    </a:cubicBezTo>
                    <a:cubicBezTo>
                      <a:pt x="3" y="113"/>
                      <a:pt x="0" y="115"/>
                      <a:pt x="0" y="11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30"/>
              <p:cNvSpPr/>
              <p:nvPr/>
            </p:nvSpPr>
            <p:spPr>
              <a:xfrm>
                <a:off x="1308325" y="4459366"/>
                <a:ext cx="312083" cy="189242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14" extrusionOk="0">
                    <a:moveTo>
                      <a:pt x="0" y="114"/>
                    </a:moveTo>
                    <a:cubicBezTo>
                      <a:pt x="0" y="114"/>
                      <a:pt x="2" y="113"/>
                      <a:pt x="7" y="110"/>
                    </a:cubicBezTo>
                    <a:cubicBezTo>
                      <a:pt x="11" y="107"/>
                      <a:pt x="19" y="103"/>
                      <a:pt x="28" y="98"/>
                    </a:cubicBezTo>
                    <a:cubicBezTo>
                      <a:pt x="45" y="88"/>
                      <a:pt x="68" y="73"/>
                      <a:pt x="94" y="57"/>
                    </a:cubicBezTo>
                    <a:cubicBezTo>
                      <a:pt x="119" y="40"/>
                      <a:pt x="143" y="26"/>
                      <a:pt x="160" y="16"/>
                    </a:cubicBezTo>
                    <a:cubicBezTo>
                      <a:pt x="169" y="11"/>
                      <a:pt x="176" y="7"/>
                      <a:pt x="181" y="4"/>
                    </a:cubicBezTo>
                    <a:cubicBezTo>
                      <a:pt x="185" y="2"/>
                      <a:pt x="188" y="0"/>
                      <a:pt x="188" y="0"/>
                    </a:cubicBezTo>
                    <a:cubicBezTo>
                      <a:pt x="188" y="0"/>
                      <a:pt x="185" y="1"/>
                      <a:pt x="180" y="4"/>
                    </a:cubicBezTo>
                    <a:cubicBezTo>
                      <a:pt x="175" y="6"/>
                      <a:pt x="168" y="10"/>
                      <a:pt x="159" y="14"/>
                    </a:cubicBezTo>
                    <a:cubicBezTo>
                      <a:pt x="142" y="24"/>
                      <a:pt x="118" y="38"/>
                      <a:pt x="92" y="54"/>
                    </a:cubicBezTo>
                    <a:cubicBezTo>
                      <a:pt x="67" y="71"/>
                      <a:pt x="44" y="85"/>
                      <a:pt x="27" y="96"/>
                    </a:cubicBezTo>
                    <a:cubicBezTo>
                      <a:pt x="19" y="102"/>
                      <a:pt x="12" y="106"/>
                      <a:pt x="7" y="109"/>
                    </a:cubicBezTo>
                    <a:cubicBezTo>
                      <a:pt x="2" y="112"/>
                      <a:pt x="0" y="114"/>
                      <a:pt x="0" y="1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9" name="Google Shape;1069;p30"/>
              <p:cNvSpPr/>
              <p:nvPr/>
            </p:nvSpPr>
            <p:spPr>
              <a:xfrm>
                <a:off x="529776" y="4771449"/>
                <a:ext cx="849928" cy="64741"/>
              </a:xfrm>
              <a:custGeom>
                <a:avLst/>
                <a:gdLst/>
                <a:ahLst/>
                <a:cxnLst/>
                <a:rect l="l" t="t" r="r" b="b"/>
                <a:pathLst>
                  <a:path w="512" h="39" extrusionOk="0">
                    <a:moveTo>
                      <a:pt x="0" y="0"/>
                    </a:moveTo>
                    <a:lnTo>
                      <a:pt x="1" y="0"/>
                    </a:lnTo>
                    <a:lnTo>
                      <a:pt x="5" y="1"/>
                    </a:lnTo>
                    <a:cubicBezTo>
                      <a:pt x="9" y="1"/>
                      <a:pt x="14" y="2"/>
                      <a:pt x="20" y="3"/>
                    </a:cubicBezTo>
                    <a:cubicBezTo>
                      <a:pt x="33" y="4"/>
                      <a:pt x="52" y="7"/>
                      <a:pt x="75" y="9"/>
                    </a:cubicBezTo>
                    <a:cubicBezTo>
                      <a:pt x="121" y="15"/>
                      <a:pt x="185" y="20"/>
                      <a:pt x="256" y="25"/>
                    </a:cubicBezTo>
                    <a:cubicBezTo>
                      <a:pt x="327" y="30"/>
                      <a:pt x="391" y="33"/>
                      <a:pt x="437" y="36"/>
                    </a:cubicBezTo>
                    <a:cubicBezTo>
                      <a:pt x="460" y="37"/>
                      <a:pt x="479" y="38"/>
                      <a:pt x="492" y="39"/>
                    </a:cubicBezTo>
                    <a:cubicBezTo>
                      <a:pt x="498" y="39"/>
                      <a:pt x="503" y="39"/>
                      <a:pt x="507" y="39"/>
                    </a:cubicBezTo>
                    <a:cubicBezTo>
                      <a:pt x="509" y="39"/>
                      <a:pt x="510" y="39"/>
                      <a:pt x="511" y="39"/>
                    </a:cubicBezTo>
                    <a:cubicBezTo>
                      <a:pt x="512" y="39"/>
                      <a:pt x="512" y="39"/>
                      <a:pt x="512" y="39"/>
                    </a:cubicBezTo>
                    <a:lnTo>
                      <a:pt x="511" y="39"/>
                    </a:lnTo>
                    <a:lnTo>
                      <a:pt x="507" y="39"/>
                    </a:lnTo>
                    <a:cubicBezTo>
                      <a:pt x="504" y="38"/>
                      <a:pt x="499" y="38"/>
                      <a:pt x="492" y="38"/>
                    </a:cubicBezTo>
                    <a:cubicBezTo>
                      <a:pt x="479" y="37"/>
                      <a:pt x="460" y="35"/>
                      <a:pt x="437" y="34"/>
                    </a:cubicBezTo>
                    <a:cubicBezTo>
                      <a:pt x="391" y="31"/>
                      <a:pt x="327" y="27"/>
                      <a:pt x="256" y="23"/>
                    </a:cubicBezTo>
                    <a:cubicBezTo>
                      <a:pt x="185" y="18"/>
                      <a:pt x="121" y="12"/>
                      <a:pt x="75" y="8"/>
                    </a:cubicBezTo>
                    <a:cubicBezTo>
                      <a:pt x="52" y="5"/>
                      <a:pt x="33" y="3"/>
                      <a:pt x="20" y="2"/>
                    </a:cubicBezTo>
                    <a:cubicBezTo>
                      <a:pt x="14" y="1"/>
                      <a:pt x="9" y="0"/>
                      <a:pt x="5" y="0"/>
                    </a:cubicBezTo>
                    <a:cubicBezTo>
                      <a:pt x="4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0" name="Google Shape;1070;p30"/>
              <p:cNvSpPr/>
              <p:nvPr/>
            </p:nvSpPr>
            <p:spPr>
              <a:xfrm>
                <a:off x="569617" y="4617067"/>
                <a:ext cx="753647" cy="64741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" extrusionOk="0">
                    <a:moveTo>
                      <a:pt x="0" y="0"/>
                    </a:moveTo>
                    <a:cubicBezTo>
                      <a:pt x="0" y="0"/>
                      <a:pt x="2" y="1"/>
                      <a:pt x="5" y="1"/>
                    </a:cubicBezTo>
                    <a:cubicBezTo>
                      <a:pt x="8" y="1"/>
                      <a:pt x="12" y="2"/>
                      <a:pt x="18" y="2"/>
                    </a:cubicBezTo>
                    <a:cubicBezTo>
                      <a:pt x="30" y="3"/>
                      <a:pt x="46" y="4"/>
                      <a:pt x="67" y="5"/>
                    </a:cubicBezTo>
                    <a:cubicBezTo>
                      <a:pt x="108" y="8"/>
                      <a:pt x="165" y="12"/>
                      <a:pt x="227" y="18"/>
                    </a:cubicBezTo>
                    <a:cubicBezTo>
                      <a:pt x="290" y="23"/>
                      <a:pt x="347" y="29"/>
                      <a:pt x="388" y="33"/>
                    </a:cubicBezTo>
                    <a:cubicBezTo>
                      <a:pt x="408" y="35"/>
                      <a:pt x="425" y="36"/>
                      <a:pt x="437" y="37"/>
                    </a:cubicBezTo>
                    <a:cubicBezTo>
                      <a:pt x="442" y="38"/>
                      <a:pt x="446" y="38"/>
                      <a:pt x="450" y="39"/>
                    </a:cubicBezTo>
                    <a:cubicBezTo>
                      <a:pt x="453" y="39"/>
                      <a:pt x="454" y="39"/>
                      <a:pt x="454" y="39"/>
                    </a:cubicBezTo>
                    <a:cubicBezTo>
                      <a:pt x="454" y="39"/>
                      <a:pt x="453" y="39"/>
                      <a:pt x="450" y="38"/>
                    </a:cubicBezTo>
                    <a:cubicBezTo>
                      <a:pt x="447" y="38"/>
                      <a:pt x="442" y="37"/>
                      <a:pt x="437" y="36"/>
                    </a:cubicBezTo>
                    <a:cubicBezTo>
                      <a:pt x="425" y="35"/>
                      <a:pt x="408" y="33"/>
                      <a:pt x="388" y="31"/>
                    </a:cubicBezTo>
                    <a:cubicBezTo>
                      <a:pt x="347" y="26"/>
                      <a:pt x="290" y="20"/>
                      <a:pt x="228" y="15"/>
                    </a:cubicBezTo>
                    <a:cubicBezTo>
                      <a:pt x="165" y="10"/>
                      <a:pt x="108" y="6"/>
                      <a:pt x="67" y="3"/>
                    </a:cubicBezTo>
                    <a:cubicBezTo>
                      <a:pt x="46" y="2"/>
                      <a:pt x="29" y="1"/>
                      <a:pt x="18" y="1"/>
                    </a:cubicBezTo>
                    <a:cubicBezTo>
                      <a:pt x="12" y="1"/>
                      <a:pt x="8" y="1"/>
                      <a:pt x="5" y="0"/>
                    </a:cubicBezTo>
                    <a:cubicBezTo>
                      <a:pt x="2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1" name="Google Shape;1071;p30"/>
              <p:cNvSpPr/>
              <p:nvPr/>
            </p:nvSpPr>
            <p:spPr>
              <a:xfrm>
                <a:off x="1236944" y="4552327"/>
                <a:ext cx="166001" cy="258962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56" extrusionOk="0">
                    <a:moveTo>
                      <a:pt x="100" y="156"/>
                    </a:moveTo>
                    <a:cubicBezTo>
                      <a:pt x="45" y="122"/>
                      <a:pt x="7" y="65"/>
                      <a:pt x="0" y="0"/>
                    </a:cubicBezTo>
                    <a:lnTo>
                      <a:pt x="100" y="156"/>
                    </a:ln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0000" tIns="11150" rIns="90000" bIns="11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72" name="Google Shape;1072;p30"/>
            <p:cNvSpPr/>
            <p:nvPr/>
          </p:nvSpPr>
          <p:spPr>
            <a:xfrm>
              <a:off x="3217675" y="4092079"/>
              <a:ext cx="426624" cy="426624"/>
            </a:xfrm>
            <a:custGeom>
              <a:avLst/>
              <a:gdLst/>
              <a:ahLst/>
              <a:cxnLst/>
              <a:rect l="l" t="t" r="r" b="b"/>
              <a:pathLst>
                <a:path w="257" h="257" extrusionOk="0">
                  <a:moveTo>
                    <a:pt x="28" y="96"/>
                  </a:moveTo>
                  <a:cubicBezTo>
                    <a:pt x="31" y="87"/>
                    <a:pt x="35" y="78"/>
                    <a:pt x="40" y="70"/>
                  </a:cubicBezTo>
                  <a:lnTo>
                    <a:pt x="28" y="48"/>
                  </a:lnTo>
                  <a:lnTo>
                    <a:pt x="60" y="19"/>
                  </a:lnTo>
                  <a:lnTo>
                    <a:pt x="81" y="34"/>
                  </a:lnTo>
                  <a:cubicBezTo>
                    <a:pt x="89" y="30"/>
                    <a:pt x="98" y="27"/>
                    <a:pt x="107" y="25"/>
                  </a:cubicBezTo>
                  <a:lnTo>
                    <a:pt x="114" y="0"/>
                  </a:lnTo>
                  <a:lnTo>
                    <a:pt x="157" y="2"/>
                  </a:lnTo>
                  <a:lnTo>
                    <a:pt x="161" y="28"/>
                  </a:lnTo>
                  <a:cubicBezTo>
                    <a:pt x="170" y="31"/>
                    <a:pt x="179" y="35"/>
                    <a:pt x="187" y="40"/>
                  </a:cubicBezTo>
                  <a:lnTo>
                    <a:pt x="209" y="28"/>
                  </a:lnTo>
                  <a:lnTo>
                    <a:pt x="238" y="60"/>
                  </a:lnTo>
                  <a:lnTo>
                    <a:pt x="223" y="81"/>
                  </a:lnTo>
                  <a:cubicBezTo>
                    <a:pt x="227" y="89"/>
                    <a:pt x="230" y="98"/>
                    <a:pt x="232" y="107"/>
                  </a:cubicBezTo>
                  <a:lnTo>
                    <a:pt x="257" y="114"/>
                  </a:lnTo>
                  <a:lnTo>
                    <a:pt x="254" y="157"/>
                  </a:lnTo>
                  <a:lnTo>
                    <a:pt x="229" y="161"/>
                  </a:lnTo>
                  <a:cubicBezTo>
                    <a:pt x="226" y="170"/>
                    <a:pt x="222" y="179"/>
                    <a:pt x="217" y="186"/>
                  </a:cubicBezTo>
                  <a:lnTo>
                    <a:pt x="229" y="209"/>
                  </a:lnTo>
                  <a:lnTo>
                    <a:pt x="197" y="238"/>
                  </a:lnTo>
                  <a:lnTo>
                    <a:pt x="176" y="223"/>
                  </a:lnTo>
                  <a:cubicBezTo>
                    <a:pt x="168" y="227"/>
                    <a:pt x="159" y="230"/>
                    <a:pt x="150" y="232"/>
                  </a:cubicBezTo>
                  <a:lnTo>
                    <a:pt x="143" y="257"/>
                  </a:lnTo>
                  <a:lnTo>
                    <a:pt x="100" y="254"/>
                  </a:lnTo>
                  <a:lnTo>
                    <a:pt x="96" y="229"/>
                  </a:lnTo>
                  <a:cubicBezTo>
                    <a:pt x="87" y="226"/>
                    <a:pt x="78" y="222"/>
                    <a:pt x="71" y="217"/>
                  </a:cubicBezTo>
                  <a:lnTo>
                    <a:pt x="48" y="229"/>
                  </a:lnTo>
                  <a:lnTo>
                    <a:pt x="19" y="197"/>
                  </a:lnTo>
                  <a:lnTo>
                    <a:pt x="34" y="176"/>
                  </a:lnTo>
                  <a:cubicBezTo>
                    <a:pt x="30" y="168"/>
                    <a:pt x="27" y="159"/>
                    <a:pt x="25" y="150"/>
                  </a:cubicBezTo>
                  <a:lnTo>
                    <a:pt x="0" y="143"/>
                  </a:lnTo>
                  <a:lnTo>
                    <a:pt x="3" y="100"/>
                  </a:lnTo>
                  <a:lnTo>
                    <a:pt x="28" y="96"/>
                  </a:lnTo>
                  <a:moveTo>
                    <a:pt x="83" y="124"/>
                  </a:moveTo>
                  <a:cubicBezTo>
                    <a:pt x="81" y="149"/>
                    <a:pt x="101" y="171"/>
                    <a:pt x="126" y="172"/>
                  </a:cubicBezTo>
                  <a:cubicBezTo>
                    <a:pt x="151" y="174"/>
                    <a:pt x="173" y="154"/>
                    <a:pt x="175" y="129"/>
                  </a:cubicBezTo>
                  <a:cubicBezTo>
                    <a:pt x="176" y="104"/>
                    <a:pt x="156" y="83"/>
                    <a:pt x="131" y="81"/>
                  </a:cubicBezTo>
                  <a:cubicBezTo>
                    <a:pt x="105" y="80"/>
                    <a:pt x="84" y="99"/>
                    <a:pt x="83" y="1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3" name="Google Shape;1073;p30"/>
          <p:cNvGrpSpPr/>
          <p:nvPr/>
        </p:nvGrpSpPr>
        <p:grpSpPr>
          <a:xfrm>
            <a:off x="1279497" y="-119054"/>
            <a:ext cx="2319742" cy="3260082"/>
            <a:chOff x="1210622" y="-170354"/>
            <a:chExt cx="2319742" cy="3260082"/>
          </a:xfrm>
        </p:grpSpPr>
        <p:grpSp>
          <p:nvGrpSpPr>
            <p:cNvPr id="1074" name="Google Shape;1074;p30"/>
            <p:cNvGrpSpPr/>
            <p:nvPr/>
          </p:nvGrpSpPr>
          <p:grpSpPr>
            <a:xfrm>
              <a:off x="1681651" y="398058"/>
              <a:ext cx="1848713" cy="2691670"/>
              <a:chOff x="1938738" y="663771"/>
              <a:chExt cx="1848713" cy="2691670"/>
            </a:xfrm>
          </p:grpSpPr>
          <p:grpSp>
            <p:nvGrpSpPr>
              <p:cNvPr id="1075" name="Google Shape;1075;p30"/>
              <p:cNvGrpSpPr/>
              <p:nvPr/>
            </p:nvGrpSpPr>
            <p:grpSpPr>
              <a:xfrm>
                <a:off x="1938738" y="663771"/>
                <a:ext cx="1848713" cy="2691670"/>
                <a:chOff x="1753188" y="663783"/>
                <a:chExt cx="1848713" cy="2691670"/>
              </a:xfrm>
            </p:grpSpPr>
            <p:sp>
              <p:nvSpPr>
                <p:cNvPr id="1076" name="Google Shape;1076;p30"/>
                <p:cNvSpPr/>
                <p:nvPr/>
              </p:nvSpPr>
              <p:spPr>
                <a:xfrm>
                  <a:off x="2524001" y="1331549"/>
                  <a:ext cx="956301" cy="2021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" h="981" extrusionOk="0">
                      <a:moveTo>
                        <a:pt x="380" y="0"/>
                      </a:moveTo>
                      <a:cubicBezTo>
                        <a:pt x="371" y="0"/>
                        <a:pt x="359" y="0"/>
                        <a:pt x="345" y="0"/>
                      </a:cubicBezTo>
                      <a:cubicBezTo>
                        <a:pt x="342" y="0"/>
                        <a:pt x="338" y="0"/>
                        <a:pt x="335" y="2"/>
                      </a:cubicBezTo>
                      <a:cubicBezTo>
                        <a:pt x="331" y="3"/>
                        <a:pt x="328" y="6"/>
                        <a:pt x="326" y="9"/>
                      </a:cubicBezTo>
                      <a:cubicBezTo>
                        <a:pt x="325" y="11"/>
                        <a:pt x="324" y="13"/>
                        <a:pt x="324" y="15"/>
                      </a:cubicBezTo>
                      <a:cubicBezTo>
                        <a:pt x="324" y="17"/>
                        <a:pt x="324" y="19"/>
                        <a:pt x="324" y="21"/>
                      </a:cubicBezTo>
                      <a:cubicBezTo>
                        <a:pt x="324" y="23"/>
                        <a:pt x="324" y="26"/>
                        <a:pt x="324" y="28"/>
                      </a:cubicBezTo>
                      <a:cubicBezTo>
                        <a:pt x="324" y="31"/>
                        <a:pt x="324" y="32"/>
                        <a:pt x="323" y="34"/>
                      </a:cubicBezTo>
                      <a:cubicBezTo>
                        <a:pt x="322" y="39"/>
                        <a:pt x="320" y="43"/>
                        <a:pt x="316" y="46"/>
                      </a:cubicBezTo>
                      <a:cubicBezTo>
                        <a:pt x="313" y="47"/>
                        <a:pt x="311" y="48"/>
                        <a:pt x="309" y="48"/>
                      </a:cubicBezTo>
                      <a:cubicBezTo>
                        <a:pt x="306" y="48"/>
                        <a:pt x="304" y="48"/>
                        <a:pt x="301" y="48"/>
                      </a:cubicBezTo>
                      <a:cubicBezTo>
                        <a:pt x="291" y="48"/>
                        <a:pt x="281" y="48"/>
                        <a:pt x="269" y="48"/>
                      </a:cubicBezTo>
                      <a:cubicBezTo>
                        <a:pt x="247" y="48"/>
                        <a:pt x="223" y="48"/>
                        <a:pt x="198" y="48"/>
                      </a:cubicBezTo>
                      <a:lnTo>
                        <a:pt x="178" y="48"/>
                      </a:lnTo>
                      <a:cubicBezTo>
                        <a:pt x="176" y="48"/>
                        <a:pt x="175" y="48"/>
                        <a:pt x="173" y="48"/>
                      </a:cubicBezTo>
                      <a:cubicBezTo>
                        <a:pt x="172" y="48"/>
                        <a:pt x="170" y="48"/>
                        <a:pt x="168" y="48"/>
                      </a:cubicBezTo>
                      <a:cubicBezTo>
                        <a:pt x="165" y="47"/>
                        <a:pt x="162" y="45"/>
                        <a:pt x="159" y="42"/>
                      </a:cubicBezTo>
                      <a:cubicBezTo>
                        <a:pt x="157" y="40"/>
                        <a:pt x="155" y="36"/>
                        <a:pt x="155" y="33"/>
                      </a:cubicBezTo>
                      <a:cubicBezTo>
                        <a:pt x="155" y="31"/>
                        <a:pt x="155" y="29"/>
                        <a:pt x="155" y="27"/>
                      </a:cubicBezTo>
                      <a:cubicBezTo>
                        <a:pt x="155" y="26"/>
                        <a:pt x="155" y="24"/>
                        <a:pt x="155" y="22"/>
                      </a:cubicBezTo>
                      <a:cubicBezTo>
                        <a:pt x="155" y="19"/>
                        <a:pt x="155" y="15"/>
                        <a:pt x="154" y="12"/>
                      </a:cubicBezTo>
                      <a:cubicBezTo>
                        <a:pt x="153" y="8"/>
                        <a:pt x="150" y="6"/>
                        <a:pt x="148" y="3"/>
                      </a:cubicBezTo>
                      <a:cubicBezTo>
                        <a:pt x="145" y="1"/>
                        <a:pt x="141" y="0"/>
                        <a:pt x="137" y="1"/>
                      </a:cubicBezTo>
                      <a:lnTo>
                        <a:pt x="126" y="1"/>
                      </a:lnTo>
                      <a:cubicBezTo>
                        <a:pt x="119" y="1"/>
                        <a:pt x="111" y="1"/>
                        <a:pt x="103" y="1"/>
                      </a:cubicBezTo>
                      <a:cubicBezTo>
                        <a:pt x="88" y="1"/>
                        <a:pt x="72" y="1"/>
                        <a:pt x="56" y="1"/>
                      </a:cubicBezTo>
                      <a:cubicBezTo>
                        <a:pt x="48" y="1"/>
                        <a:pt x="40" y="2"/>
                        <a:pt x="32" y="5"/>
                      </a:cubicBezTo>
                      <a:cubicBezTo>
                        <a:pt x="25" y="8"/>
                        <a:pt x="18" y="14"/>
                        <a:pt x="13" y="20"/>
                      </a:cubicBezTo>
                      <a:cubicBezTo>
                        <a:pt x="7" y="26"/>
                        <a:pt x="3" y="34"/>
                        <a:pt x="1" y="43"/>
                      </a:cubicBezTo>
                      <a:cubicBezTo>
                        <a:pt x="1" y="45"/>
                        <a:pt x="1" y="47"/>
                        <a:pt x="0" y="49"/>
                      </a:cubicBezTo>
                      <a:cubicBezTo>
                        <a:pt x="0" y="51"/>
                        <a:pt x="0" y="53"/>
                        <a:pt x="0" y="54"/>
                      </a:cubicBezTo>
                      <a:lnTo>
                        <a:pt x="0" y="408"/>
                      </a:lnTo>
                      <a:cubicBezTo>
                        <a:pt x="0" y="413"/>
                        <a:pt x="0" y="417"/>
                        <a:pt x="0" y="422"/>
                      </a:cubicBezTo>
                      <a:cubicBezTo>
                        <a:pt x="0" y="436"/>
                        <a:pt x="0" y="451"/>
                        <a:pt x="0" y="465"/>
                      </a:cubicBezTo>
                      <a:lnTo>
                        <a:pt x="0" y="925"/>
                      </a:lnTo>
                      <a:cubicBezTo>
                        <a:pt x="0" y="931"/>
                        <a:pt x="0" y="936"/>
                        <a:pt x="2" y="942"/>
                      </a:cubicBezTo>
                      <a:cubicBezTo>
                        <a:pt x="6" y="954"/>
                        <a:pt x="13" y="964"/>
                        <a:pt x="23" y="971"/>
                      </a:cubicBezTo>
                      <a:cubicBezTo>
                        <a:pt x="33" y="978"/>
                        <a:pt x="45" y="981"/>
                        <a:pt x="58" y="980"/>
                      </a:cubicBezTo>
                      <a:cubicBezTo>
                        <a:pt x="70" y="980"/>
                        <a:pt x="82" y="980"/>
                        <a:pt x="94" y="980"/>
                      </a:cubicBezTo>
                      <a:cubicBezTo>
                        <a:pt x="119" y="980"/>
                        <a:pt x="143" y="980"/>
                        <a:pt x="167" y="980"/>
                      </a:cubicBezTo>
                      <a:cubicBezTo>
                        <a:pt x="215" y="980"/>
                        <a:pt x="263" y="980"/>
                        <a:pt x="309" y="980"/>
                      </a:cubicBezTo>
                      <a:cubicBezTo>
                        <a:pt x="332" y="980"/>
                        <a:pt x="356" y="980"/>
                        <a:pt x="378" y="980"/>
                      </a:cubicBezTo>
                      <a:cubicBezTo>
                        <a:pt x="390" y="980"/>
                        <a:pt x="401" y="981"/>
                        <a:pt x="412" y="980"/>
                      </a:cubicBezTo>
                      <a:cubicBezTo>
                        <a:pt x="424" y="980"/>
                        <a:pt x="434" y="975"/>
                        <a:pt x="443" y="969"/>
                      </a:cubicBezTo>
                      <a:cubicBezTo>
                        <a:pt x="447" y="965"/>
                        <a:pt x="451" y="961"/>
                        <a:pt x="454" y="956"/>
                      </a:cubicBezTo>
                      <a:cubicBezTo>
                        <a:pt x="457" y="952"/>
                        <a:pt x="459" y="947"/>
                        <a:pt x="461" y="941"/>
                      </a:cubicBezTo>
                      <a:cubicBezTo>
                        <a:pt x="463" y="936"/>
                        <a:pt x="463" y="931"/>
                        <a:pt x="463" y="925"/>
                      </a:cubicBezTo>
                      <a:cubicBezTo>
                        <a:pt x="463" y="920"/>
                        <a:pt x="463" y="914"/>
                        <a:pt x="463" y="909"/>
                      </a:cubicBezTo>
                      <a:cubicBezTo>
                        <a:pt x="463" y="887"/>
                        <a:pt x="463" y="865"/>
                        <a:pt x="463" y="844"/>
                      </a:cubicBezTo>
                      <a:cubicBezTo>
                        <a:pt x="463" y="672"/>
                        <a:pt x="463" y="518"/>
                        <a:pt x="463" y="389"/>
                      </a:cubicBezTo>
                      <a:cubicBezTo>
                        <a:pt x="463" y="259"/>
                        <a:pt x="463" y="154"/>
                        <a:pt x="464" y="82"/>
                      </a:cubicBezTo>
                      <a:cubicBezTo>
                        <a:pt x="464" y="73"/>
                        <a:pt x="464" y="64"/>
                        <a:pt x="464" y="56"/>
                      </a:cubicBezTo>
                      <a:cubicBezTo>
                        <a:pt x="464" y="48"/>
                        <a:pt x="462" y="41"/>
                        <a:pt x="460" y="34"/>
                      </a:cubicBezTo>
                      <a:cubicBezTo>
                        <a:pt x="457" y="28"/>
                        <a:pt x="453" y="23"/>
                        <a:pt x="449" y="18"/>
                      </a:cubicBezTo>
                      <a:cubicBezTo>
                        <a:pt x="445" y="14"/>
                        <a:pt x="441" y="11"/>
                        <a:pt x="437" y="8"/>
                      </a:cubicBezTo>
                      <a:cubicBezTo>
                        <a:pt x="429" y="3"/>
                        <a:pt x="422" y="2"/>
                        <a:pt x="417" y="1"/>
                      </a:cubicBezTo>
                      <a:cubicBezTo>
                        <a:pt x="414" y="1"/>
                        <a:pt x="413" y="1"/>
                        <a:pt x="411" y="0"/>
                      </a:cubicBezTo>
                      <a:cubicBezTo>
                        <a:pt x="410" y="0"/>
                        <a:pt x="409" y="0"/>
                        <a:pt x="409" y="0"/>
                      </a:cubicBezTo>
                      <a:cubicBezTo>
                        <a:pt x="409" y="0"/>
                        <a:pt x="407" y="0"/>
                        <a:pt x="402" y="0"/>
                      </a:cubicBezTo>
                      <a:cubicBezTo>
                        <a:pt x="397" y="0"/>
                        <a:pt x="390" y="0"/>
                        <a:pt x="38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7" name="Google Shape;1077;p30"/>
                <p:cNvSpPr/>
                <p:nvPr/>
              </p:nvSpPr>
              <p:spPr>
                <a:xfrm>
                  <a:off x="2680637" y="2092059"/>
                  <a:ext cx="630664" cy="129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63" extrusionOk="0">
                      <a:moveTo>
                        <a:pt x="0" y="0"/>
                      </a:moveTo>
                      <a:lnTo>
                        <a:pt x="306" y="0"/>
                      </a:lnTo>
                      <a:lnTo>
                        <a:pt x="306" y="63"/>
                      </a:lnTo>
                      <a:lnTo>
                        <a:pt x="0" y="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8" name="Google Shape;1078;p30"/>
                <p:cNvSpPr/>
                <p:nvPr/>
              </p:nvSpPr>
              <p:spPr>
                <a:xfrm>
                  <a:off x="2521940" y="1329488"/>
                  <a:ext cx="960423" cy="2025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983" extrusionOk="0">
                      <a:moveTo>
                        <a:pt x="411" y="1"/>
                      </a:moveTo>
                      <a:cubicBezTo>
                        <a:pt x="411" y="1"/>
                        <a:pt x="412" y="1"/>
                        <a:pt x="413" y="1"/>
                      </a:cubicBezTo>
                      <a:cubicBezTo>
                        <a:pt x="415" y="1"/>
                        <a:pt x="416" y="1"/>
                        <a:pt x="419" y="1"/>
                      </a:cubicBezTo>
                      <a:cubicBezTo>
                        <a:pt x="424" y="2"/>
                        <a:pt x="431" y="3"/>
                        <a:pt x="439" y="8"/>
                      </a:cubicBezTo>
                      <a:cubicBezTo>
                        <a:pt x="443" y="11"/>
                        <a:pt x="448" y="14"/>
                        <a:pt x="452" y="18"/>
                      </a:cubicBezTo>
                      <a:cubicBezTo>
                        <a:pt x="456" y="23"/>
                        <a:pt x="459" y="28"/>
                        <a:pt x="462" y="35"/>
                      </a:cubicBezTo>
                      <a:cubicBezTo>
                        <a:pt x="465" y="41"/>
                        <a:pt x="466" y="49"/>
                        <a:pt x="466" y="57"/>
                      </a:cubicBezTo>
                      <a:cubicBezTo>
                        <a:pt x="466" y="65"/>
                        <a:pt x="466" y="73"/>
                        <a:pt x="466" y="82"/>
                      </a:cubicBezTo>
                      <a:cubicBezTo>
                        <a:pt x="466" y="155"/>
                        <a:pt x="466" y="260"/>
                        <a:pt x="466" y="389"/>
                      </a:cubicBezTo>
                      <a:cubicBezTo>
                        <a:pt x="466" y="519"/>
                        <a:pt x="466" y="673"/>
                        <a:pt x="466" y="844"/>
                      </a:cubicBezTo>
                      <a:cubicBezTo>
                        <a:pt x="466" y="866"/>
                        <a:pt x="466" y="887"/>
                        <a:pt x="466" y="909"/>
                      </a:cubicBezTo>
                      <a:lnTo>
                        <a:pt x="466" y="926"/>
                      </a:lnTo>
                      <a:cubicBezTo>
                        <a:pt x="466" y="931"/>
                        <a:pt x="466" y="937"/>
                        <a:pt x="464" y="942"/>
                      </a:cubicBezTo>
                      <a:cubicBezTo>
                        <a:pt x="463" y="948"/>
                        <a:pt x="460" y="953"/>
                        <a:pt x="457" y="958"/>
                      </a:cubicBezTo>
                      <a:cubicBezTo>
                        <a:pt x="454" y="962"/>
                        <a:pt x="450" y="966"/>
                        <a:pt x="446" y="970"/>
                      </a:cubicBezTo>
                      <a:cubicBezTo>
                        <a:pt x="437" y="977"/>
                        <a:pt x="426" y="982"/>
                        <a:pt x="415" y="982"/>
                      </a:cubicBezTo>
                      <a:cubicBezTo>
                        <a:pt x="403" y="983"/>
                        <a:pt x="392" y="982"/>
                        <a:pt x="380" y="982"/>
                      </a:cubicBezTo>
                      <a:cubicBezTo>
                        <a:pt x="358" y="982"/>
                        <a:pt x="334" y="982"/>
                        <a:pt x="311" y="982"/>
                      </a:cubicBezTo>
                      <a:cubicBezTo>
                        <a:pt x="265" y="982"/>
                        <a:pt x="217" y="982"/>
                        <a:pt x="169" y="982"/>
                      </a:cubicBezTo>
                      <a:cubicBezTo>
                        <a:pt x="145" y="982"/>
                        <a:pt x="121" y="982"/>
                        <a:pt x="96" y="982"/>
                      </a:cubicBezTo>
                      <a:cubicBezTo>
                        <a:pt x="84" y="982"/>
                        <a:pt x="72" y="982"/>
                        <a:pt x="60" y="982"/>
                      </a:cubicBezTo>
                      <a:cubicBezTo>
                        <a:pt x="47" y="983"/>
                        <a:pt x="35" y="980"/>
                        <a:pt x="24" y="973"/>
                      </a:cubicBezTo>
                      <a:cubicBezTo>
                        <a:pt x="14" y="965"/>
                        <a:pt x="6" y="955"/>
                        <a:pt x="3" y="943"/>
                      </a:cubicBezTo>
                      <a:cubicBezTo>
                        <a:pt x="1" y="937"/>
                        <a:pt x="0" y="931"/>
                        <a:pt x="0" y="924"/>
                      </a:cubicBezTo>
                      <a:cubicBezTo>
                        <a:pt x="0" y="918"/>
                        <a:pt x="0" y="912"/>
                        <a:pt x="0" y="906"/>
                      </a:cubicBezTo>
                      <a:cubicBezTo>
                        <a:pt x="0" y="882"/>
                        <a:pt x="0" y="858"/>
                        <a:pt x="0" y="833"/>
                      </a:cubicBezTo>
                      <a:cubicBezTo>
                        <a:pt x="0" y="785"/>
                        <a:pt x="0" y="738"/>
                        <a:pt x="0" y="691"/>
                      </a:cubicBezTo>
                      <a:cubicBezTo>
                        <a:pt x="0" y="598"/>
                        <a:pt x="0" y="508"/>
                        <a:pt x="1" y="423"/>
                      </a:cubicBezTo>
                      <a:cubicBezTo>
                        <a:pt x="1" y="337"/>
                        <a:pt x="1" y="255"/>
                        <a:pt x="1" y="179"/>
                      </a:cubicBezTo>
                      <a:cubicBezTo>
                        <a:pt x="1" y="141"/>
                        <a:pt x="1" y="104"/>
                        <a:pt x="1" y="69"/>
                      </a:cubicBezTo>
                      <a:cubicBezTo>
                        <a:pt x="1" y="65"/>
                        <a:pt x="1" y="60"/>
                        <a:pt x="1" y="56"/>
                      </a:cubicBezTo>
                      <a:cubicBezTo>
                        <a:pt x="1" y="54"/>
                        <a:pt x="1" y="52"/>
                        <a:pt x="1" y="49"/>
                      </a:cubicBezTo>
                      <a:cubicBezTo>
                        <a:pt x="1" y="47"/>
                        <a:pt x="2" y="45"/>
                        <a:pt x="2" y="43"/>
                      </a:cubicBezTo>
                      <a:cubicBezTo>
                        <a:pt x="4" y="34"/>
                        <a:pt x="8" y="26"/>
                        <a:pt x="14" y="20"/>
                      </a:cubicBezTo>
                      <a:cubicBezTo>
                        <a:pt x="19" y="13"/>
                        <a:pt x="26" y="8"/>
                        <a:pt x="34" y="5"/>
                      </a:cubicBezTo>
                      <a:cubicBezTo>
                        <a:pt x="41" y="1"/>
                        <a:pt x="50" y="0"/>
                        <a:pt x="58" y="0"/>
                      </a:cubicBezTo>
                      <a:cubicBezTo>
                        <a:pt x="74" y="0"/>
                        <a:pt x="90" y="0"/>
                        <a:pt x="105" y="0"/>
                      </a:cubicBezTo>
                      <a:cubicBezTo>
                        <a:pt x="113" y="0"/>
                        <a:pt x="121" y="0"/>
                        <a:pt x="128" y="0"/>
                      </a:cubicBezTo>
                      <a:cubicBezTo>
                        <a:pt x="132" y="0"/>
                        <a:pt x="136" y="0"/>
                        <a:pt x="139" y="0"/>
                      </a:cubicBezTo>
                      <a:cubicBezTo>
                        <a:pt x="143" y="0"/>
                        <a:pt x="147" y="1"/>
                        <a:pt x="150" y="3"/>
                      </a:cubicBezTo>
                      <a:cubicBezTo>
                        <a:pt x="153" y="5"/>
                        <a:pt x="156" y="8"/>
                        <a:pt x="157" y="12"/>
                      </a:cubicBezTo>
                      <a:cubicBezTo>
                        <a:pt x="158" y="15"/>
                        <a:pt x="158" y="19"/>
                        <a:pt x="158" y="23"/>
                      </a:cubicBezTo>
                      <a:cubicBezTo>
                        <a:pt x="158" y="24"/>
                        <a:pt x="158" y="26"/>
                        <a:pt x="158" y="28"/>
                      </a:cubicBezTo>
                      <a:cubicBezTo>
                        <a:pt x="158" y="30"/>
                        <a:pt x="158" y="31"/>
                        <a:pt x="158" y="33"/>
                      </a:cubicBezTo>
                      <a:cubicBezTo>
                        <a:pt x="158" y="36"/>
                        <a:pt x="160" y="40"/>
                        <a:pt x="162" y="42"/>
                      </a:cubicBezTo>
                      <a:cubicBezTo>
                        <a:pt x="164" y="45"/>
                        <a:pt x="167" y="47"/>
                        <a:pt x="170" y="47"/>
                      </a:cubicBezTo>
                      <a:cubicBezTo>
                        <a:pt x="172" y="48"/>
                        <a:pt x="174" y="48"/>
                        <a:pt x="175" y="48"/>
                      </a:cubicBezTo>
                      <a:lnTo>
                        <a:pt x="180" y="48"/>
                      </a:lnTo>
                      <a:cubicBezTo>
                        <a:pt x="187" y="48"/>
                        <a:pt x="193" y="48"/>
                        <a:pt x="200" y="48"/>
                      </a:cubicBezTo>
                      <a:cubicBezTo>
                        <a:pt x="226" y="48"/>
                        <a:pt x="250" y="48"/>
                        <a:pt x="272" y="48"/>
                      </a:cubicBezTo>
                      <a:cubicBezTo>
                        <a:pt x="283" y="48"/>
                        <a:pt x="293" y="48"/>
                        <a:pt x="303" y="48"/>
                      </a:cubicBezTo>
                      <a:cubicBezTo>
                        <a:pt x="306" y="48"/>
                        <a:pt x="308" y="48"/>
                        <a:pt x="311" y="48"/>
                      </a:cubicBezTo>
                      <a:cubicBezTo>
                        <a:pt x="313" y="48"/>
                        <a:pt x="315" y="47"/>
                        <a:pt x="317" y="46"/>
                      </a:cubicBezTo>
                      <a:cubicBezTo>
                        <a:pt x="321" y="43"/>
                        <a:pt x="324" y="39"/>
                        <a:pt x="325" y="35"/>
                      </a:cubicBezTo>
                      <a:cubicBezTo>
                        <a:pt x="325" y="32"/>
                        <a:pt x="325" y="30"/>
                        <a:pt x="325" y="28"/>
                      </a:cubicBezTo>
                      <a:cubicBezTo>
                        <a:pt x="325" y="26"/>
                        <a:pt x="325" y="24"/>
                        <a:pt x="325" y="22"/>
                      </a:cubicBezTo>
                      <a:cubicBezTo>
                        <a:pt x="325" y="19"/>
                        <a:pt x="325" y="17"/>
                        <a:pt x="326" y="15"/>
                      </a:cubicBezTo>
                      <a:cubicBezTo>
                        <a:pt x="326" y="13"/>
                        <a:pt x="327" y="11"/>
                        <a:pt x="328" y="9"/>
                      </a:cubicBezTo>
                      <a:cubicBezTo>
                        <a:pt x="330" y="6"/>
                        <a:pt x="333" y="3"/>
                        <a:pt x="336" y="2"/>
                      </a:cubicBezTo>
                      <a:cubicBezTo>
                        <a:pt x="340" y="0"/>
                        <a:pt x="344" y="1"/>
                        <a:pt x="347" y="1"/>
                      </a:cubicBezTo>
                      <a:cubicBezTo>
                        <a:pt x="361" y="1"/>
                        <a:pt x="373" y="1"/>
                        <a:pt x="382" y="1"/>
                      </a:cubicBezTo>
                      <a:cubicBezTo>
                        <a:pt x="392" y="1"/>
                        <a:pt x="399" y="1"/>
                        <a:pt x="404" y="1"/>
                      </a:cubicBezTo>
                      <a:cubicBezTo>
                        <a:pt x="409" y="1"/>
                        <a:pt x="411" y="1"/>
                        <a:pt x="411" y="1"/>
                      </a:cubicBezTo>
                      <a:cubicBezTo>
                        <a:pt x="411" y="1"/>
                        <a:pt x="409" y="1"/>
                        <a:pt x="404" y="1"/>
                      </a:cubicBezTo>
                      <a:cubicBezTo>
                        <a:pt x="399" y="1"/>
                        <a:pt x="392" y="1"/>
                        <a:pt x="382" y="1"/>
                      </a:cubicBezTo>
                      <a:cubicBezTo>
                        <a:pt x="373" y="1"/>
                        <a:pt x="361" y="1"/>
                        <a:pt x="347" y="1"/>
                      </a:cubicBezTo>
                      <a:cubicBezTo>
                        <a:pt x="344" y="1"/>
                        <a:pt x="340" y="0"/>
                        <a:pt x="337" y="2"/>
                      </a:cubicBezTo>
                      <a:cubicBezTo>
                        <a:pt x="333" y="3"/>
                        <a:pt x="330" y="6"/>
                        <a:pt x="328" y="9"/>
                      </a:cubicBezTo>
                      <a:cubicBezTo>
                        <a:pt x="327" y="11"/>
                        <a:pt x="327" y="13"/>
                        <a:pt x="326" y="15"/>
                      </a:cubicBezTo>
                      <a:cubicBezTo>
                        <a:pt x="326" y="17"/>
                        <a:pt x="326" y="19"/>
                        <a:pt x="326" y="21"/>
                      </a:cubicBezTo>
                      <a:lnTo>
                        <a:pt x="326" y="28"/>
                      </a:lnTo>
                      <a:cubicBezTo>
                        <a:pt x="326" y="30"/>
                        <a:pt x="326" y="32"/>
                        <a:pt x="325" y="35"/>
                      </a:cubicBezTo>
                      <a:cubicBezTo>
                        <a:pt x="325" y="39"/>
                        <a:pt x="322" y="43"/>
                        <a:pt x="318" y="46"/>
                      </a:cubicBezTo>
                      <a:cubicBezTo>
                        <a:pt x="316" y="47"/>
                        <a:pt x="313" y="48"/>
                        <a:pt x="311" y="48"/>
                      </a:cubicBezTo>
                      <a:cubicBezTo>
                        <a:pt x="308" y="49"/>
                        <a:pt x="306" y="48"/>
                        <a:pt x="303" y="49"/>
                      </a:cubicBezTo>
                      <a:cubicBezTo>
                        <a:pt x="293" y="49"/>
                        <a:pt x="283" y="49"/>
                        <a:pt x="272" y="49"/>
                      </a:cubicBezTo>
                      <a:cubicBezTo>
                        <a:pt x="250" y="49"/>
                        <a:pt x="226" y="49"/>
                        <a:pt x="200" y="49"/>
                      </a:cubicBezTo>
                      <a:lnTo>
                        <a:pt x="180" y="49"/>
                      </a:lnTo>
                      <a:cubicBezTo>
                        <a:pt x="179" y="49"/>
                        <a:pt x="177" y="49"/>
                        <a:pt x="175" y="49"/>
                      </a:cubicBezTo>
                      <a:cubicBezTo>
                        <a:pt x="174" y="49"/>
                        <a:pt x="172" y="49"/>
                        <a:pt x="170" y="48"/>
                      </a:cubicBezTo>
                      <a:cubicBezTo>
                        <a:pt x="167" y="47"/>
                        <a:pt x="164" y="45"/>
                        <a:pt x="161" y="43"/>
                      </a:cubicBezTo>
                      <a:cubicBezTo>
                        <a:pt x="159" y="40"/>
                        <a:pt x="158" y="37"/>
                        <a:pt x="157" y="33"/>
                      </a:cubicBezTo>
                      <a:cubicBezTo>
                        <a:pt x="157" y="31"/>
                        <a:pt x="157" y="30"/>
                        <a:pt x="157" y="28"/>
                      </a:cubicBezTo>
                      <a:cubicBezTo>
                        <a:pt x="157" y="26"/>
                        <a:pt x="157" y="24"/>
                        <a:pt x="157" y="22"/>
                      </a:cubicBezTo>
                      <a:cubicBezTo>
                        <a:pt x="157" y="19"/>
                        <a:pt x="157" y="15"/>
                        <a:pt x="156" y="12"/>
                      </a:cubicBezTo>
                      <a:cubicBezTo>
                        <a:pt x="155" y="9"/>
                        <a:pt x="152" y="6"/>
                        <a:pt x="150" y="4"/>
                      </a:cubicBezTo>
                      <a:cubicBezTo>
                        <a:pt x="147" y="2"/>
                        <a:pt x="143" y="1"/>
                        <a:pt x="139" y="1"/>
                      </a:cubicBezTo>
                      <a:lnTo>
                        <a:pt x="106" y="1"/>
                      </a:lnTo>
                      <a:cubicBezTo>
                        <a:pt x="90" y="1"/>
                        <a:pt x="74" y="1"/>
                        <a:pt x="58" y="1"/>
                      </a:cubicBezTo>
                      <a:cubicBezTo>
                        <a:pt x="50" y="1"/>
                        <a:pt x="42" y="2"/>
                        <a:pt x="34" y="6"/>
                      </a:cubicBezTo>
                      <a:cubicBezTo>
                        <a:pt x="27" y="9"/>
                        <a:pt x="20" y="14"/>
                        <a:pt x="15" y="20"/>
                      </a:cubicBezTo>
                      <a:cubicBezTo>
                        <a:pt x="9" y="27"/>
                        <a:pt x="5" y="35"/>
                        <a:pt x="4" y="43"/>
                      </a:cubicBezTo>
                      <a:cubicBezTo>
                        <a:pt x="3" y="45"/>
                        <a:pt x="3" y="47"/>
                        <a:pt x="2" y="49"/>
                      </a:cubicBezTo>
                      <a:cubicBezTo>
                        <a:pt x="2" y="51"/>
                        <a:pt x="2" y="54"/>
                        <a:pt x="2" y="56"/>
                      </a:cubicBezTo>
                      <a:cubicBezTo>
                        <a:pt x="2" y="60"/>
                        <a:pt x="2" y="65"/>
                        <a:pt x="2" y="69"/>
                      </a:cubicBezTo>
                      <a:cubicBezTo>
                        <a:pt x="2" y="104"/>
                        <a:pt x="2" y="141"/>
                        <a:pt x="2" y="179"/>
                      </a:cubicBezTo>
                      <a:cubicBezTo>
                        <a:pt x="2" y="255"/>
                        <a:pt x="2" y="337"/>
                        <a:pt x="2" y="422"/>
                      </a:cubicBezTo>
                      <a:cubicBezTo>
                        <a:pt x="2" y="508"/>
                        <a:pt x="2" y="598"/>
                        <a:pt x="2" y="691"/>
                      </a:cubicBezTo>
                      <a:cubicBezTo>
                        <a:pt x="2" y="738"/>
                        <a:pt x="2" y="785"/>
                        <a:pt x="2" y="833"/>
                      </a:cubicBezTo>
                      <a:cubicBezTo>
                        <a:pt x="2" y="857"/>
                        <a:pt x="2" y="882"/>
                        <a:pt x="2" y="906"/>
                      </a:cubicBezTo>
                      <a:cubicBezTo>
                        <a:pt x="2" y="912"/>
                        <a:pt x="2" y="918"/>
                        <a:pt x="2" y="924"/>
                      </a:cubicBezTo>
                      <a:cubicBezTo>
                        <a:pt x="2" y="930"/>
                        <a:pt x="2" y="936"/>
                        <a:pt x="4" y="942"/>
                      </a:cubicBezTo>
                      <a:cubicBezTo>
                        <a:pt x="8" y="954"/>
                        <a:pt x="15" y="964"/>
                        <a:pt x="25" y="971"/>
                      </a:cubicBezTo>
                      <a:cubicBezTo>
                        <a:pt x="35" y="978"/>
                        <a:pt x="48" y="981"/>
                        <a:pt x="60" y="981"/>
                      </a:cubicBezTo>
                      <a:cubicBezTo>
                        <a:pt x="72" y="981"/>
                        <a:pt x="84" y="981"/>
                        <a:pt x="96" y="981"/>
                      </a:cubicBezTo>
                      <a:cubicBezTo>
                        <a:pt x="121" y="981"/>
                        <a:pt x="145" y="981"/>
                        <a:pt x="169" y="981"/>
                      </a:cubicBezTo>
                      <a:cubicBezTo>
                        <a:pt x="217" y="981"/>
                        <a:pt x="265" y="981"/>
                        <a:pt x="311" y="981"/>
                      </a:cubicBezTo>
                      <a:cubicBezTo>
                        <a:pt x="335" y="981"/>
                        <a:pt x="358" y="981"/>
                        <a:pt x="381" y="981"/>
                      </a:cubicBezTo>
                      <a:cubicBezTo>
                        <a:pt x="392" y="981"/>
                        <a:pt x="403" y="981"/>
                        <a:pt x="415" y="981"/>
                      </a:cubicBezTo>
                      <a:cubicBezTo>
                        <a:pt x="426" y="980"/>
                        <a:pt x="437" y="976"/>
                        <a:pt x="445" y="969"/>
                      </a:cubicBezTo>
                      <a:cubicBezTo>
                        <a:pt x="449" y="965"/>
                        <a:pt x="453" y="961"/>
                        <a:pt x="456" y="957"/>
                      </a:cubicBezTo>
                      <a:cubicBezTo>
                        <a:pt x="459" y="952"/>
                        <a:pt x="461" y="947"/>
                        <a:pt x="463" y="942"/>
                      </a:cubicBezTo>
                      <a:cubicBezTo>
                        <a:pt x="465" y="936"/>
                        <a:pt x="465" y="931"/>
                        <a:pt x="465" y="925"/>
                      </a:cubicBezTo>
                      <a:cubicBezTo>
                        <a:pt x="465" y="920"/>
                        <a:pt x="465" y="914"/>
                        <a:pt x="465" y="909"/>
                      </a:cubicBezTo>
                      <a:cubicBezTo>
                        <a:pt x="465" y="887"/>
                        <a:pt x="465" y="865"/>
                        <a:pt x="465" y="844"/>
                      </a:cubicBezTo>
                      <a:cubicBezTo>
                        <a:pt x="465" y="673"/>
                        <a:pt x="465" y="519"/>
                        <a:pt x="465" y="389"/>
                      </a:cubicBezTo>
                      <a:cubicBezTo>
                        <a:pt x="465" y="259"/>
                        <a:pt x="466" y="155"/>
                        <a:pt x="466" y="82"/>
                      </a:cubicBezTo>
                      <a:cubicBezTo>
                        <a:pt x="466" y="73"/>
                        <a:pt x="466" y="65"/>
                        <a:pt x="466" y="57"/>
                      </a:cubicBezTo>
                      <a:cubicBezTo>
                        <a:pt x="466" y="49"/>
                        <a:pt x="464" y="41"/>
                        <a:pt x="462" y="35"/>
                      </a:cubicBezTo>
                      <a:cubicBezTo>
                        <a:pt x="459" y="28"/>
                        <a:pt x="455" y="23"/>
                        <a:pt x="451" y="18"/>
                      </a:cubicBezTo>
                      <a:cubicBezTo>
                        <a:pt x="448" y="14"/>
                        <a:pt x="443" y="11"/>
                        <a:pt x="439" y="8"/>
                      </a:cubicBezTo>
                      <a:cubicBezTo>
                        <a:pt x="431" y="4"/>
                        <a:pt x="424" y="2"/>
                        <a:pt x="419" y="1"/>
                      </a:cubicBezTo>
                      <a:cubicBezTo>
                        <a:pt x="417" y="1"/>
                        <a:pt x="415" y="1"/>
                        <a:pt x="413" y="1"/>
                      </a:cubicBezTo>
                      <a:cubicBezTo>
                        <a:pt x="412" y="1"/>
                        <a:pt x="412" y="1"/>
                        <a:pt x="412" y="1"/>
                      </a:cubicBez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9" name="Google Shape;1079;p30"/>
                <p:cNvSpPr/>
                <p:nvPr/>
              </p:nvSpPr>
              <p:spPr>
                <a:xfrm>
                  <a:off x="3309241" y="1512917"/>
                  <a:ext cx="82440" cy="2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1" extrusionOk="0">
                      <a:moveTo>
                        <a:pt x="40" y="0"/>
                      </a:moveTo>
                      <a:cubicBezTo>
                        <a:pt x="40" y="0"/>
                        <a:pt x="31" y="0"/>
                        <a:pt x="20" y="1"/>
                      </a:cubicBezTo>
                      <a:cubicBezTo>
                        <a:pt x="9" y="1"/>
                        <a:pt x="0" y="1"/>
                        <a:pt x="0" y="0"/>
                      </a:cubicBezTo>
                      <a:cubicBezTo>
                        <a:pt x="0" y="0"/>
                        <a:pt x="9" y="0"/>
                        <a:pt x="20" y="0"/>
                      </a:cubicBezTo>
                      <a:cubicBezTo>
                        <a:pt x="31" y="0"/>
                        <a:pt x="40" y="0"/>
                        <a:pt x="4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0" name="Google Shape;1080;p30"/>
                <p:cNvSpPr/>
                <p:nvPr/>
              </p:nvSpPr>
              <p:spPr>
                <a:xfrm>
                  <a:off x="3309241" y="1533527"/>
                  <a:ext cx="82440" cy="2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1" extrusionOk="0">
                      <a:moveTo>
                        <a:pt x="40" y="0"/>
                      </a:moveTo>
                      <a:cubicBezTo>
                        <a:pt x="40" y="0"/>
                        <a:pt x="31" y="1"/>
                        <a:pt x="20" y="1"/>
                      </a:cubicBezTo>
                      <a:cubicBezTo>
                        <a:pt x="9" y="1"/>
                        <a:pt x="0" y="1"/>
                        <a:pt x="0" y="1"/>
                      </a:cubicBezTo>
                      <a:cubicBezTo>
                        <a:pt x="0" y="0"/>
                        <a:pt x="9" y="0"/>
                        <a:pt x="20" y="0"/>
                      </a:cubicBezTo>
                      <a:cubicBezTo>
                        <a:pt x="31" y="0"/>
                        <a:pt x="40" y="0"/>
                        <a:pt x="4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1" name="Google Shape;1081;p30"/>
                <p:cNvSpPr/>
                <p:nvPr/>
              </p:nvSpPr>
              <p:spPr>
                <a:xfrm>
                  <a:off x="3309241" y="1554137"/>
                  <a:ext cx="82440" cy="2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1" extrusionOk="0">
                      <a:moveTo>
                        <a:pt x="40" y="1"/>
                      </a:moveTo>
                      <a:cubicBezTo>
                        <a:pt x="40" y="1"/>
                        <a:pt x="31" y="1"/>
                        <a:pt x="20" y="1"/>
                      </a:cubicBezTo>
                      <a:cubicBezTo>
                        <a:pt x="9" y="1"/>
                        <a:pt x="0" y="1"/>
                        <a:pt x="0" y="1"/>
                      </a:cubicBezTo>
                      <a:cubicBezTo>
                        <a:pt x="0" y="1"/>
                        <a:pt x="9" y="0"/>
                        <a:pt x="20" y="0"/>
                      </a:cubicBezTo>
                      <a:cubicBezTo>
                        <a:pt x="31" y="0"/>
                        <a:pt x="40" y="0"/>
                        <a:pt x="4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2" name="Google Shape;1082;p30"/>
                <p:cNvSpPr/>
                <p:nvPr/>
              </p:nvSpPr>
              <p:spPr>
                <a:xfrm>
                  <a:off x="2637356" y="1510856"/>
                  <a:ext cx="68013" cy="68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3" extrusionOk="0">
                      <a:moveTo>
                        <a:pt x="1" y="33"/>
                      </a:moveTo>
                      <a:lnTo>
                        <a:pt x="2" y="33"/>
                      </a:lnTo>
                      <a:cubicBezTo>
                        <a:pt x="2" y="33"/>
                        <a:pt x="3" y="33"/>
                        <a:pt x="4" y="33"/>
                      </a:cubicBezTo>
                      <a:cubicBezTo>
                        <a:pt x="6" y="33"/>
                        <a:pt x="9" y="33"/>
                        <a:pt x="13" y="33"/>
                      </a:cubicBezTo>
                      <a:lnTo>
                        <a:pt x="12" y="33"/>
                      </a:lnTo>
                      <a:cubicBezTo>
                        <a:pt x="12" y="31"/>
                        <a:pt x="12" y="29"/>
                        <a:pt x="12" y="27"/>
                      </a:cubicBezTo>
                      <a:cubicBezTo>
                        <a:pt x="12" y="26"/>
                        <a:pt x="12" y="25"/>
                        <a:pt x="12" y="23"/>
                      </a:cubicBezTo>
                      <a:cubicBezTo>
                        <a:pt x="12" y="22"/>
                        <a:pt x="14" y="21"/>
                        <a:pt x="15" y="21"/>
                      </a:cubicBezTo>
                      <a:cubicBezTo>
                        <a:pt x="16" y="21"/>
                        <a:pt x="18" y="21"/>
                        <a:pt x="19" y="21"/>
                      </a:cubicBezTo>
                      <a:cubicBezTo>
                        <a:pt x="21" y="21"/>
                        <a:pt x="22" y="23"/>
                        <a:pt x="22" y="24"/>
                      </a:cubicBezTo>
                      <a:cubicBezTo>
                        <a:pt x="22" y="27"/>
                        <a:pt x="22" y="30"/>
                        <a:pt x="22" y="33"/>
                      </a:cubicBezTo>
                      <a:lnTo>
                        <a:pt x="22" y="33"/>
                      </a:lnTo>
                      <a:cubicBezTo>
                        <a:pt x="25" y="33"/>
                        <a:pt x="29" y="33"/>
                        <a:pt x="32" y="33"/>
                      </a:cubicBezTo>
                      <a:lnTo>
                        <a:pt x="32" y="33"/>
                      </a:lnTo>
                      <a:cubicBezTo>
                        <a:pt x="32" y="29"/>
                        <a:pt x="32" y="24"/>
                        <a:pt x="32" y="20"/>
                      </a:cubicBezTo>
                      <a:cubicBezTo>
                        <a:pt x="32" y="18"/>
                        <a:pt x="32" y="17"/>
                        <a:pt x="32" y="16"/>
                      </a:cubicBezTo>
                      <a:cubicBezTo>
                        <a:pt x="32" y="15"/>
                        <a:pt x="31" y="14"/>
                        <a:pt x="30" y="14"/>
                      </a:cubicBezTo>
                      <a:cubicBezTo>
                        <a:pt x="29" y="12"/>
                        <a:pt x="27" y="11"/>
                        <a:pt x="26" y="9"/>
                      </a:cubicBezTo>
                      <a:cubicBezTo>
                        <a:pt x="24" y="8"/>
                        <a:pt x="23" y="6"/>
                        <a:pt x="21" y="4"/>
                      </a:cubicBezTo>
                      <a:cubicBezTo>
                        <a:pt x="20" y="4"/>
                        <a:pt x="20" y="3"/>
                        <a:pt x="19" y="2"/>
                      </a:cubicBezTo>
                      <a:cubicBezTo>
                        <a:pt x="18" y="1"/>
                        <a:pt x="18" y="1"/>
                        <a:pt x="17" y="1"/>
                      </a:cubicBezTo>
                      <a:cubicBezTo>
                        <a:pt x="16" y="0"/>
                        <a:pt x="15" y="1"/>
                        <a:pt x="14" y="1"/>
                      </a:cubicBezTo>
                      <a:cubicBezTo>
                        <a:pt x="14" y="2"/>
                        <a:pt x="13" y="2"/>
                        <a:pt x="12" y="3"/>
                      </a:cubicBezTo>
                      <a:cubicBezTo>
                        <a:pt x="11" y="4"/>
                        <a:pt x="10" y="6"/>
                        <a:pt x="8" y="7"/>
                      </a:cubicBezTo>
                      <a:cubicBezTo>
                        <a:pt x="6" y="9"/>
                        <a:pt x="3" y="12"/>
                        <a:pt x="1" y="14"/>
                      </a:cubicBezTo>
                      <a:cubicBezTo>
                        <a:pt x="1" y="15"/>
                        <a:pt x="1" y="17"/>
                        <a:pt x="1" y="18"/>
                      </a:cubicBezTo>
                      <a:cubicBezTo>
                        <a:pt x="1" y="19"/>
                        <a:pt x="1" y="21"/>
                        <a:pt x="1" y="22"/>
                      </a:cubicBezTo>
                      <a:cubicBezTo>
                        <a:pt x="1" y="24"/>
                        <a:pt x="1" y="26"/>
                        <a:pt x="1" y="28"/>
                      </a:cubicBezTo>
                      <a:cubicBezTo>
                        <a:pt x="1" y="29"/>
                        <a:pt x="1" y="31"/>
                        <a:pt x="1" y="32"/>
                      </a:cubicBezTo>
                      <a:cubicBezTo>
                        <a:pt x="1" y="33"/>
                        <a:pt x="1" y="33"/>
                        <a:pt x="1" y="33"/>
                      </a:cubicBezTo>
                      <a:lnTo>
                        <a:pt x="1" y="32"/>
                      </a:lnTo>
                      <a:cubicBezTo>
                        <a:pt x="1" y="31"/>
                        <a:pt x="1" y="30"/>
                        <a:pt x="1" y="28"/>
                      </a:cubicBezTo>
                      <a:lnTo>
                        <a:pt x="1" y="22"/>
                      </a:lnTo>
                      <a:lnTo>
                        <a:pt x="1" y="18"/>
                      </a:lnTo>
                      <a:cubicBezTo>
                        <a:pt x="1" y="17"/>
                        <a:pt x="1" y="17"/>
                        <a:pt x="0" y="16"/>
                      </a:cubicBezTo>
                      <a:cubicBezTo>
                        <a:pt x="0" y="15"/>
                        <a:pt x="1" y="14"/>
                        <a:pt x="1" y="14"/>
                      </a:cubicBezTo>
                      <a:cubicBezTo>
                        <a:pt x="3" y="11"/>
                        <a:pt x="5" y="9"/>
                        <a:pt x="8" y="6"/>
                      </a:cubicBezTo>
                      <a:cubicBezTo>
                        <a:pt x="9" y="5"/>
                        <a:pt x="10" y="4"/>
                        <a:pt x="12" y="2"/>
                      </a:cubicBezTo>
                      <a:cubicBezTo>
                        <a:pt x="12" y="2"/>
                        <a:pt x="13" y="1"/>
                        <a:pt x="14" y="0"/>
                      </a:cubicBezTo>
                      <a:cubicBezTo>
                        <a:pt x="15" y="0"/>
                        <a:pt x="16" y="-1"/>
                        <a:pt x="17" y="0"/>
                      </a:cubicBezTo>
                      <a:cubicBezTo>
                        <a:pt x="18" y="0"/>
                        <a:pt x="19" y="1"/>
                        <a:pt x="20" y="2"/>
                      </a:cubicBezTo>
                      <a:cubicBezTo>
                        <a:pt x="20" y="2"/>
                        <a:pt x="21" y="3"/>
                        <a:pt x="22" y="4"/>
                      </a:cubicBezTo>
                      <a:cubicBezTo>
                        <a:pt x="23" y="5"/>
                        <a:pt x="25" y="7"/>
                        <a:pt x="26" y="8"/>
                      </a:cubicBezTo>
                      <a:cubicBezTo>
                        <a:pt x="28" y="10"/>
                        <a:pt x="29" y="11"/>
                        <a:pt x="31" y="13"/>
                      </a:cubicBezTo>
                      <a:lnTo>
                        <a:pt x="32" y="14"/>
                      </a:lnTo>
                      <a:cubicBezTo>
                        <a:pt x="33" y="15"/>
                        <a:pt x="33" y="15"/>
                        <a:pt x="33" y="16"/>
                      </a:cubicBezTo>
                      <a:cubicBezTo>
                        <a:pt x="33" y="17"/>
                        <a:pt x="33" y="18"/>
                        <a:pt x="33" y="19"/>
                      </a:cubicBezTo>
                      <a:cubicBezTo>
                        <a:pt x="33" y="24"/>
                        <a:pt x="33" y="29"/>
                        <a:pt x="33" y="33"/>
                      </a:cubicBezTo>
                      <a:lnTo>
                        <a:pt x="33" y="33"/>
                      </a:lnTo>
                      <a:lnTo>
                        <a:pt x="33" y="33"/>
                      </a:lnTo>
                      <a:cubicBezTo>
                        <a:pt x="29" y="33"/>
                        <a:pt x="25" y="33"/>
                        <a:pt x="22" y="33"/>
                      </a:cubicBezTo>
                      <a:lnTo>
                        <a:pt x="21" y="33"/>
                      </a:lnTo>
                      <a:lnTo>
                        <a:pt x="21" y="33"/>
                      </a:lnTo>
                      <a:cubicBezTo>
                        <a:pt x="21" y="30"/>
                        <a:pt x="21" y="27"/>
                        <a:pt x="21" y="24"/>
                      </a:cubicBezTo>
                      <a:cubicBezTo>
                        <a:pt x="21" y="23"/>
                        <a:pt x="20" y="21"/>
                        <a:pt x="19" y="21"/>
                      </a:cubicBezTo>
                      <a:cubicBezTo>
                        <a:pt x="18" y="21"/>
                        <a:pt x="16" y="21"/>
                        <a:pt x="15" y="21"/>
                      </a:cubicBezTo>
                      <a:cubicBezTo>
                        <a:pt x="14" y="21"/>
                        <a:pt x="13" y="22"/>
                        <a:pt x="13" y="23"/>
                      </a:cubicBezTo>
                      <a:cubicBezTo>
                        <a:pt x="13" y="25"/>
                        <a:pt x="13" y="26"/>
                        <a:pt x="13" y="27"/>
                      </a:cubicBezTo>
                      <a:cubicBezTo>
                        <a:pt x="13" y="29"/>
                        <a:pt x="13" y="31"/>
                        <a:pt x="13" y="33"/>
                      </a:cubicBezTo>
                      <a:lnTo>
                        <a:pt x="13" y="33"/>
                      </a:lnTo>
                      <a:lnTo>
                        <a:pt x="13" y="33"/>
                      </a:lnTo>
                      <a:cubicBezTo>
                        <a:pt x="9" y="33"/>
                        <a:pt x="6" y="33"/>
                        <a:pt x="4" y="33"/>
                      </a:cubicBezTo>
                      <a:cubicBezTo>
                        <a:pt x="3" y="33"/>
                        <a:pt x="2" y="33"/>
                        <a:pt x="2" y="33"/>
                      </a:cubicBezTo>
                      <a:cubicBezTo>
                        <a:pt x="1" y="33"/>
                        <a:pt x="1" y="33"/>
                        <a:pt x="1" y="33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3" name="Google Shape;1083;p30"/>
                <p:cNvSpPr/>
                <p:nvPr/>
              </p:nvSpPr>
              <p:spPr>
                <a:xfrm>
                  <a:off x="2682698" y="2283732"/>
                  <a:ext cx="630664" cy="129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63" extrusionOk="0">
                      <a:moveTo>
                        <a:pt x="0" y="0"/>
                      </a:moveTo>
                      <a:lnTo>
                        <a:pt x="306" y="0"/>
                      </a:lnTo>
                      <a:lnTo>
                        <a:pt x="306" y="63"/>
                      </a:lnTo>
                      <a:lnTo>
                        <a:pt x="0" y="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4" name="Google Shape;1084;p30"/>
                <p:cNvSpPr/>
                <p:nvPr/>
              </p:nvSpPr>
              <p:spPr>
                <a:xfrm>
                  <a:off x="2682698" y="2471284"/>
                  <a:ext cx="630664" cy="129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63" extrusionOk="0">
                      <a:moveTo>
                        <a:pt x="0" y="0"/>
                      </a:moveTo>
                      <a:lnTo>
                        <a:pt x="306" y="0"/>
                      </a:lnTo>
                      <a:lnTo>
                        <a:pt x="306" y="63"/>
                      </a:lnTo>
                      <a:lnTo>
                        <a:pt x="0" y="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5" name="Google Shape;1085;p30"/>
                <p:cNvSpPr/>
                <p:nvPr/>
              </p:nvSpPr>
              <p:spPr>
                <a:xfrm>
                  <a:off x="2779565" y="2726848"/>
                  <a:ext cx="447235" cy="129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3" extrusionOk="0">
                      <a:moveTo>
                        <a:pt x="185" y="63"/>
                      </a:moveTo>
                      <a:lnTo>
                        <a:pt x="32" y="63"/>
                      </a:lnTo>
                      <a:cubicBezTo>
                        <a:pt x="14" y="63"/>
                        <a:pt x="0" y="49"/>
                        <a:pt x="0" y="32"/>
                      </a:cubicBezTo>
                      <a:lnTo>
                        <a:pt x="0" y="32"/>
                      </a:lnTo>
                      <a:cubicBezTo>
                        <a:pt x="0" y="14"/>
                        <a:pt x="14" y="0"/>
                        <a:pt x="32" y="0"/>
                      </a:cubicBezTo>
                      <a:lnTo>
                        <a:pt x="185" y="0"/>
                      </a:lnTo>
                      <a:cubicBezTo>
                        <a:pt x="203" y="0"/>
                        <a:pt x="217" y="14"/>
                        <a:pt x="217" y="32"/>
                      </a:cubicBezTo>
                      <a:lnTo>
                        <a:pt x="217" y="32"/>
                      </a:lnTo>
                      <a:cubicBezTo>
                        <a:pt x="217" y="49"/>
                        <a:pt x="203" y="63"/>
                        <a:pt x="185" y="6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6" name="Google Shape;1086;p30"/>
                <p:cNvSpPr/>
                <p:nvPr/>
              </p:nvSpPr>
              <p:spPr>
                <a:xfrm>
                  <a:off x="2804297" y="1953972"/>
                  <a:ext cx="395711" cy="10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" h="5" extrusionOk="0">
                      <a:moveTo>
                        <a:pt x="192" y="3"/>
                      </a:moveTo>
                      <a:cubicBezTo>
                        <a:pt x="192" y="4"/>
                        <a:pt x="149" y="5"/>
                        <a:pt x="96" y="5"/>
                      </a:cubicBezTo>
                      <a:cubicBezTo>
                        <a:pt x="43" y="5"/>
                        <a:pt x="0" y="5"/>
                        <a:pt x="0" y="3"/>
                      </a:cubicBezTo>
                      <a:cubicBezTo>
                        <a:pt x="0" y="2"/>
                        <a:pt x="43" y="0"/>
                        <a:pt x="96" y="0"/>
                      </a:cubicBezTo>
                      <a:cubicBezTo>
                        <a:pt x="149" y="0"/>
                        <a:pt x="192" y="1"/>
                        <a:pt x="192" y="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7" name="Google Shape;1087;p30"/>
                <p:cNvSpPr/>
                <p:nvPr/>
              </p:nvSpPr>
              <p:spPr>
                <a:xfrm>
                  <a:off x="1755249" y="663783"/>
                  <a:ext cx="1065533" cy="2252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1093" extrusionOk="0">
                      <a:moveTo>
                        <a:pt x="424" y="0"/>
                      </a:moveTo>
                      <a:cubicBezTo>
                        <a:pt x="413" y="0"/>
                        <a:pt x="400" y="0"/>
                        <a:pt x="385" y="0"/>
                      </a:cubicBezTo>
                      <a:cubicBezTo>
                        <a:pt x="381" y="0"/>
                        <a:pt x="377" y="0"/>
                        <a:pt x="373" y="2"/>
                      </a:cubicBezTo>
                      <a:cubicBezTo>
                        <a:pt x="369" y="3"/>
                        <a:pt x="366" y="6"/>
                        <a:pt x="364" y="10"/>
                      </a:cubicBezTo>
                      <a:cubicBezTo>
                        <a:pt x="363" y="12"/>
                        <a:pt x="361" y="14"/>
                        <a:pt x="361" y="16"/>
                      </a:cubicBezTo>
                      <a:cubicBezTo>
                        <a:pt x="360" y="18"/>
                        <a:pt x="361" y="21"/>
                        <a:pt x="361" y="23"/>
                      </a:cubicBezTo>
                      <a:cubicBezTo>
                        <a:pt x="361" y="26"/>
                        <a:pt x="361" y="28"/>
                        <a:pt x="361" y="30"/>
                      </a:cubicBezTo>
                      <a:cubicBezTo>
                        <a:pt x="361" y="33"/>
                        <a:pt x="361" y="35"/>
                        <a:pt x="361" y="38"/>
                      </a:cubicBezTo>
                      <a:cubicBezTo>
                        <a:pt x="360" y="43"/>
                        <a:pt x="357" y="48"/>
                        <a:pt x="352" y="51"/>
                      </a:cubicBezTo>
                      <a:cubicBezTo>
                        <a:pt x="350" y="52"/>
                        <a:pt x="347" y="53"/>
                        <a:pt x="344" y="53"/>
                      </a:cubicBezTo>
                      <a:cubicBezTo>
                        <a:pt x="341" y="54"/>
                        <a:pt x="339" y="53"/>
                        <a:pt x="336" y="53"/>
                      </a:cubicBezTo>
                      <a:cubicBezTo>
                        <a:pt x="325" y="53"/>
                        <a:pt x="313" y="53"/>
                        <a:pt x="301" y="53"/>
                      </a:cubicBezTo>
                      <a:cubicBezTo>
                        <a:pt x="276" y="53"/>
                        <a:pt x="249" y="53"/>
                        <a:pt x="221" y="53"/>
                      </a:cubicBezTo>
                      <a:cubicBezTo>
                        <a:pt x="213" y="53"/>
                        <a:pt x="206" y="53"/>
                        <a:pt x="199" y="53"/>
                      </a:cubicBezTo>
                      <a:cubicBezTo>
                        <a:pt x="197" y="53"/>
                        <a:pt x="195" y="53"/>
                        <a:pt x="193" y="53"/>
                      </a:cubicBezTo>
                      <a:cubicBezTo>
                        <a:pt x="191" y="53"/>
                        <a:pt x="189" y="53"/>
                        <a:pt x="187" y="53"/>
                      </a:cubicBezTo>
                      <a:cubicBezTo>
                        <a:pt x="184" y="52"/>
                        <a:pt x="180" y="50"/>
                        <a:pt x="178" y="47"/>
                      </a:cubicBezTo>
                      <a:cubicBezTo>
                        <a:pt x="175" y="44"/>
                        <a:pt x="173" y="40"/>
                        <a:pt x="173" y="36"/>
                      </a:cubicBezTo>
                      <a:cubicBezTo>
                        <a:pt x="173" y="34"/>
                        <a:pt x="173" y="32"/>
                        <a:pt x="173" y="30"/>
                      </a:cubicBezTo>
                      <a:cubicBezTo>
                        <a:pt x="173" y="28"/>
                        <a:pt x="173" y="26"/>
                        <a:pt x="173" y="24"/>
                      </a:cubicBezTo>
                      <a:cubicBezTo>
                        <a:pt x="173" y="20"/>
                        <a:pt x="173" y="16"/>
                        <a:pt x="172" y="13"/>
                      </a:cubicBezTo>
                      <a:cubicBezTo>
                        <a:pt x="170" y="9"/>
                        <a:pt x="168" y="6"/>
                        <a:pt x="164" y="3"/>
                      </a:cubicBezTo>
                      <a:cubicBezTo>
                        <a:pt x="161" y="1"/>
                        <a:pt x="157" y="0"/>
                        <a:pt x="153" y="0"/>
                      </a:cubicBezTo>
                      <a:lnTo>
                        <a:pt x="141" y="0"/>
                      </a:lnTo>
                      <a:cubicBezTo>
                        <a:pt x="132" y="0"/>
                        <a:pt x="124" y="0"/>
                        <a:pt x="115" y="0"/>
                      </a:cubicBezTo>
                      <a:cubicBezTo>
                        <a:pt x="98" y="0"/>
                        <a:pt x="80" y="0"/>
                        <a:pt x="62" y="0"/>
                      </a:cubicBezTo>
                      <a:cubicBezTo>
                        <a:pt x="53" y="0"/>
                        <a:pt x="44" y="2"/>
                        <a:pt x="36" y="5"/>
                      </a:cubicBezTo>
                      <a:cubicBezTo>
                        <a:pt x="28" y="9"/>
                        <a:pt x="20" y="15"/>
                        <a:pt x="14" y="22"/>
                      </a:cubicBezTo>
                      <a:cubicBezTo>
                        <a:pt x="8" y="29"/>
                        <a:pt x="4" y="38"/>
                        <a:pt x="2" y="47"/>
                      </a:cubicBezTo>
                      <a:cubicBezTo>
                        <a:pt x="1" y="49"/>
                        <a:pt x="1" y="52"/>
                        <a:pt x="0" y="54"/>
                      </a:cubicBezTo>
                      <a:cubicBezTo>
                        <a:pt x="0" y="56"/>
                        <a:pt x="0" y="58"/>
                        <a:pt x="0" y="60"/>
                      </a:cubicBezTo>
                      <a:lnTo>
                        <a:pt x="0" y="454"/>
                      </a:lnTo>
                      <a:cubicBezTo>
                        <a:pt x="0" y="460"/>
                        <a:pt x="0" y="465"/>
                        <a:pt x="0" y="470"/>
                      </a:cubicBezTo>
                      <a:cubicBezTo>
                        <a:pt x="0" y="486"/>
                        <a:pt x="0" y="502"/>
                        <a:pt x="0" y="519"/>
                      </a:cubicBezTo>
                      <a:lnTo>
                        <a:pt x="0" y="1031"/>
                      </a:lnTo>
                      <a:cubicBezTo>
                        <a:pt x="0" y="1037"/>
                        <a:pt x="0" y="1044"/>
                        <a:pt x="2" y="1050"/>
                      </a:cubicBezTo>
                      <a:cubicBezTo>
                        <a:pt x="6" y="1063"/>
                        <a:pt x="15" y="1075"/>
                        <a:pt x="26" y="1082"/>
                      </a:cubicBezTo>
                      <a:cubicBezTo>
                        <a:pt x="37" y="1090"/>
                        <a:pt x="51" y="1094"/>
                        <a:pt x="64" y="1093"/>
                      </a:cubicBezTo>
                      <a:cubicBezTo>
                        <a:pt x="78" y="1093"/>
                        <a:pt x="92" y="1093"/>
                        <a:pt x="105" y="1093"/>
                      </a:cubicBezTo>
                      <a:cubicBezTo>
                        <a:pt x="132" y="1093"/>
                        <a:pt x="159" y="1093"/>
                        <a:pt x="186" y="1093"/>
                      </a:cubicBezTo>
                      <a:cubicBezTo>
                        <a:pt x="240" y="1093"/>
                        <a:pt x="293" y="1093"/>
                        <a:pt x="345" y="1093"/>
                      </a:cubicBezTo>
                      <a:cubicBezTo>
                        <a:pt x="371" y="1093"/>
                        <a:pt x="397" y="1093"/>
                        <a:pt x="422" y="1093"/>
                      </a:cubicBezTo>
                      <a:cubicBezTo>
                        <a:pt x="435" y="1093"/>
                        <a:pt x="447" y="1093"/>
                        <a:pt x="460" y="1093"/>
                      </a:cubicBezTo>
                      <a:cubicBezTo>
                        <a:pt x="472" y="1092"/>
                        <a:pt x="485" y="1087"/>
                        <a:pt x="494" y="1080"/>
                      </a:cubicBezTo>
                      <a:cubicBezTo>
                        <a:pt x="499" y="1076"/>
                        <a:pt x="502" y="1071"/>
                        <a:pt x="506" y="1066"/>
                      </a:cubicBezTo>
                      <a:cubicBezTo>
                        <a:pt x="509" y="1061"/>
                        <a:pt x="512" y="1055"/>
                        <a:pt x="514" y="1049"/>
                      </a:cubicBezTo>
                      <a:cubicBezTo>
                        <a:pt x="516" y="1044"/>
                        <a:pt x="516" y="1038"/>
                        <a:pt x="516" y="1031"/>
                      </a:cubicBezTo>
                      <a:cubicBezTo>
                        <a:pt x="516" y="1025"/>
                        <a:pt x="516" y="1019"/>
                        <a:pt x="516" y="1013"/>
                      </a:cubicBezTo>
                      <a:cubicBezTo>
                        <a:pt x="516" y="989"/>
                        <a:pt x="516" y="964"/>
                        <a:pt x="516" y="941"/>
                      </a:cubicBezTo>
                      <a:cubicBezTo>
                        <a:pt x="516" y="750"/>
                        <a:pt x="516" y="578"/>
                        <a:pt x="516" y="433"/>
                      </a:cubicBezTo>
                      <a:cubicBezTo>
                        <a:pt x="517" y="289"/>
                        <a:pt x="517" y="172"/>
                        <a:pt x="517" y="91"/>
                      </a:cubicBezTo>
                      <a:cubicBezTo>
                        <a:pt x="517" y="81"/>
                        <a:pt x="517" y="71"/>
                        <a:pt x="517" y="62"/>
                      </a:cubicBezTo>
                      <a:cubicBezTo>
                        <a:pt x="517" y="53"/>
                        <a:pt x="515" y="45"/>
                        <a:pt x="512" y="38"/>
                      </a:cubicBezTo>
                      <a:cubicBezTo>
                        <a:pt x="509" y="31"/>
                        <a:pt x="505" y="25"/>
                        <a:pt x="501" y="20"/>
                      </a:cubicBezTo>
                      <a:cubicBezTo>
                        <a:pt x="497" y="15"/>
                        <a:pt x="492" y="11"/>
                        <a:pt x="487" y="9"/>
                      </a:cubicBezTo>
                      <a:cubicBezTo>
                        <a:pt x="478" y="3"/>
                        <a:pt x="470" y="1"/>
                        <a:pt x="465" y="1"/>
                      </a:cubicBezTo>
                      <a:cubicBezTo>
                        <a:pt x="462" y="0"/>
                        <a:pt x="460" y="0"/>
                        <a:pt x="459" y="0"/>
                      </a:cubicBezTo>
                      <a:cubicBezTo>
                        <a:pt x="457" y="0"/>
                        <a:pt x="457" y="0"/>
                        <a:pt x="457" y="0"/>
                      </a:cubicBezTo>
                      <a:cubicBezTo>
                        <a:pt x="457" y="0"/>
                        <a:pt x="454" y="0"/>
                        <a:pt x="448" y="0"/>
                      </a:cubicBezTo>
                      <a:cubicBezTo>
                        <a:pt x="443" y="0"/>
                        <a:pt x="435" y="0"/>
                        <a:pt x="42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8" name="Google Shape;1088;p30"/>
                <p:cNvSpPr/>
                <p:nvPr/>
              </p:nvSpPr>
              <p:spPr>
                <a:xfrm>
                  <a:off x="1753188" y="663783"/>
                  <a:ext cx="1069655" cy="2258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9" h="1096" extrusionOk="0">
                      <a:moveTo>
                        <a:pt x="458" y="1"/>
                      </a:moveTo>
                      <a:cubicBezTo>
                        <a:pt x="458" y="1"/>
                        <a:pt x="459" y="1"/>
                        <a:pt x="460" y="1"/>
                      </a:cubicBezTo>
                      <a:cubicBezTo>
                        <a:pt x="461" y="1"/>
                        <a:pt x="463" y="1"/>
                        <a:pt x="466" y="1"/>
                      </a:cubicBezTo>
                      <a:cubicBezTo>
                        <a:pt x="472" y="2"/>
                        <a:pt x="480" y="4"/>
                        <a:pt x="489" y="9"/>
                      </a:cubicBezTo>
                      <a:cubicBezTo>
                        <a:pt x="494" y="12"/>
                        <a:pt x="498" y="16"/>
                        <a:pt x="503" y="20"/>
                      </a:cubicBezTo>
                      <a:cubicBezTo>
                        <a:pt x="507" y="25"/>
                        <a:pt x="511" y="31"/>
                        <a:pt x="514" y="38"/>
                      </a:cubicBezTo>
                      <a:cubicBezTo>
                        <a:pt x="517" y="46"/>
                        <a:pt x="519" y="54"/>
                        <a:pt x="519" y="63"/>
                      </a:cubicBezTo>
                      <a:cubicBezTo>
                        <a:pt x="519" y="72"/>
                        <a:pt x="519" y="82"/>
                        <a:pt x="519" y="92"/>
                      </a:cubicBezTo>
                      <a:cubicBezTo>
                        <a:pt x="519" y="173"/>
                        <a:pt x="519" y="289"/>
                        <a:pt x="519" y="434"/>
                      </a:cubicBezTo>
                      <a:cubicBezTo>
                        <a:pt x="519" y="578"/>
                        <a:pt x="519" y="750"/>
                        <a:pt x="519" y="941"/>
                      </a:cubicBezTo>
                      <a:cubicBezTo>
                        <a:pt x="519" y="965"/>
                        <a:pt x="519" y="989"/>
                        <a:pt x="519" y="1014"/>
                      </a:cubicBezTo>
                      <a:cubicBezTo>
                        <a:pt x="519" y="1020"/>
                        <a:pt x="519" y="1026"/>
                        <a:pt x="519" y="1032"/>
                      </a:cubicBezTo>
                      <a:cubicBezTo>
                        <a:pt x="519" y="1038"/>
                        <a:pt x="519" y="1045"/>
                        <a:pt x="517" y="1051"/>
                      </a:cubicBezTo>
                      <a:cubicBezTo>
                        <a:pt x="515" y="1057"/>
                        <a:pt x="513" y="1063"/>
                        <a:pt x="509" y="1068"/>
                      </a:cubicBezTo>
                      <a:cubicBezTo>
                        <a:pt x="506" y="1073"/>
                        <a:pt x="501" y="1078"/>
                        <a:pt x="496" y="1082"/>
                      </a:cubicBezTo>
                      <a:cubicBezTo>
                        <a:pt x="487" y="1090"/>
                        <a:pt x="474" y="1095"/>
                        <a:pt x="461" y="1095"/>
                      </a:cubicBezTo>
                      <a:cubicBezTo>
                        <a:pt x="449" y="1096"/>
                        <a:pt x="436" y="1095"/>
                        <a:pt x="423" y="1096"/>
                      </a:cubicBezTo>
                      <a:cubicBezTo>
                        <a:pt x="398" y="1096"/>
                        <a:pt x="372" y="1096"/>
                        <a:pt x="346" y="1096"/>
                      </a:cubicBezTo>
                      <a:cubicBezTo>
                        <a:pt x="294" y="1096"/>
                        <a:pt x="241" y="1096"/>
                        <a:pt x="188" y="1096"/>
                      </a:cubicBezTo>
                      <a:cubicBezTo>
                        <a:pt x="161" y="1096"/>
                        <a:pt x="134" y="1096"/>
                        <a:pt x="107" y="1096"/>
                      </a:cubicBezTo>
                      <a:cubicBezTo>
                        <a:pt x="93" y="1096"/>
                        <a:pt x="79" y="1096"/>
                        <a:pt x="66" y="1096"/>
                      </a:cubicBezTo>
                      <a:cubicBezTo>
                        <a:pt x="52" y="1096"/>
                        <a:pt x="38" y="1093"/>
                        <a:pt x="26" y="1085"/>
                      </a:cubicBezTo>
                      <a:cubicBezTo>
                        <a:pt x="15" y="1077"/>
                        <a:pt x="6" y="1065"/>
                        <a:pt x="2" y="1051"/>
                      </a:cubicBezTo>
                      <a:cubicBezTo>
                        <a:pt x="0" y="1045"/>
                        <a:pt x="0" y="1038"/>
                        <a:pt x="0" y="1031"/>
                      </a:cubicBezTo>
                      <a:cubicBezTo>
                        <a:pt x="0" y="1024"/>
                        <a:pt x="0" y="1017"/>
                        <a:pt x="0" y="1010"/>
                      </a:cubicBezTo>
                      <a:cubicBezTo>
                        <a:pt x="0" y="983"/>
                        <a:pt x="0" y="956"/>
                        <a:pt x="0" y="929"/>
                      </a:cubicBezTo>
                      <a:cubicBezTo>
                        <a:pt x="0" y="876"/>
                        <a:pt x="0" y="823"/>
                        <a:pt x="0" y="771"/>
                      </a:cubicBezTo>
                      <a:cubicBezTo>
                        <a:pt x="0" y="667"/>
                        <a:pt x="0" y="567"/>
                        <a:pt x="0" y="471"/>
                      </a:cubicBezTo>
                      <a:cubicBezTo>
                        <a:pt x="0" y="376"/>
                        <a:pt x="0" y="285"/>
                        <a:pt x="0" y="200"/>
                      </a:cubicBezTo>
                      <a:cubicBezTo>
                        <a:pt x="0" y="157"/>
                        <a:pt x="0" y="116"/>
                        <a:pt x="0" y="77"/>
                      </a:cubicBezTo>
                      <a:cubicBezTo>
                        <a:pt x="0" y="72"/>
                        <a:pt x="0" y="67"/>
                        <a:pt x="0" y="62"/>
                      </a:cubicBezTo>
                      <a:cubicBezTo>
                        <a:pt x="0" y="60"/>
                        <a:pt x="0" y="57"/>
                        <a:pt x="0" y="55"/>
                      </a:cubicBezTo>
                      <a:cubicBezTo>
                        <a:pt x="1" y="52"/>
                        <a:pt x="1" y="50"/>
                        <a:pt x="1" y="48"/>
                      </a:cubicBezTo>
                      <a:cubicBezTo>
                        <a:pt x="4" y="38"/>
                        <a:pt x="8" y="29"/>
                        <a:pt x="14" y="22"/>
                      </a:cubicBezTo>
                      <a:cubicBezTo>
                        <a:pt x="20" y="15"/>
                        <a:pt x="28" y="9"/>
                        <a:pt x="37" y="5"/>
                      </a:cubicBezTo>
                      <a:cubicBezTo>
                        <a:pt x="45" y="1"/>
                        <a:pt x="55" y="0"/>
                        <a:pt x="64" y="0"/>
                      </a:cubicBezTo>
                      <a:cubicBezTo>
                        <a:pt x="82" y="0"/>
                        <a:pt x="99" y="0"/>
                        <a:pt x="117" y="0"/>
                      </a:cubicBezTo>
                      <a:cubicBezTo>
                        <a:pt x="125" y="0"/>
                        <a:pt x="134" y="0"/>
                        <a:pt x="142" y="0"/>
                      </a:cubicBezTo>
                      <a:cubicBezTo>
                        <a:pt x="146" y="0"/>
                        <a:pt x="150" y="0"/>
                        <a:pt x="154" y="0"/>
                      </a:cubicBezTo>
                      <a:cubicBezTo>
                        <a:pt x="159" y="0"/>
                        <a:pt x="163" y="1"/>
                        <a:pt x="166" y="3"/>
                      </a:cubicBezTo>
                      <a:cubicBezTo>
                        <a:pt x="170" y="6"/>
                        <a:pt x="172" y="9"/>
                        <a:pt x="174" y="13"/>
                      </a:cubicBezTo>
                      <a:cubicBezTo>
                        <a:pt x="175" y="17"/>
                        <a:pt x="175" y="21"/>
                        <a:pt x="175" y="25"/>
                      </a:cubicBezTo>
                      <a:cubicBezTo>
                        <a:pt x="175" y="27"/>
                        <a:pt x="175" y="29"/>
                        <a:pt x="175" y="31"/>
                      </a:cubicBezTo>
                      <a:cubicBezTo>
                        <a:pt x="175" y="33"/>
                        <a:pt x="175" y="35"/>
                        <a:pt x="175" y="37"/>
                      </a:cubicBezTo>
                      <a:cubicBezTo>
                        <a:pt x="176" y="41"/>
                        <a:pt x="177" y="44"/>
                        <a:pt x="180" y="47"/>
                      </a:cubicBezTo>
                      <a:cubicBezTo>
                        <a:pt x="182" y="50"/>
                        <a:pt x="185" y="52"/>
                        <a:pt x="189" y="53"/>
                      </a:cubicBezTo>
                      <a:cubicBezTo>
                        <a:pt x="191" y="53"/>
                        <a:pt x="193" y="53"/>
                        <a:pt x="194" y="53"/>
                      </a:cubicBezTo>
                      <a:cubicBezTo>
                        <a:pt x="196" y="53"/>
                        <a:pt x="198" y="53"/>
                        <a:pt x="200" y="53"/>
                      </a:cubicBezTo>
                      <a:cubicBezTo>
                        <a:pt x="207" y="53"/>
                        <a:pt x="215" y="53"/>
                        <a:pt x="222" y="53"/>
                      </a:cubicBezTo>
                      <a:cubicBezTo>
                        <a:pt x="251" y="53"/>
                        <a:pt x="277" y="53"/>
                        <a:pt x="302" y="53"/>
                      </a:cubicBezTo>
                      <a:cubicBezTo>
                        <a:pt x="314" y="53"/>
                        <a:pt x="326" y="53"/>
                        <a:pt x="337" y="53"/>
                      </a:cubicBezTo>
                      <a:cubicBezTo>
                        <a:pt x="340" y="53"/>
                        <a:pt x="343" y="53"/>
                        <a:pt x="345" y="53"/>
                      </a:cubicBezTo>
                      <a:cubicBezTo>
                        <a:pt x="348" y="53"/>
                        <a:pt x="351" y="52"/>
                        <a:pt x="353" y="51"/>
                      </a:cubicBezTo>
                      <a:cubicBezTo>
                        <a:pt x="357" y="48"/>
                        <a:pt x="360" y="43"/>
                        <a:pt x="361" y="38"/>
                      </a:cubicBezTo>
                      <a:cubicBezTo>
                        <a:pt x="362" y="36"/>
                        <a:pt x="362" y="33"/>
                        <a:pt x="362" y="31"/>
                      </a:cubicBezTo>
                      <a:cubicBezTo>
                        <a:pt x="362" y="29"/>
                        <a:pt x="362" y="27"/>
                        <a:pt x="362" y="24"/>
                      </a:cubicBezTo>
                      <a:cubicBezTo>
                        <a:pt x="362" y="22"/>
                        <a:pt x="362" y="19"/>
                        <a:pt x="362" y="17"/>
                      </a:cubicBezTo>
                      <a:cubicBezTo>
                        <a:pt x="363" y="14"/>
                        <a:pt x="363" y="12"/>
                        <a:pt x="364" y="10"/>
                      </a:cubicBezTo>
                      <a:cubicBezTo>
                        <a:pt x="367" y="6"/>
                        <a:pt x="370" y="3"/>
                        <a:pt x="374" y="2"/>
                      </a:cubicBezTo>
                      <a:cubicBezTo>
                        <a:pt x="378" y="0"/>
                        <a:pt x="382" y="0"/>
                        <a:pt x="386" y="0"/>
                      </a:cubicBezTo>
                      <a:cubicBezTo>
                        <a:pt x="402" y="0"/>
                        <a:pt x="415" y="0"/>
                        <a:pt x="425" y="1"/>
                      </a:cubicBezTo>
                      <a:cubicBezTo>
                        <a:pt x="436" y="1"/>
                        <a:pt x="444" y="1"/>
                        <a:pt x="450" y="1"/>
                      </a:cubicBezTo>
                      <a:cubicBezTo>
                        <a:pt x="455" y="1"/>
                        <a:pt x="458" y="1"/>
                        <a:pt x="458" y="1"/>
                      </a:cubicBezTo>
                      <a:cubicBezTo>
                        <a:pt x="458" y="1"/>
                        <a:pt x="455" y="1"/>
                        <a:pt x="450" y="1"/>
                      </a:cubicBezTo>
                      <a:cubicBezTo>
                        <a:pt x="444" y="1"/>
                        <a:pt x="436" y="1"/>
                        <a:pt x="425" y="1"/>
                      </a:cubicBezTo>
                      <a:cubicBezTo>
                        <a:pt x="415" y="1"/>
                        <a:pt x="402" y="1"/>
                        <a:pt x="386" y="1"/>
                      </a:cubicBezTo>
                      <a:cubicBezTo>
                        <a:pt x="382" y="1"/>
                        <a:pt x="378" y="0"/>
                        <a:pt x="374" y="2"/>
                      </a:cubicBezTo>
                      <a:cubicBezTo>
                        <a:pt x="370" y="4"/>
                        <a:pt x="367" y="7"/>
                        <a:pt x="365" y="11"/>
                      </a:cubicBezTo>
                      <a:cubicBezTo>
                        <a:pt x="364" y="12"/>
                        <a:pt x="363" y="15"/>
                        <a:pt x="363" y="17"/>
                      </a:cubicBezTo>
                      <a:cubicBezTo>
                        <a:pt x="362" y="19"/>
                        <a:pt x="362" y="21"/>
                        <a:pt x="362" y="24"/>
                      </a:cubicBezTo>
                      <a:cubicBezTo>
                        <a:pt x="362" y="26"/>
                        <a:pt x="362" y="29"/>
                        <a:pt x="362" y="31"/>
                      </a:cubicBezTo>
                      <a:cubicBezTo>
                        <a:pt x="362" y="34"/>
                        <a:pt x="363" y="36"/>
                        <a:pt x="362" y="39"/>
                      </a:cubicBezTo>
                      <a:cubicBezTo>
                        <a:pt x="361" y="44"/>
                        <a:pt x="358" y="48"/>
                        <a:pt x="353" y="51"/>
                      </a:cubicBezTo>
                      <a:cubicBezTo>
                        <a:pt x="351" y="53"/>
                        <a:pt x="348" y="54"/>
                        <a:pt x="345" y="54"/>
                      </a:cubicBezTo>
                      <a:cubicBezTo>
                        <a:pt x="343" y="54"/>
                        <a:pt x="340" y="54"/>
                        <a:pt x="337" y="54"/>
                      </a:cubicBezTo>
                      <a:cubicBezTo>
                        <a:pt x="326" y="54"/>
                        <a:pt x="314" y="54"/>
                        <a:pt x="302" y="54"/>
                      </a:cubicBezTo>
                      <a:cubicBezTo>
                        <a:pt x="277" y="54"/>
                        <a:pt x="251" y="54"/>
                        <a:pt x="222" y="54"/>
                      </a:cubicBezTo>
                      <a:lnTo>
                        <a:pt x="200" y="54"/>
                      </a:lnTo>
                      <a:cubicBezTo>
                        <a:pt x="198" y="54"/>
                        <a:pt x="195" y="54"/>
                        <a:pt x="194" y="54"/>
                      </a:cubicBezTo>
                      <a:cubicBezTo>
                        <a:pt x="192" y="54"/>
                        <a:pt x="191" y="54"/>
                        <a:pt x="189" y="54"/>
                      </a:cubicBezTo>
                      <a:cubicBezTo>
                        <a:pt x="185" y="53"/>
                        <a:pt x="182" y="50"/>
                        <a:pt x="179" y="47"/>
                      </a:cubicBezTo>
                      <a:cubicBezTo>
                        <a:pt x="176" y="44"/>
                        <a:pt x="175" y="41"/>
                        <a:pt x="174" y="37"/>
                      </a:cubicBezTo>
                      <a:cubicBezTo>
                        <a:pt x="174" y="35"/>
                        <a:pt x="174" y="33"/>
                        <a:pt x="174" y="31"/>
                      </a:cubicBezTo>
                      <a:cubicBezTo>
                        <a:pt x="174" y="29"/>
                        <a:pt x="174" y="27"/>
                        <a:pt x="174" y="25"/>
                      </a:cubicBezTo>
                      <a:cubicBezTo>
                        <a:pt x="174" y="21"/>
                        <a:pt x="174" y="17"/>
                        <a:pt x="173" y="13"/>
                      </a:cubicBezTo>
                      <a:cubicBezTo>
                        <a:pt x="172" y="10"/>
                        <a:pt x="169" y="6"/>
                        <a:pt x="166" y="4"/>
                      </a:cubicBezTo>
                      <a:cubicBezTo>
                        <a:pt x="162" y="2"/>
                        <a:pt x="159" y="1"/>
                        <a:pt x="154" y="1"/>
                      </a:cubicBezTo>
                      <a:lnTo>
                        <a:pt x="117" y="1"/>
                      </a:lnTo>
                      <a:cubicBezTo>
                        <a:pt x="99" y="1"/>
                        <a:pt x="82" y="1"/>
                        <a:pt x="64" y="1"/>
                      </a:cubicBezTo>
                      <a:cubicBezTo>
                        <a:pt x="55" y="1"/>
                        <a:pt x="46" y="2"/>
                        <a:pt x="37" y="6"/>
                      </a:cubicBezTo>
                      <a:cubicBezTo>
                        <a:pt x="29" y="10"/>
                        <a:pt x="21" y="15"/>
                        <a:pt x="15" y="23"/>
                      </a:cubicBezTo>
                      <a:cubicBezTo>
                        <a:pt x="9" y="30"/>
                        <a:pt x="5" y="38"/>
                        <a:pt x="3" y="48"/>
                      </a:cubicBezTo>
                      <a:cubicBezTo>
                        <a:pt x="2" y="50"/>
                        <a:pt x="2" y="52"/>
                        <a:pt x="2" y="55"/>
                      </a:cubicBezTo>
                      <a:cubicBezTo>
                        <a:pt x="1" y="57"/>
                        <a:pt x="1" y="60"/>
                        <a:pt x="1" y="62"/>
                      </a:cubicBezTo>
                      <a:cubicBezTo>
                        <a:pt x="1" y="67"/>
                        <a:pt x="1" y="72"/>
                        <a:pt x="1" y="77"/>
                      </a:cubicBezTo>
                      <a:cubicBezTo>
                        <a:pt x="1" y="116"/>
                        <a:pt x="1" y="157"/>
                        <a:pt x="1" y="200"/>
                      </a:cubicBezTo>
                      <a:cubicBezTo>
                        <a:pt x="1" y="285"/>
                        <a:pt x="1" y="376"/>
                        <a:pt x="1" y="471"/>
                      </a:cubicBezTo>
                      <a:cubicBezTo>
                        <a:pt x="1" y="567"/>
                        <a:pt x="1" y="667"/>
                        <a:pt x="1" y="771"/>
                      </a:cubicBezTo>
                      <a:cubicBezTo>
                        <a:pt x="1" y="823"/>
                        <a:pt x="1" y="875"/>
                        <a:pt x="1" y="929"/>
                      </a:cubicBezTo>
                      <a:cubicBezTo>
                        <a:pt x="1" y="956"/>
                        <a:pt x="1" y="983"/>
                        <a:pt x="1" y="1010"/>
                      </a:cubicBezTo>
                      <a:cubicBezTo>
                        <a:pt x="1" y="1017"/>
                        <a:pt x="1" y="1024"/>
                        <a:pt x="1" y="1031"/>
                      </a:cubicBezTo>
                      <a:cubicBezTo>
                        <a:pt x="1" y="1037"/>
                        <a:pt x="2" y="1044"/>
                        <a:pt x="4" y="1051"/>
                      </a:cubicBezTo>
                      <a:cubicBezTo>
                        <a:pt x="8" y="1064"/>
                        <a:pt x="16" y="1075"/>
                        <a:pt x="27" y="1083"/>
                      </a:cubicBezTo>
                      <a:cubicBezTo>
                        <a:pt x="38" y="1091"/>
                        <a:pt x="52" y="1094"/>
                        <a:pt x="66" y="1094"/>
                      </a:cubicBezTo>
                      <a:cubicBezTo>
                        <a:pt x="79" y="1094"/>
                        <a:pt x="93" y="1094"/>
                        <a:pt x="107" y="1094"/>
                      </a:cubicBezTo>
                      <a:cubicBezTo>
                        <a:pt x="134" y="1094"/>
                        <a:pt x="161" y="1094"/>
                        <a:pt x="188" y="1094"/>
                      </a:cubicBezTo>
                      <a:cubicBezTo>
                        <a:pt x="241" y="1094"/>
                        <a:pt x="294" y="1094"/>
                        <a:pt x="346" y="1094"/>
                      </a:cubicBezTo>
                      <a:cubicBezTo>
                        <a:pt x="372" y="1094"/>
                        <a:pt x="398" y="1094"/>
                        <a:pt x="423" y="1094"/>
                      </a:cubicBezTo>
                      <a:cubicBezTo>
                        <a:pt x="436" y="1094"/>
                        <a:pt x="449" y="1094"/>
                        <a:pt x="461" y="1094"/>
                      </a:cubicBezTo>
                      <a:cubicBezTo>
                        <a:pt x="474" y="1093"/>
                        <a:pt x="486" y="1088"/>
                        <a:pt x="495" y="1080"/>
                      </a:cubicBezTo>
                      <a:cubicBezTo>
                        <a:pt x="500" y="1076"/>
                        <a:pt x="504" y="1072"/>
                        <a:pt x="508" y="1067"/>
                      </a:cubicBezTo>
                      <a:cubicBezTo>
                        <a:pt x="511" y="1062"/>
                        <a:pt x="514" y="1056"/>
                        <a:pt x="515" y="1050"/>
                      </a:cubicBezTo>
                      <a:cubicBezTo>
                        <a:pt x="517" y="1044"/>
                        <a:pt x="517" y="1038"/>
                        <a:pt x="518" y="1032"/>
                      </a:cubicBezTo>
                      <a:cubicBezTo>
                        <a:pt x="518" y="1026"/>
                        <a:pt x="518" y="1020"/>
                        <a:pt x="518" y="1014"/>
                      </a:cubicBezTo>
                      <a:cubicBezTo>
                        <a:pt x="518" y="989"/>
                        <a:pt x="518" y="965"/>
                        <a:pt x="518" y="941"/>
                      </a:cubicBezTo>
                      <a:cubicBezTo>
                        <a:pt x="518" y="750"/>
                        <a:pt x="518" y="578"/>
                        <a:pt x="518" y="434"/>
                      </a:cubicBezTo>
                      <a:cubicBezTo>
                        <a:pt x="518" y="289"/>
                        <a:pt x="518" y="172"/>
                        <a:pt x="518" y="92"/>
                      </a:cubicBezTo>
                      <a:cubicBezTo>
                        <a:pt x="518" y="81"/>
                        <a:pt x="518" y="72"/>
                        <a:pt x="518" y="63"/>
                      </a:cubicBezTo>
                      <a:cubicBezTo>
                        <a:pt x="518" y="54"/>
                        <a:pt x="517" y="47"/>
                        <a:pt x="514" y="39"/>
                      </a:cubicBezTo>
                      <a:cubicBezTo>
                        <a:pt x="511" y="32"/>
                        <a:pt x="506" y="26"/>
                        <a:pt x="502" y="21"/>
                      </a:cubicBezTo>
                      <a:cubicBezTo>
                        <a:pt x="497" y="17"/>
                        <a:pt x="493" y="12"/>
                        <a:pt x="489" y="9"/>
                      </a:cubicBezTo>
                      <a:cubicBezTo>
                        <a:pt x="479" y="4"/>
                        <a:pt x="471" y="2"/>
                        <a:pt x="466" y="1"/>
                      </a:cubicBezTo>
                      <a:cubicBezTo>
                        <a:pt x="463" y="1"/>
                        <a:pt x="461" y="1"/>
                        <a:pt x="460" y="1"/>
                      </a:cubicBezTo>
                      <a:cubicBezTo>
                        <a:pt x="459" y="1"/>
                        <a:pt x="458" y="1"/>
                        <a:pt x="4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9" name="Google Shape;1089;p30"/>
                <p:cNvSpPr/>
                <p:nvPr/>
              </p:nvSpPr>
              <p:spPr>
                <a:xfrm>
                  <a:off x="2629112" y="867823"/>
                  <a:ext cx="92745" cy="2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1" extrusionOk="0">
                      <a:moveTo>
                        <a:pt x="45" y="0"/>
                      </a:moveTo>
                      <a:cubicBezTo>
                        <a:pt x="45" y="0"/>
                        <a:pt x="35" y="1"/>
                        <a:pt x="22" y="1"/>
                      </a:cubicBezTo>
                      <a:cubicBezTo>
                        <a:pt x="10" y="1"/>
                        <a:pt x="0" y="1"/>
                        <a:pt x="0" y="0"/>
                      </a:cubicBezTo>
                      <a:cubicBezTo>
                        <a:pt x="0" y="0"/>
                        <a:pt x="10" y="0"/>
                        <a:pt x="22" y="0"/>
                      </a:cubicBezTo>
                      <a:cubicBezTo>
                        <a:pt x="35" y="0"/>
                        <a:pt x="45" y="0"/>
                        <a:pt x="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0" name="Google Shape;1090;p30"/>
                <p:cNvSpPr/>
                <p:nvPr/>
              </p:nvSpPr>
              <p:spPr>
                <a:xfrm>
                  <a:off x="2629112" y="890494"/>
                  <a:ext cx="92745" cy="2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1" extrusionOk="0">
                      <a:moveTo>
                        <a:pt x="45" y="1"/>
                      </a:moveTo>
                      <a:cubicBezTo>
                        <a:pt x="45" y="1"/>
                        <a:pt x="35" y="1"/>
                        <a:pt x="22" y="1"/>
                      </a:cubicBezTo>
                      <a:cubicBezTo>
                        <a:pt x="10" y="1"/>
                        <a:pt x="0" y="1"/>
                        <a:pt x="0" y="1"/>
                      </a:cubicBezTo>
                      <a:cubicBezTo>
                        <a:pt x="0" y="1"/>
                        <a:pt x="10" y="0"/>
                        <a:pt x="22" y="0"/>
                      </a:cubicBezTo>
                      <a:cubicBezTo>
                        <a:pt x="35" y="0"/>
                        <a:pt x="45" y="0"/>
                        <a:pt x="4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1" name="Google Shape;1091;p30"/>
                <p:cNvSpPr/>
                <p:nvPr/>
              </p:nvSpPr>
              <p:spPr>
                <a:xfrm>
                  <a:off x="2629112" y="915226"/>
                  <a:ext cx="92745" cy="2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1" extrusionOk="0">
                      <a:moveTo>
                        <a:pt x="45" y="0"/>
                      </a:moveTo>
                      <a:cubicBezTo>
                        <a:pt x="45" y="0"/>
                        <a:pt x="35" y="1"/>
                        <a:pt x="23" y="1"/>
                      </a:cubicBezTo>
                      <a:cubicBezTo>
                        <a:pt x="10" y="1"/>
                        <a:pt x="0" y="1"/>
                        <a:pt x="0" y="0"/>
                      </a:cubicBezTo>
                      <a:cubicBezTo>
                        <a:pt x="0" y="0"/>
                        <a:pt x="10" y="0"/>
                        <a:pt x="23" y="0"/>
                      </a:cubicBezTo>
                      <a:cubicBezTo>
                        <a:pt x="35" y="0"/>
                        <a:pt x="45" y="0"/>
                        <a:pt x="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2" name="Google Shape;1092;p30"/>
                <p:cNvSpPr/>
                <p:nvPr/>
              </p:nvSpPr>
              <p:spPr>
                <a:xfrm>
                  <a:off x="2093253" y="1199644"/>
                  <a:ext cx="416320" cy="416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202" extrusionOk="0">
                      <a:moveTo>
                        <a:pt x="117" y="1"/>
                      </a:moveTo>
                      <a:cubicBezTo>
                        <a:pt x="134" y="3"/>
                        <a:pt x="151" y="11"/>
                        <a:pt x="165" y="22"/>
                      </a:cubicBezTo>
                      <a:cubicBezTo>
                        <a:pt x="179" y="33"/>
                        <a:pt x="189" y="47"/>
                        <a:pt x="196" y="64"/>
                      </a:cubicBezTo>
                      <a:cubicBezTo>
                        <a:pt x="202" y="81"/>
                        <a:pt x="203" y="99"/>
                        <a:pt x="201" y="116"/>
                      </a:cubicBezTo>
                      <a:cubicBezTo>
                        <a:pt x="198" y="134"/>
                        <a:pt x="191" y="150"/>
                        <a:pt x="180" y="164"/>
                      </a:cubicBezTo>
                      <a:cubicBezTo>
                        <a:pt x="169" y="178"/>
                        <a:pt x="155" y="189"/>
                        <a:pt x="138" y="195"/>
                      </a:cubicBezTo>
                      <a:cubicBezTo>
                        <a:pt x="121" y="201"/>
                        <a:pt x="103" y="203"/>
                        <a:pt x="86" y="201"/>
                      </a:cubicBezTo>
                      <a:cubicBezTo>
                        <a:pt x="68" y="198"/>
                        <a:pt x="52" y="192"/>
                        <a:pt x="38" y="180"/>
                      </a:cubicBezTo>
                      <a:cubicBezTo>
                        <a:pt x="24" y="169"/>
                        <a:pt x="13" y="154"/>
                        <a:pt x="7" y="137"/>
                      </a:cubicBezTo>
                      <a:cubicBezTo>
                        <a:pt x="1" y="121"/>
                        <a:pt x="-1" y="103"/>
                        <a:pt x="1" y="85"/>
                      </a:cubicBezTo>
                      <a:cubicBezTo>
                        <a:pt x="4" y="68"/>
                        <a:pt x="10" y="51"/>
                        <a:pt x="22" y="37"/>
                      </a:cubicBezTo>
                      <a:cubicBezTo>
                        <a:pt x="33" y="23"/>
                        <a:pt x="48" y="13"/>
                        <a:pt x="65" y="6"/>
                      </a:cubicBezTo>
                      <a:cubicBezTo>
                        <a:pt x="81" y="0"/>
                        <a:pt x="99" y="-2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27700" rIns="90000" bIns="277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3" name="Google Shape;1093;p30"/>
                <p:cNvSpPr/>
                <p:nvPr/>
              </p:nvSpPr>
              <p:spPr>
                <a:xfrm>
                  <a:off x="2231340" y="1403684"/>
                  <a:ext cx="142208" cy="88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43" extrusionOk="0">
                      <a:moveTo>
                        <a:pt x="69" y="43"/>
                      </a:moveTo>
                      <a:lnTo>
                        <a:pt x="0" y="43"/>
                      </a:lnTo>
                      <a:lnTo>
                        <a:pt x="0" y="34"/>
                      </a:lnTo>
                      <a:cubicBezTo>
                        <a:pt x="0" y="15"/>
                        <a:pt x="15" y="0"/>
                        <a:pt x="34" y="0"/>
                      </a:cubicBezTo>
                      <a:lnTo>
                        <a:pt x="34" y="0"/>
                      </a:lnTo>
                      <a:cubicBezTo>
                        <a:pt x="54" y="0"/>
                        <a:pt x="69" y="15"/>
                        <a:pt x="69" y="34"/>
                      </a:cubicBezTo>
                      <a:lnTo>
                        <a:pt x="69" y="4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4" name="Google Shape;1094;p30"/>
                <p:cNvSpPr/>
                <p:nvPr/>
              </p:nvSpPr>
              <p:spPr>
                <a:xfrm>
                  <a:off x="2260193" y="1323305"/>
                  <a:ext cx="84501" cy="84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41" extrusionOk="0">
                      <a:moveTo>
                        <a:pt x="41" y="21"/>
                      </a:moveTo>
                      <a:cubicBezTo>
                        <a:pt x="41" y="24"/>
                        <a:pt x="40" y="28"/>
                        <a:pt x="38" y="31"/>
                      </a:cubicBezTo>
                      <a:cubicBezTo>
                        <a:pt x="36" y="34"/>
                        <a:pt x="34" y="37"/>
                        <a:pt x="31" y="38"/>
                      </a:cubicBezTo>
                      <a:cubicBezTo>
                        <a:pt x="27" y="40"/>
                        <a:pt x="23" y="41"/>
                        <a:pt x="20" y="41"/>
                      </a:cubicBezTo>
                      <a:cubicBezTo>
                        <a:pt x="16" y="41"/>
                        <a:pt x="13" y="40"/>
                        <a:pt x="10" y="38"/>
                      </a:cubicBezTo>
                      <a:cubicBezTo>
                        <a:pt x="7" y="37"/>
                        <a:pt x="4" y="34"/>
                        <a:pt x="3" y="31"/>
                      </a:cubicBezTo>
                      <a:cubicBezTo>
                        <a:pt x="1" y="28"/>
                        <a:pt x="0" y="24"/>
                        <a:pt x="0" y="21"/>
                      </a:cubicBezTo>
                      <a:cubicBezTo>
                        <a:pt x="0" y="17"/>
                        <a:pt x="1" y="14"/>
                        <a:pt x="3" y="10"/>
                      </a:cubicBezTo>
                      <a:cubicBezTo>
                        <a:pt x="4" y="7"/>
                        <a:pt x="7" y="5"/>
                        <a:pt x="10" y="3"/>
                      </a:cubicBezTo>
                      <a:cubicBezTo>
                        <a:pt x="13" y="1"/>
                        <a:pt x="17" y="0"/>
                        <a:pt x="20" y="0"/>
                      </a:cubicBezTo>
                      <a:cubicBezTo>
                        <a:pt x="24" y="0"/>
                        <a:pt x="27" y="1"/>
                        <a:pt x="31" y="3"/>
                      </a:cubicBezTo>
                      <a:cubicBezTo>
                        <a:pt x="34" y="5"/>
                        <a:pt x="36" y="7"/>
                        <a:pt x="38" y="10"/>
                      </a:cubicBezTo>
                      <a:cubicBezTo>
                        <a:pt x="40" y="14"/>
                        <a:pt x="41" y="17"/>
                        <a:pt x="41" y="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5" name="Google Shape;1095;p30"/>
                <p:cNvSpPr/>
                <p:nvPr/>
              </p:nvSpPr>
              <p:spPr>
                <a:xfrm>
                  <a:off x="1930434" y="1855043"/>
                  <a:ext cx="702798" cy="144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" h="70" extrusionOk="0">
                      <a:moveTo>
                        <a:pt x="0" y="0"/>
                      </a:moveTo>
                      <a:lnTo>
                        <a:pt x="341" y="0"/>
                      </a:lnTo>
                      <a:lnTo>
                        <a:pt x="341" y="70"/>
                      </a:lnTo>
                      <a:lnTo>
                        <a:pt x="0" y="7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6" name="Google Shape;1096;p30"/>
                <p:cNvSpPr/>
                <p:nvPr/>
              </p:nvSpPr>
              <p:spPr>
                <a:xfrm>
                  <a:off x="1930434" y="2065266"/>
                  <a:ext cx="702798" cy="142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" h="69" extrusionOk="0">
                      <a:moveTo>
                        <a:pt x="0" y="0"/>
                      </a:moveTo>
                      <a:lnTo>
                        <a:pt x="341" y="0"/>
                      </a:lnTo>
                      <a:lnTo>
                        <a:pt x="341" y="69"/>
                      </a:lnTo>
                      <a:lnTo>
                        <a:pt x="0" y="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7" name="Google Shape;1097;p30"/>
                <p:cNvSpPr/>
                <p:nvPr/>
              </p:nvSpPr>
              <p:spPr>
                <a:xfrm>
                  <a:off x="2039667" y="2349684"/>
                  <a:ext cx="496699" cy="144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70" extrusionOk="0">
                      <a:moveTo>
                        <a:pt x="206" y="70"/>
                      </a:moveTo>
                      <a:lnTo>
                        <a:pt x="35" y="70"/>
                      </a:lnTo>
                      <a:cubicBezTo>
                        <a:pt x="16" y="70"/>
                        <a:pt x="0" y="54"/>
                        <a:pt x="0" y="35"/>
                      </a:cubicBezTo>
                      <a:lnTo>
                        <a:pt x="0" y="35"/>
                      </a:lnTo>
                      <a:cubicBezTo>
                        <a:pt x="0" y="16"/>
                        <a:pt x="16" y="0"/>
                        <a:pt x="35" y="0"/>
                      </a:cubicBezTo>
                      <a:lnTo>
                        <a:pt x="206" y="0"/>
                      </a:lnTo>
                      <a:cubicBezTo>
                        <a:pt x="225" y="0"/>
                        <a:pt x="241" y="16"/>
                        <a:pt x="241" y="35"/>
                      </a:cubicBezTo>
                      <a:lnTo>
                        <a:pt x="241" y="35"/>
                      </a:lnTo>
                      <a:cubicBezTo>
                        <a:pt x="241" y="54"/>
                        <a:pt x="225" y="70"/>
                        <a:pt x="206" y="7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8" name="Google Shape;1098;p30"/>
                <p:cNvSpPr/>
                <p:nvPr/>
              </p:nvSpPr>
              <p:spPr>
                <a:xfrm>
                  <a:off x="2066460" y="1762298"/>
                  <a:ext cx="443113" cy="14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" h="7" extrusionOk="0">
                      <a:moveTo>
                        <a:pt x="215" y="3"/>
                      </a:moveTo>
                      <a:cubicBezTo>
                        <a:pt x="215" y="5"/>
                        <a:pt x="166" y="7"/>
                        <a:pt x="107" y="7"/>
                      </a:cubicBezTo>
                      <a:cubicBezTo>
                        <a:pt x="47" y="7"/>
                        <a:pt x="0" y="5"/>
                        <a:pt x="0" y="3"/>
                      </a:cubicBezTo>
                      <a:cubicBezTo>
                        <a:pt x="0" y="2"/>
                        <a:pt x="47" y="0"/>
                        <a:pt x="107" y="0"/>
                      </a:cubicBezTo>
                      <a:cubicBezTo>
                        <a:pt x="166" y="0"/>
                        <a:pt x="215" y="2"/>
                        <a:pt x="215" y="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9" name="Google Shape;1099;p30"/>
                <p:cNvSpPr/>
                <p:nvPr/>
              </p:nvSpPr>
              <p:spPr>
                <a:xfrm>
                  <a:off x="1990203" y="1933362"/>
                  <a:ext cx="43281" cy="267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3" extrusionOk="0">
                      <a:moveTo>
                        <a:pt x="18" y="13"/>
                      </a:moveTo>
                      <a:lnTo>
                        <a:pt x="3" y="13"/>
                      </a:lnTo>
                      <a:cubicBezTo>
                        <a:pt x="2" y="13"/>
                        <a:pt x="0" y="11"/>
                        <a:pt x="0" y="10"/>
                      </a:cubicBezTo>
                      <a:lnTo>
                        <a:pt x="0" y="10"/>
                      </a:lnTo>
                      <a:cubicBezTo>
                        <a:pt x="0" y="4"/>
                        <a:pt x="5" y="0"/>
                        <a:pt x="10" y="0"/>
                      </a:cubicBezTo>
                      <a:lnTo>
                        <a:pt x="11" y="0"/>
                      </a:lnTo>
                      <a:cubicBezTo>
                        <a:pt x="16" y="0"/>
                        <a:pt x="21" y="4"/>
                        <a:pt x="21" y="10"/>
                      </a:cubicBezTo>
                      <a:lnTo>
                        <a:pt x="21" y="10"/>
                      </a:lnTo>
                      <a:cubicBezTo>
                        <a:pt x="21" y="11"/>
                        <a:pt x="19" y="13"/>
                        <a:pt x="18" y="1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0" name="Google Shape;1100;p30"/>
                <p:cNvSpPr/>
                <p:nvPr/>
              </p:nvSpPr>
              <p:spPr>
                <a:xfrm>
                  <a:off x="1998447" y="1910691"/>
                  <a:ext cx="26793" cy="2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2" extrusionOk="0">
                      <a:moveTo>
                        <a:pt x="13" y="6"/>
                      </a:moveTo>
                      <a:cubicBezTo>
                        <a:pt x="13" y="9"/>
                        <a:pt x="9" y="12"/>
                        <a:pt x="6" y="12"/>
                      </a:cubicBezTo>
                      <a:cubicBezTo>
                        <a:pt x="2" y="12"/>
                        <a:pt x="0" y="10"/>
                        <a:pt x="0" y="6"/>
                      </a:cubicBezTo>
                      <a:cubicBezTo>
                        <a:pt x="0" y="3"/>
                        <a:pt x="2" y="0"/>
                        <a:pt x="6" y="0"/>
                      </a:cubicBezTo>
                      <a:cubicBezTo>
                        <a:pt x="9" y="0"/>
                        <a:pt x="13" y="2"/>
                        <a:pt x="13" y="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1" name="Google Shape;1101;p30"/>
                <p:cNvSpPr/>
                <p:nvPr/>
              </p:nvSpPr>
              <p:spPr>
                <a:xfrm>
                  <a:off x="1994325" y="2139462"/>
                  <a:ext cx="35037" cy="2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12" extrusionOk="0">
                      <a:moveTo>
                        <a:pt x="0" y="0"/>
                      </a:moveTo>
                      <a:lnTo>
                        <a:pt x="17" y="0"/>
                      </a:lnTo>
                      <a:lnTo>
                        <a:pt x="17" y="12"/>
                      </a:lnTo>
                      <a:lnTo>
                        <a:pt x="0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2" name="Google Shape;1102;p30"/>
                <p:cNvSpPr/>
                <p:nvPr/>
              </p:nvSpPr>
              <p:spPr>
                <a:xfrm>
                  <a:off x="1988142" y="2112669"/>
                  <a:ext cx="45342" cy="30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15" extrusionOk="0">
                      <a:moveTo>
                        <a:pt x="22" y="15"/>
                      </a:moveTo>
                      <a:lnTo>
                        <a:pt x="16" y="15"/>
                      </a:lnTo>
                      <a:lnTo>
                        <a:pt x="16" y="11"/>
                      </a:lnTo>
                      <a:cubicBezTo>
                        <a:pt x="16" y="9"/>
                        <a:pt x="13" y="6"/>
                        <a:pt x="11" y="6"/>
                      </a:cubicBezTo>
                      <a:cubicBezTo>
                        <a:pt x="8" y="6"/>
                        <a:pt x="6" y="9"/>
                        <a:pt x="6" y="11"/>
                      </a:cubicBezTo>
                      <a:lnTo>
                        <a:pt x="6" y="15"/>
                      </a:lnTo>
                      <a:lnTo>
                        <a:pt x="0" y="15"/>
                      </a:lnTo>
                      <a:lnTo>
                        <a:pt x="0" y="11"/>
                      </a:lnTo>
                      <a:cubicBezTo>
                        <a:pt x="0" y="5"/>
                        <a:pt x="4" y="0"/>
                        <a:pt x="11" y="0"/>
                      </a:cubicBezTo>
                      <a:cubicBezTo>
                        <a:pt x="17" y="0"/>
                        <a:pt x="22" y="5"/>
                        <a:pt x="22" y="11"/>
                      </a:cubicBezTo>
                      <a:lnTo>
                        <a:pt x="22" y="1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3" name="Google Shape;1103;p30"/>
                <p:cNvSpPr/>
                <p:nvPr/>
              </p:nvSpPr>
              <p:spPr>
                <a:xfrm>
                  <a:off x="3354583" y="1244986"/>
                  <a:ext cx="247319" cy="245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119" extrusionOk="0">
                      <a:moveTo>
                        <a:pt x="74" y="1"/>
                      </a:moveTo>
                      <a:cubicBezTo>
                        <a:pt x="84" y="4"/>
                        <a:pt x="93" y="9"/>
                        <a:pt x="101" y="16"/>
                      </a:cubicBezTo>
                      <a:cubicBezTo>
                        <a:pt x="108" y="23"/>
                        <a:pt x="115" y="32"/>
                        <a:pt x="118" y="42"/>
                      </a:cubicBezTo>
                      <a:cubicBezTo>
                        <a:pt x="121" y="52"/>
                        <a:pt x="120" y="63"/>
                        <a:pt x="118" y="73"/>
                      </a:cubicBezTo>
                      <a:cubicBezTo>
                        <a:pt x="115" y="83"/>
                        <a:pt x="111" y="93"/>
                        <a:pt x="104" y="100"/>
                      </a:cubicBezTo>
                      <a:cubicBezTo>
                        <a:pt x="97" y="108"/>
                        <a:pt x="88" y="113"/>
                        <a:pt x="78" y="116"/>
                      </a:cubicBezTo>
                      <a:cubicBezTo>
                        <a:pt x="68" y="119"/>
                        <a:pt x="57" y="120"/>
                        <a:pt x="47" y="117"/>
                      </a:cubicBezTo>
                      <a:cubicBezTo>
                        <a:pt x="37" y="115"/>
                        <a:pt x="27" y="110"/>
                        <a:pt x="20" y="103"/>
                      </a:cubicBezTo>
                      <a:cubicBezTo>
                        <a:pt x="12" y="96"/>
                        <a:pt x="6" y="87"/>
                        <a:pt x="3" y="77"/>
                      </a:cubicBezTo>
                      <a:cubicBezTo>
                        <a:pt x="0" y="67"/>
                        <a:pt x="0" y="56"/>
                        <a:pt x="2" y="46"/>
                      </a:cubicBezTo>
                      <a:cubicBezTo>
                        <a:pt x="5" y="35"/>
                        <a:pt x="10" y="26"/>
                        <a:pt x="17" y="18"/>
                      </a:cubicBezTo>
                      <a:cubicBezTo>
                        <a:pt x="24" y="11"/>
                        <a:pt x="33" y="5"/>
                        <a:pt x="43" y="2"/>
                      </a:cubicBezTo>
                      <a:cubicBezTo>
                        <a:pt x="53" y="-1"/>
                        <a:pt x="64" y="-1"/>
                        <a:pt x="7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4" name="Google Shape;1104;p30"/>
                <p:cNvSpPr/>
                <p:nvPr/>
              </p:nvSpPr>
              <p:spPr>
                <a:xfrm>
                  <a:off x="3424656" y="1327427"/>
                  <a:ext cx="107172" cy="80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" h="39" extrusionOk="0">
                      <a:moveTo>
                        <a:pt x="23" y="39"/>
                      </a:moveTo>
                      <a:cubicBezTo>
                        <a:pt x="22" y="39"/>
                        <a:pt x="22" y="38"/>
                        <a:pt x="21" y="38"/>
                      </a:cubicBezTo>
                      <a:lnTo>
                        <a:pt x="1" y="21"/>
                      </a:lnTo>
                      <a:cubicBezTo>
                        <a:pt x="0" y="21"/>
                        <a:pt x="0" y="20"/>
                        <a:pt x="1" y="18"/>
                      </a:cubicBezTo>
                      <a:cubicBezTo>
                        <a:pt x="2" y="17"/>
                        <a:pt x="3" y="16"/>
                        <a:pt x="5" y="17"/>
                      </a:cubicBezTo>
                      <a:lnTo>
                        <a:pt x="23" y="32"/>
                      </a:lnTo>
                      <a:lnTo>
                        <a:pt x="48" y="1"/>
                      </a:lnTo>
                      <a:cubicBezTo>
                        <a:pt x="49" y="0"/>
                        <a:pt x="51" y="0"/>
                        <a:pt x="52" y="0"/>
                      </a:cubicBezTo>
                      <a:cubicBezTo>
                        <a:pt x="53" y="1"/>
                        <a:pt x="53" y="3"/>
                        <a:pt x="52" y="4"/>
                      </a:cubicBezTo>
                      <a:lnTo>
                        <a:pt x="25" y="38"/>
                      </a:lnTo>
                      <a:cubicBezTo>
                        <a:pt x="25" y="38"/>
                        <a:pt x="24" y="39"/>
                        <a:pt x="23" y="3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05" name="Google Shape;1105;p30"/>
              <p:cNvSpPr/>
              <p:nvPr/>
            </p:nvSpPr>
            <p:spPr>
              <a:xfrm>
                <a:off x="2065998" y="838170"/>
                <a:ext cx="84650" cy="93282"/>
              </a:xfrm>
              <a:custGeom>
                <a:avLst/>
                <a:gdLst/>
                <a:ahLst/>
                <a:cxnLst/>
                <a:rect l="l" t="t" r="r" b="b"/>
                <a:pathLst>
                  <a:path w="88" h="97" extrusionOk="0">
                    <a:moveTo>
                      <a:pt x="3" y="96"/>
                    </a:moveTo>
                    <a:lnTo>
                      <a:pt x="29" y="96"/>
                    </a:lnTo>
                    <a:cubicBezTo>
                      <a:pt x="31" y="96"/>
                      <a:pt x="32" y="95"/>
                      <a:pt x="32" y="93"/>
                    </a:cubicBezTo>
                    <a:lnTo>
                      <a:pt x="32" y="65"/>
                    </a:lnTo>
                    <a:cubicBezTo>
                      <a:pt x="32" y="64"/>
                      <a:pt x="33" y="62"/>
                      <a:pt x="35" y="62"/>
                    </a:cubicBezTo>
                    <a:lnTo>
                      <a:pt x="54" y="62"/>
                    </a:lnTo>
                    <a:cubicBezTo>
                      <a:pt x="55" y="62"/>
                      <a:pt x="56" y="64"/>
                      <a:pt x="56" y="65"/>
                    </a:cubicBezTo>
                    <a:lnTo>
                      <a:pt x="56" y="94"/>
                    </a:lnTo>
                    <a:cubicBezTo>
                      <a:pt x="56" y="95"/>
                      <a:pt x="58" y="97"/>
                      <a:pt x="59" y="97"/>
                    </a:cubicBezTo>
                    <a:lnTo>
                      <a:pt x="86" y="97"/>
                    </a:lnTo>
                    <a:cubicBezTo>
                      <a:pt x="87" y="97"/>
                      <a:pt x="88" y="95"/>
                      <a:pt x="88" y="94"/>
                    </a:cubicBezTo>
                    <a:lnTo>
                      <a:pt x="88" y="43"/>
                    </a:lnTo>
                    <a:cubicBezTo>
                      <a:pt x="88" y="42"/>
                      <a:pt x="88" y="41"/>
                      <a:pt x="88" y="41"/>
                    </a:cubicBezTo>
                    <a:lnTo>
                      <a:pt x="46" y="1"/>
                    </a:lnTo>
                    <a:cubicBezTo>
                      <a:pt x="45" y="0"/>
                      <a:pt x="43" y="0"/>
                      <a:pt x="42" y="1"/>
                    </a:cubicBezTo>
                    <a:lnTo>
                      <a:pt x="1" y="40"/>
                    </a:lnTo>
                    <a:cubicBezTo>
                      <a:pt x="0" y="40"/>
                      <a:pt x="0" y="41"/>
                      <a:pt x="0" y="42"/>
                    </a:cubicBezTo>
                    <a:lnTo>
                      <a:pt x="0" y="93"/>
                    </a:lnTo>
                    <a:cubicBezTo>
                      <a:pt x="0" y="95"/>
                      <a:pt x="1" y="96"/>
                      <a:pt x="3" y="9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06" name="Google Shape;1106;p30"/>
            <p:cNvGrpSpPr/>
            <p:nvPr/>
          </p:nvGrpSpPr>
          <p:grpSpPr>
            <a:xfrm>
              <a:off x="1210622" y="-170354"/>
              <a:ext cx="367390" cy="638263"/>
              <a:chOff x="5914097" y="1631784"/>
              <a:chExt cx="367390" cy="638263"/>
            </a:xfrm>
          </p:grpSpPr>
          <p:sp>
            <p:nvSpPr>
              <p:cNvPr id="1107" name="Google Shape;1107;p30"/>
              <p:cNvSpPr/>
              <p:nvPr/>
            </p:nvSpPr>
            <p:spPr>
              <a:xfrm>
                <a:off x="6227002" y="2215561"/>
                <a:ext cx="54486" cy="54486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35" y="17"/>
                    </a:moveTo>
                    <a:cubicBezTo>
                      <a:pt x="35" y="27"/>
                      <a:pt x="27" y="35"/>
                      <a:pt x="17" y="35"/>
                    </a:cubicBezTo>
                    <a:cubicBezTo>
                      <a:pt x="8" y="35"/>
                      <a:pt x="0" y="2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8" name="Google Shape;1108;p30"/>
              <p:cNvSpPr/>
              <p:nvPr/>
            </p:nvSpPr>
            <p:spPr>
              <a:xfrm>
                <a:off x="5914097" y="1631784"/>
                <a:ext cx="342483" cy="618026"/>
              </a:xfrm>
              <a:custGeom>
                <a:avLst/>
                <a:gdLst/>
                <a:ahLst/>
                <a:cxnLst/>
                <a:rect l="l" t="t" r="r" b="b"/>
                <a:pathLst>
                  <a:path w="220" h="397" extrusionOk="0">
                    <a:moveTo>
                      <a:pt x="220" y="397"/>
                    </a:moveTo>
                    <a:lnTo>
                      <a:pt x="51" y="397"/>
                    </a:lnTo>
                    <a:cubicBezTo>
                      <a:pt x="23" y="397"/>
                      <a:pt x="0" y="374"/>
                      <a:pt x="0" y="345"/>
                    </a:cubicBezTo>
                    <a:lnTo>
                      <a:pt x="0" y="51"/>
                    </a:lnTo>
                    <a:cubicBezTo>
                      <a:pt x="0" y="23"/>
                      <a:pt x="23" y="0"/>
                      <a:pt x="51" y="0"/>
                    </a:cubicBezTo>
                    <a:lnTo>
                      <a:pt x="136" y="0"/>
                    </a:lnTo>
                    <a:lnTo>
                      <a:pt x="136" y="6"/>
                    </a:lnTo>
                    <a:lnTo>
                      <a:pt x="51" y="6"/>
                    </a:lnTo>
                    <a:cubicBezTo>
                      <a:pt x="27" y="6"/>
                      <a:pt x="6" y="27"/>
                      <a:pt x="6" y="51"/>
                    </a:cubicBezTo>
                    <a:lnTo>
                      <a:pt x="6" y="345"/>
                    </a:lnTo>
                    <a:cubicBezTo>
                      <a:pt x="6" y="370"/>
                      <a:pt x="27" y="390"/>
                      <a:pt x="51" y="390"/>
                    </a:cubicBezTo>
                    <a:lnTo>
                      <a:pt x="220" y="390"/>
                    </a:lnTo>
                    <a:lnTo>
                      <a:pt x="220" y="39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Как се </a:t>
            </a:r>
            <a:r>
              <a:rPr lang="ru-RU" dirty="0" err="1"/>
              <a:t>появи</a:t>
            </a:r>
            <a:r>
              <a:rPr lang="ru-RU" dirty="0"/>
              <a:t> </a:t>
            </a:r>
            <a:r>
              <a:rPr lang="ru-RU" dirty="0" err="1"/>
              <a:t>идеята</a:t>
            </a:r>
            <a:r>
              <a:rPr lang="ru-RU" dirty="0"/>
              <a:t>?</a:t>
            </a:r>
            <a:endParaRPr dirty="0"/>
          </a:p>
        </p:txBody>
      </p:sp>
      <p:graphicFrame>
        <p:nvGraphicFramePr>
          <p:cNvPr id="6" name="Диаграма 5">
            <a:extLst>
              <a:ext uri="{FF2B5EF4-FFF2-40B4-BE49-F238E27FC236}">
                <a16:creationId xmlns:a16="http://schemas.microsoft.com/office/drawing/2014/main" id="{92E9DFFA-7AC3-596C-1B4B-46A2FECABC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8326647"/>
              </p:ext>
            </p:extLst>
          </p:nvPr>
        </p:nvGraphicFramePr>
        <p:xfrm>
          <a:off x="0" y="1344623"/>
          <a:ext cx="5073775" cy="3458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6F98A390-AEBA-5D4F-ADC2-BB14E0661200}"/>
              </a:ext>
            </a:extLst>
          </p:cNvPr>
          <p:cNvSpPr txBox="1"/>
          <p:nvPr/>
        </p:nvSpPr>
        <p:spPr>
          <a:xfrm>
            <a:off x="4724400" y="1798320"/>
            <a:ext cx="34366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</a:t>
            </a:r>
            <a:r>
              <a:rPr lang="en-US" sz="2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&gt; </a:t>
            </a:r>
            <a:r>
              <a:rPr lang="ru-RU" sz="2000" b="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Транспортната</a:t>
            </a:r>
            <a:r>
              <a:rPr lang="ru-RU" sz="2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мрежа </a:t>
            </a:r>
            <a:r>
              <a:rPr lang="ru-RU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не е </a:t>
            </a:r>
            <a:r>
              <a:rPr lang="ru-RU" sz="2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оптимизирана</a:t>
            </a:r>
            <a:r>
              <a:rPr lang="ru-RU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ru-RU" sz="2000" b="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ru-RU" sz="2000" b="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ru-RU" sz="2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</a:t>
            </a:r>
            <a:r>
              <a:rPr lang="en-US" sz="2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&gt;</a:t>
            </a:r>
            <a:r>
              <a:rPr lang="ru-RU" sz="2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2000" b="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Има</a:t>
            </a:r>
            <a:r>
              <a:rPr lang="ru-RU" sz="2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интерес </a:t>
            </a:r>
            <a:r>
              <a:rPr lang="ru-RU" sz="2000" b="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към</a:t>
            </a:r>
            <a:r>
              <a:rPr lang="ru-RU" sz="2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2000" b="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обществения</a:t>
            </a:r>
            <a:r>
              <a:rPr lang="ru-RU" sz="2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транспорт, но </a:t>
            </a:r>
            <a:r>
              <a:rPr lang="ru-RU" sz="2000" b="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липсва</a:t>
            </a:r>
            <a:r>
              <a:rPr lang="ru-RU" sz="2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2000" b="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универсално</a:t>
            </a:r>
            <a:r>
              <a:rPr lang="ru-RU" sz="2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решение.</a:t>
            </a:r>
            <a:endParaRPr lang="bg-BG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31"/>
          <p:cNvSpPr txBox="1">
            <a:spLocks noGrp="1"/>
          </p:cNvSpPr>
          <p:nvPr>
            <p:ph type="subTitle" idx="1"/>
          </p:nvPr>
        </p:nvSpPr>
        <p:spPr>
          <a:xfrm>
            <a:off x="1334427" y="1564203"/>
            <a:ext cx="6475141" cy="20150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Wise</a:t>
            </a:r>
            <a:r>
              <a:rPr lang="en-US" sz="2400" dirty="0"/>
              <a:t> </a:t>
            </a:r>
            <a:r>
              <a:rPr lang="ru-RU" sz="2400" dirty="0"/>
              <a:t>е уеб-приложение за удобно </a:t>
            </a:r>
            <a:r>
              <a:rPr lang="ru-RU" sz="2400" dirty="0" err="1"/>
              <a:t>пътуване</a:t>
            </a:r>
            <a:r>
              <a:rPr lang="ru-RU" sz="2400" dirty="0"/>
              <a:t> с </a:t>
            </a:r>
            <a:r>
              <a:rPr lang="ru-RU" sz="2400" dirty="0" err="1"/>
              <a:t>обществения</a:t>
            </a:r>
            <a:r>
              <a:rPr lang="ru-RU" sz="2400" dirty="0"/>
              <a:t> транспорт, </a:t>
            </a:r>
            <a:r>
              <a:rPr lang="ru-RU" sz="2400" dirty="0" err="1"/>
              <a:t>предлагащо</a:t>
            </a:r>
            <a:r>
              <a:rPr lang="ru-RU" sz="2400" dirty="0"/>
              <a:t> </a:t>
            </a:r>
            <a:r>
              <a:rPr lang="ru-RU" sz="2400" dirty="0" err="1"/>
              <a:t>проследяване</a:t>
            </a:r>
            <a:r>
              <a:rPr lang="ru-RU" sz="2400" dirty="0"/>
              <a:t> в </a:t>
            </a:r>
            <a:r>
              <a:rPr lang="ru-RU" sz="2400" dirty="0" err="1"/>
              <a:t>реално</a:t>
            </a:r>
            <a:r>
              <a:rPr lang="ru-RU" sz="2400" dirty="0"/>
              <a:t> </a:t>
            </a:r>
            <a:r>
              <a:rPr lang="ru-RU" sz="2400" dirty="0" err="1"/>
              <a:t>време</a:t>
            </a:r>
            <a:r>
              <a:rPr lang="ru-RU" sz="2400" dirty="0"/>
              <a:t>, </a:t>
            </a:r>
            <a:r>
              <a:rPr lang="ru-RU" sz="2400" dirty="0" err="1"/>
              <a:t>планиране</a:t>
            </a:r>
            <a:r>
              <a:rPr lang="ru-RU" sz="2400" dirty="0"/>
              <a:t> на </a:t>
            </a:r>
            <a:r>
              <a:rPr lang="ru-RU" sz="2400" dirty="0" err="1"/>
              <a:t>маршрути</a:t>
            </a:r>
            <a:r>
              <a:rPr lang="ru-RU" sz="2400" dirty="0"/>
              <a:t> и </a:t>
            </a:r>
            <a:r>
              <a:rPr lang="ru-RU" sz="2400" dirty="0" err="1"/>
              <a:t>аларма</a:t>
            </a:r>
            <a:r>
              <a:rPr lang="ru-RU" sz="2400" dirty="0"/>
              <a:t> за </a:t>
            </a:r>
            <a:r>
              <a:rPr lang="ru-RU" sz="2400" dirty="0" err="1"/>
              <a:t>наближаващ</a:t>
            </a:r>
            <a:r>
              <a:rPr lang="ru-RU" sz="2400" dirty="0"/>
              <a:t> транспорт.</a:t>
            </a:r>
            <a:endParaRPr sz="2400" dirty="0"/>
          </a:p>
        </p:txBody>
      </p:sp>
      <p:cxnSp>
        <p:nvCxnSpPr>
          <p:cNvPr id="7" name="Право съединение 6">
            <a:extLst>
              <a:ext uri="{FF2B5EF4-FFF2-40B4-BE49-F238E27FC236}">
                <a16:creationId xmlns:a16="http://schemas.microsoft.com/office/drawing/2014/main" id="{87644F61-7931-5944-6B28-983D1ABCBF5D}"/>
              </a:ext>
            </a:extLst>
          </p:cNvPr>
          <p:cNvCxnSpPr>
            <a:cxnSpLocks/>
          </p:cNvCxnSpPr>
          <p:nvPr/>
        </p:nvCxnSpPr>
        <p:spPr>
          <a:xfrm>
            <a:off x="1390185" y="3641820"/>
            <a:ext cx="6363629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35"/>
          <p:cNvSpPr txBox="1">
            <a:spLocks noGrp="1"/>
          </p:cNvSpPr>
          <p:nvPr>
            <p:ph type="title" idx="2"/>
          </p:nvPr>
        </p:nvSpPr>
        <p:spPr>
          <a:xfrm>
            <a:off x="4754984" y="1731271"/>
            <a:ext cx="3492600" cy="29626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buClrTx/>
              <a:buSzPct val="100000"/>
            </a:pPr>
            <a:r>
              <a:rPr lang="ru-RU" sz="2000" b="0" dirty="0">
                <a:solidFill>
                  <a:schemeClr val="tx1"/>
                </a:solidFill>
              </a:rPr>
              <a:t>-</a:t>
            </a:r>
            <a:r>
              <a:rPr lang="en-US" sz="2000" b="0" dirty="0">
                <a:solidFill>
                  <a:schemeClr val="tx1"/>
                </a:solidFill>
              </a:rPr>
              <a:t>&gt; </a:t>
            </a:r>
            <a:r>
              <a:rPr lang="ru-RU" sz="2000" b="0" dirty="0">
                <a:solidFill>
                  <a:schemeClr val="tx1"/>
                </a:solidFill>
              </a:rPr>
              <a:t>Локация в </a:t>
            </a:r>
            <a:r>
              <a:rPr lang="ru-RU" sz="2000" b="0" dirty="0" err="1">
                <a:solidFill>
                  <a:schemeClr val="tx1"/>
                </a:solidFill>
              </a:rPr>
              <a:t>реално</a:t>
            </a:r>
            <a:r>
              <a:rPr lang="ru-RU" sz="2000" b="0" dirty="0">
                <a:solidFill>
                  <a:schemeClr val="tx1"/>
                </a:solidFill>
              </a:rPr>
              <a:t> </a:t>
            </a:r>
            <a:r>
              <a:rPr lang="ru-RU" sz="2000" b="0" dirty="0" err="1">
                <a:solidFill>
                  <a:schemeClr val="tx1"/>
                </a:solidFill>
              </a:rPr>
              <a:t>време</a:t>
            </a:r>
            <a:br>
              <a:rPr lang="en-US" sz="2000" b="0" dirty="0">
                <a:solidFill>
                  <a:schemeClr val="tx1"/>
                </a:solidFill>
              </a:rPr>
            </a:br>
            <a:br>
              <a:rPr lang="en-US" sz="2000" b="0" dirty="0">
                <a:solidFill>
                  <a:schemeClr val="tx1"/>
                </a:solidFill>
              </a:rPr>
            </a:br>
            <a:r>
              <a:rPr lang="en-US" sz="2000" b="0" dirty="0">
                <a:solidFill>
                  <a:schemeClr val="tx1"/>
                </a:solidFill>
              </a:rPr>
              <a:t>-&gt; </a:t>
            </a:r>
            <a:r>
              <a:rPr lang="ru-RU" sz="2000" b="0" dirty="0" err="1">
                <a:solidFill>
                  <a:schemeClr val="tx1"/>
                </a:solidFill>
              </a:rPr>
              <a:t>Универсалност</a:t>
            </a:r>
            <a:r>
              <a:rPr lang="ru-RU" sz="2000" b="0" dirty="0">
                <a:solidFill>
                  <a:schemeClr val="tx1"/>
                </a:solidFill>
              </a:rPr>
              <a:t> и интеграция</a:t>
            </a:r>
            <a:br>
              <a:rPr lang="en-US" sz="2000" b="0" dirty="0">
                <a:solidFill>
                  <a:schemeClr val="tx1"/>
                </a:solidFill>
              </a:rPr>
            </a:br>
            <a:br>
              <a:rPr lang="ru-RU" sz="2000" b="0" dirty="0">
                <a:solidFill>
                  <a:schemeClr val="tx1"/>
                </a:solidFill>
              </a:rPr>
            </a:br>
            <a:r>
              <a:rPr lang="en-US" sz="2000" b="0" dirty="0">
                <a:solidFill>
                  <a:schemeClr val="tx1"/>
                </a:solidFill>
              </a:rPr>
              <a:t>-&gt; </a:t>
            </a:r>
            <a:r>
              <a:rPr lang="ru-RU" sz="2000" b="0" dirty="0" err="1">
                <a:solidFill>
                  <a:schemeClr val="tx1"/>
                </a:solidFill>
              </a:rPr>
              <a:t>Обединяване</a:t>
            </a:r>
            <a:r>
              <a:rPr lang="ru-RU" sz="2000" b="0" dirty="0">
                <a:solidFill>
                  <a:schemeClr val="tx1"/>
                </a:solidFill>
              </a:rPr>
              <a:t> на </a:t>
            </a:r>
            <a:r>
              <a:rPr lang="ru-RU" sz="2000" b="0" dirty="0" err="1">
                <a:solidFill>
                  <a:schemeClr val="tx1"/>
                </a:solidFill>
              </a:rPr>
              <a:t>транспортни</a:t>
            </a:r>
            <a:r>
              <a:rPr lang="ru-RU" sz="2000" b="0" dirty="0">
                <a:solidFill>
                  <a:schemeClr val="tx1"/>
                </a:solidFill>
              </a:rPr>
              <a:t> </a:t>
            </a:r>
            <a:r>
              <a:rPr lang="ru-RU" sz="2000" b="0" dirty="0" err="1">
                <a:solidFill>
                  <a:schemeClr val="tx1"/>
                </a:solidFill>
              </a:rPr>
              <a:t>системи</a:t>
            </a:r>
            <a:br>
              <a:rPr lang="ru-RU" sz="2400" b="0" dirty="0">
                <a:solidFill>
                  <a:schemeClr val="tx1"/>
                </a:solidFill>
              </a:rPr>
            </a:br>
            <a:br>
              <a:rPr lang="ru-RU" sz="2400" b="0" dirty="0">
                <a:solidFill>
                  <a:schemeClr val="tx1"/>
                </a:solidFill>
              </a:rPr>
            </a:br>
            <a:endParaRPr sz="2400" b="0" dirty="0">
              <a:solidFill>
                <a:schemeClr val="tx1"/>
              </a:solidFill>
            </a:endParaRPr>
          </a:p>
        </p:txBody>
      </p:sp>
      <p:grpSp>
        <p:nvGrpSpPr>
          <p:cNvPr id="1232" name="Google Shape;1232;p35"/>
          <p:cNvGrpSpPr/>
          <p:nvPr/>
        </p:nvGrpSpPr>
        <p:grpSpPr>
          <a:xfrm>
            <a:off x="296913" y="564612"/>
            <a:ext cx="4117750" cy="4133863"/>
            <a:chOff x="557777" y="591012"/>
            <a:chExt cx="4117750" cy="4133863"/>
          </a:xfrm>
        </p:grpSpPr>
        <p:grpSp>
          <p:nvGrpSpPr>
            <p:cNvPr id="1233" name="Google Shape;1233;p35"/>
            <p:cNvGrpSpPr/>
            <p:nvPr/>
          </p:nvGrpSpPr>
          <p:grpSpPr>
            <a:xfrm>
              <a:off x="1407284" y="1541349"/>
              <a:ext cx="1696869" cy="3183525"/>
              <a:chOff x="1407284" y="1541349"/>
              <a:chExt cx="1696869" cy="3183525"/>
            </a:xfrm>
          </p:grpSpPr>
          <p:sp>
            <p:nvSpPr>
              <p:cNvPr id="1234" name="Google Shape;1234;p35"/>
              <p:cNvSpPr/>
              <p:nvPr/>
            </p:nvSpPr>
            <p:spPr>
              <a:xfrm>
                <a:off x="2820984" y="2099110"/>
                <a:ext cx="283169" cy="174836"/>
              </a:xfrm>
              <a:custGeom>
                <a:avLst/>
                <a:gdLst/>
                <a:ahLst/>
                <a:cxnLst/>
                <a:rect l="l" t="t" r="r" b="b"/>
                <a:pathLst>
                  <a:path w="264" h="163" extrusionOk="0">
                    <a:moveTo>
                      <a:pt x="168" y="34"/>
                    </a:moveTo>
                    <a:lnTo>
                      <a:pt x="179" y="32"/>
                    </a:lnTo>
                    <a:cubicBezTo>
                      <a:pt x="179" y="32"/>
                      <a:pt x="266" y="61"/>
                      <a:pt x="264" y="44"/>
                    </a:cubicBezTo>
                    <a:cubicBezTo>
                      <a:pt x="262" y="21"/>
                      <a:pt x="182" y="0"/>
                      <a:pt x="175" y="0"/>
                    </a:cubicBezTo>
                    <a:cubicBezTo>
                      <a:pt x="162" y="-1"/>
                      <a:pt x="87" y="5"/>
                      <a:pt x="76" y="11"/>
                    </a:cubicBezTo>
                    <a:cubicBezTo>
                      <a:pt x="65" y="16"/>
                      <a:pt x="0" y="78"/>
                      <a:pt x="0" y="78"/>
                    </a:cubicBezTo>
                    <a:lnTo>
                      <a:pt x="78" y="163"/>
                    </a:lnTo>
                    <a:cubicBezTo>
                      <a:pt x="78" y="163"/>
                      <a:pt x="100" y="166"/>
                      <a:pt x="129" y="142"/>
                    </a:cubicBezTo>
                    <a:cubicBezTo>
                      <a:pt x="144" y="130"/>
                      <a:pt x="166" y="108"/>
                      <a:pt x="166" y="108"/>
                    </a:cubicBezTo>
                    <a:cubicBezTo>
                      <a:pt x="166" y="108"/>
                      <a:pt x="165" y="102"/>
                      <a:pt x="167" y="100"/>
                    </a:cubicBezTo>
                    <a:cubicBezTo>
                      <a:pt x="173" y="93"/>
                      <a:pt x="169" y="88"/>
                      <a:pt x="169" y="88"/>
                    </a:cubicBezTo>
                    <a:cubicBezTo>
                      <a:pt x="175" y="87"/>
                      <a:pt x="180" y="82"/>
                      <a:pt x="180" y="77"/>
                    </a:cubicBezTo>
                    <a:cubicBezTo>
                      <a:pt x="180" y="75"/>
                      <a:pt x="180" y="71"/>
                      <a:pt x="178" y="69"/>
                    </a:cubicBezTo>
                    <a:cubicBezTo>
                      <a:pt x="173" y="64"/>
                      <a:pt x="171" y="65"/>
                      <a:pt x="171" y="65"/>
                    </a:cubicBezTo>
                    <a:cubicBezTo>
                      <a:pt x="171" y="65"/>
                      <a:pt x="183" y="62"/>
                      <a:pt x="185" y="51"/>
                    </a:cubicBezTo>
                    <a:cubicBezTo>
                      <a:pt x="188" y="41"/>
                      <a:pt x="173" y="36"/>
                      <a:pt x="173" y="36"/>
                    </a:cubicBezTo>
                    <a:lnTo>
                      <a:pt x="168" y="34"/>
                    </a:ln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0000" tIns="13675" rIns="90000" bIns="13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5" name="Google Shape;1235;p35"/>
              <p:cNvSpPr/>
              <p:nvPr/>
            </p:nvSpPr>
            <p:spPr>
              <a:xfrm>
                <a:off x="2964714" y="2129143"/>
                <a:ext cx="137294" cy="23598"/>
              </a:xfrm>
              <a:custGeom>
                <a:avLst/>
                <a:gdLst/>
                <a:ahLst/>
                <a:cxnLst/>
                <a:rect l="l" t="t" r="r" b="b"/>
                <a:pathLst>
                  <a:path w="128" h="22" extrusionOk="0">
                    <a:moveTo>
                      <a:pt x="128" y="20"/>
                    </a:moveTo>
                    <a:cubicBezTo>
                      <a:pt x="128" y="20"/>
                      <a:pt x="121" y="22"/>
                      <a:pt x="109" y="22"/>
                    </a:cubicBezTo>
                    <a:cubicBezTo>
                      <a:pt x="103" y="21"/>
                      <a:pt x="96" y="20"/>
                      <a:pt x="88" y="18"/>
                    </a:cubicBezTo>
                    <a:cubicBezTo>
                      <a:pt x="80" y="16"/>
                      <a:pt x="72" y="13"/>
                      <a:pt x="63" y="10"/>
                    </a:cubicBezTo>
                    <a:cubicBezTo>
                      <a:pt x="57" y="8"/>
                      <a:pt x="51" y="6"/>
                      <a:pt x="45" y="4"/>
                    </a:cubicBezTo>
                    <a:lnTo>
                      <a:pt x="46" y="4"/>
                    </a:lnTo>
                    <a:cubicBezTo>
                      <a:pt x="19" y="8"/>
                      <a:pt x="0" y="11"/>
                      <a:pt x="0" y="10"/>
                    </a:cubicBezTo>
                    <a:cubicBezTo>
                      <a:pt x="0" y="9"/>
                      <a:pt x="19" y="4"/>
                      <a:pt x="45" y="0"/>
                    </a:cubicBezTo>
                    <a:lnTo>
                      <a:pt x="47" y="0"/>
                    </a:lnTo>
                    <a:cubicBezTo>
                      <a:pt x="52" y="2"/>
                      <a:pt x="58" y="4"/>
                      <a:pt x="65" y="6"/>
                    </a:cubicBezTo>
                    <a:cubicBezTo>
                      <a:pt x="73" y="9"/>
                      <a:pt x="81" y="11"/>
                      <a:pt x="89" y="14"/>
                    </a:cubicBezTo>
                    <a:cubicBezTo>
                      <a:pt x="96" y="16"/>
                      <a:pt x="103" y="17"/>
                      <a:pt x="109" y="18"/>
                    </a:cubicBezTo>
                    <a:cubicBezTo>
                      <a:pt x="121" y="20"/>
                      <a:pt x="128" y="19"/>
                      <a:pt x="128" y="20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6" name="Google Shape;1236;p35"/>
              <p:cNvSpPr/>
              <p:nvPr/>
            </p:nvSpPr>
            <p:spPr>
              <a:xfrm>
                <a:off x="2951843" y="2139869"/>
                <a:ext cx="58994" cy="49340"/>
              </a:xfrm>
              <a:custGeom>
                <a:avLst/>
                <a:gdLst/>
                <a:ahLst/>
                <a:cxnLst/>
                <a:rect l="l" t="t" r="r" b="b"/>
                <a:pathLst>
                  <a:path w="55" h="46" extrusionOk="0">
                    <a:moveTo>
                      <a:pt x="40" y="0"/>
                    </a:moveTo>
                    <a:cubicBezTo>
                      <a:pt x="30" y="8"/>
                      <a:pt x="21" y="15"/>
                      <a:pt x="11" y="22"/>
                    </a:cubicBezTo>
                    <a:cubicBezTo>
                      <a:pt x="8" y="25"/>
                      <a:pt x="4" y="27"/>
                      <a:pt x="2" y="31"/>
                    </a:cubicBezTo>
                    <a:cubicBezTo>
                      <a:pt x="0" y="34"/>
                      <a:pt x="0" y="40"/>
                      <a:pt x="3" y="43"/>
                    </a:cubicBezTo>
                    <a:cubicBezTo>
                      <a:pt x="5" y="46"/>
                      <a:pt x="8" y="47"/>
                      <a:pt x="12" y="46"/>
                    </a:cubicBezTo>
                    <a:cubicBezTo>
                      <a:pt x="15" y="46"/>
                      <a:pt x="18" y="45"/>
                      <a:pt x="21" y="43"/>
                    </a:cubicBezTo>
                    <a:cubicBezTo>
                      <a:pt x="32" y="38"/>
                      <a:pt x="45" y="31"/>
                      <a:pt x="55" y="24"/>
                    </a:cubicBez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7" name="Google Shape;1237;p35"/>
              <p:cNvSpPr/>
              <p:nvPr/>
            </p:nvSpPr>
            <p:spPr>
              <a:xfrm>
                <a:off x="2948625" y="2137724"/>
                <a:ext cx="64357" cy="53631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25"/>
                    </a:moveTo>
                    <a:cubicBezTo>
                      <a:pt x="60" y="25"/>
                      <a:pt x="55" y="29"/>
                      <a:pt x="45" y="36"/>
                    </a:cubicBezTo>
                    <a:cubicBezTo>
                      <a:pt x="40" y="39"/>
                      <a:pt x="34" y="43"/>
                      <a:pt x="27" y="46"/>
                    </a:cubicBezTo>
                    <a:cubicBezTo>
                      <a:pt x="23" y="48"/>
                      <a:pt x="19" y="49"/>
                      <a:pt x="15" y="50"/>
                    </a:cubicBezTo>
                    <a:cubicBezTo>
                      <a:pt x="13" y="50"/>
                      <a:pt x="10" y="50"/>
                      <a:pt x="8" y="50"/>
                    </a:cubicBezTo>
                    <a:cubicBezTo>
                      <a:pt x="5" y="49"/>
                      <a:pt x="3" y="47"/>
                      <a:pt x="1" y="45"/>
                    </a:cubicBezTo>
                    <a:cubicBezTo>
                      <a:pt x="-1" y="39"/>
                      <a:pt x="1" y="34"/>
                      <a:pt x="4" y="30"/>
                    </a:cubicBezTo>
                    <a:cubicBezTo>
                      <a:pt x="7" y="27"/>
                      <a:pt x="10" y="24"/>
                      <a:pt x="13" y="22"/>
                    </a:cubicBezTo>
                    <a:cubicBezTo>
                      <a:pt x="19" y="17"/>
                      <a:pt x="24" y="13"/>
                      <a:pt x="29" y="9"/>
                    </a:cubicBezTo>
                    <a:cubicBezTo>
                      <a:pt x="39" y="3"/>
                      <a:pt x="45" y="-1"/>
                      <a:pt x="45" y="0"/>
                    </a:cubicBezTo>
                    <a:cubicBezTo>
                      <a:pt x="46" y="0"/>
                      <a:pt x="40" y="4"/>
                      <a:pt x="31" y="12"/>
                    </a:cubicBezTo>
                    <a:cubicBezTo>
                      <a:pt x="26" y="16"/>
                      <a:pt x="21" y="20"/>
                      <a:pt x="15" y="25"/>
                    </a:cubicBezTo>
                    <a:cubicBezTo>
                      <a:pt x="12" y="27"/>
                      <a:pt x="9" y="30"/>
                      <a:pt x="7" y="33"/>
                    </a:cubicBezTo>
                    <a:cubicBezTo>
                      <a:pt x="5" y="36"/>
                      <a:pt x="3" y="40"/>
                      <a:pt x="5" y="43"/>
                    </a:cubicBezTo>
                    <a:cubicBezTo>
                      <a:pt x="6" y="46"/>
                      <a:pt x="10" y="46"/>
                      <a:pt x="14" y="46"/>
                    </a:cubicBezTo>
                    <a:cubicBezTo>
                      <a:pt x="18" y="45"/>
                      <a:pt x="22" y="44"/>
                      <a:pt x="25" y="43"/>
                    </a:cubicBezTo>
                    <a:cubicBezTo>
                      <a:pt x="32" y="40"/>
                      <a:pt x="38" y="36"/>
                      <a:pt x="43" y="34"/>
                    </a:cubicBezTo>
                    <a:cubicBezTo>
                      <a:pt x="53" y="28"/>
                      <a:pt x="59" y="24"/>
                      <a:pt x="60" y="25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8" name="Google Shape;1238;p35"/>
              <p:cNvSpPr/>
              <p:nvPr/>
            </p:nvSpPr>
            <p:spPr>
              <a:xfrm>
                <a:off x="3002255" y="2164539"/>
                <a:ext cx="24670" cy="28961"/>
              </a:xfrm>
              <a:custGeom>
                <a:avLst/>
                <a:gdLst/>
                <a:ahLst/>
                <a:cxnLst/>
                <a:rect l="l" t="t" r="r" b="b"/>
                <a:pathLst>
                  <a:path w="23" h="27" extrusionOk="0">
                    <a:moveTo>
                      <a:pt x="0" y="7"/>
                    </a:moveTo>
                    <a:cubicBezTo>
                      <a:pt x="0" y="7"/>
                      <a:pt x="8" y="-1"/>
                      <a:pt x="12" y="0"/>
                    </a:cubicBezTo>
                    <a:cubicBezTo>
                      <a:pt x="16" y="0"/>
                      <a:pt x="21" y="1"/>
                      <a:pt x="23" y="8"/>
                    </a:cubicBezTo>
                    <a:cubicBezTo>
                      <a:pt x="25" y="14"/>
                      <a:pt x="23" y="16"/>
                      <a:pt x="12" y="27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9" name="Google Shape;1239;p35"/>
              <p:cNvSpPr/>
              <p:nvPr/>
            </p:nvSpPr>
            <p:spPr>
              <a:xfrm>
                <a:off x="2966859" y="2172048"/>
                <a:ext cx="48267" cy="42905"/>
              </a:xfrm>
              <a:custGeom>
                <a:avLst/>
                <a:gdLst/>
                <a:ahLst/>
                <a:cxnLst/>
                <a:rect l="l" t="t" r="r" b="b"/>
                <a:pathLst>
                  <a:path w="45" h="40" extrusionOk="0">
                    <a:moveTo>
                      <a:pt x="33" y="0"/>
                    </a:moveTo>
                    <a:cubicBezTo>
                      <a:pt x="24" y="7"/>
                      <a:pt x="17" y="13"/>
                      <a:pt x="9" y="19"/>
                    </a:cubicBezTo>
                    <a:cubicBezTo>
                      <a:pt x="6" y="22"/>
                      <a:pt x="4" y="24"/>
                      <a:pt x="2" y="27"/>
                    </a:cubicBezTo>
                    <a:cubicBezTo>
                      <a:pt x="0" y="30"/>
                      <a:pt x="0" y="34"/>
                      <a:pt x="2" y="37"/>
                    </a:cubicBezTo>
                    <a:cubicBezTo>
                      <a:pt x="4" y="39"/>
                      <a:pt x="6" y="40"/>
                      <a:pt x="9" y="40"/>
                    </a:cubicBezTo>
                    <a:cubicBezTo>
                      <a:pt x="12" y="40"/>
                      <a:pt x="14" y="38"/>
                      <a:pt x="17" y="37"/>
                    </a:cubicBezTo>
                    <a:cubicBezTo>
                      <a:pt x="26" y="32"/>
                      <a:pt x="37" y="26"/>
                      <a:pt x="45" y="20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0" name="Google Shape;1240;p35"/>
              <p:cNvSpPr/>
              <p:nvPr/>
            </p:nvSpPr>
            <p:spPr>
              <a:xfrm>
                <a:off x="2963641" y="2169903"/>
                <a:ext cx="63284" cy="47195"/>
              </a:xfrm>
              <a:custGeom>
                <a:avLst/>
                <a:gdLst/>
                <a:ahLst/>
                <a:cxnLst/>
                <a:rect l="l" t="t" r="r" b="b"/>
                <a:pathLst>
                  <a:path w="59" h="44" extrusionOk="0">
                    <a:moveTo>
                      <a:pt x="59" y="9"/>
                    </a:moveTo>
                    <a:cubicBezTo>
                      <a:pt x="59" y="9"/>
                      <a:pt x="56" y="16"/>
                      <a:pt x="48" y="24"/>
                    </a:cubicBezTo>
                    <a:cubicBezTo>
                      <a:pt x="44" y="28"/>
                      <a:pt x="38" y="32"/>
                      <a:pt x="32" y="35"/>
                    </a:cubicBezTo>
                    <a:cubicBezTo>
                      <a:pt x="29" y="37"/>
                      <a:pt x="25" y="39"/>
                      <a:pt x="21" y="41"/>
                    </a:cubicBezTo>
                    <a:cubicBezTo>
                      <a:pt x="18" y="42"/>
                      <a:pt x="14" y="44"/>
                      <a:pt x="9" y="44"/>
                    </a:cubicBezTo>
                    <a:cubicBezTo>
                      <a:pt x="6" y="44"/>
                      <a:pt x="3" y="42"/>
                      <a:pt x="2" y="40"/>
                    </a:cubicBezTo>
                    <a:cubicBezTo>
                      <a:pt x="0" y="38"/>
                      <a:pt x="0" y="35"/>
                      <a:pt x="0" y="33"/>
                    </a:cubicBezTo>
                    <a:cubicBezTo>
                      <a:pt x="1" y="28"/>
                      <a:pt x="5" y="25"/>
                      <a:pt x="7" y="22"/>
                    </a:cubicBezTo>
                    <a:cubicBezTo>
                      <a:pt x="13" y="17"/>
                      <a:pt x="18" y="13"/>
                      <a:pt x="23" y="10"/>
                    </a:cubicBezTo>
                    <a:cubicBezTo>
                      <a:pt x="31" y="3"/>
                      <a:pt x="38" y="0"/>
                      <a:pt x="38" y="0"/>
                    </a:cubicBezTo>
                    <a:cubicBezTo>
                      <a:pt x="38" y="0"/>
                      <a:pt x="33" y="5"/>
                      <a:pt x="24" y="12"/>
                    </a:cubicBezTo>
                    <a:cubicBezTo>
                      <a:pt x="20" y="16"/>
                      <a:pt x="15" y="20"/>
                      <a:pt x="10" y="25"/>
                    </a:cubicBezTo>
                    <a:cubicBezTo>
                      <a:pt x="7" y="27"/>
                      <a:pt x="5" y="30"/>
                      <a:pt x="4" y="33"/>
                    </a:cubicBezTo>
                    <a:cubicBezTo>
                      <a:pt x="4" y="37"/>
                      <a:pt x="5" y="39"/>
                      <a:pt x="9" y="40"/>
                    </a:cubicBezTo>
                    <a:cubicBezTo>
                      <a:pt x="12" y="40"/>
                      <a:pt x="16" y="38"/>
                      <a:pt x="20" y="37"/>
                    </a:cubicBezTo>
                    <a:cubicBezTo>
                      <a:pt x="23" y="35"/>
                      <a:pt x="27" y="34"/>
                      <a:pt x="30" y="32"/>
                    </a:cubicBezTo>
                    <a:cubicBezTo>
                      <a:pt x="36" y="28"/>
                      <a:pt x="41" y="24"/>
                      <a:pt x="46" y="21"/>
                    </a:cubicBezTo>
                    <a:cubicBezTo>
                      <a:pt x="54" y="14"/>
                      <a:pt x="58" y="9"/>
                      <a:pt x="59" y="9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1" name="Google Shape;1241;p35"/>
              <p:cNvSpPr/>
              <p:nvPr/>
            </p:nvSpPr>
            <p:spPr>
              <a:xfrm>
                <a:off x="2852090" y="2150595"/>
                <a:ext cx="137294" cy="56849"/>
              </a:xfrm>
              <a:custGeom>
                <a:avLst/>
                <a:gdLst/>
                <a:ahLst/>
                <a:cxnLst/>
                <a:rect l="l" t="t" r="r" b="b"/>
                <a:pathLst>
                  <a:path w="128" h="53" extrusionOk="0">
                    <a:moveTo>
                      <a:pt x="0" y="47"/>
                    </a:moveTo>
                    <a:cubicBezTo>
                      <a:pt x="5" y="54"/>
                      <a:pt x="16" y="55"/>
                      <a:pt x="24" y="52"/>
                    </a:cubicBezTo>
                    <a:cubicBezTo>
                      <a:pt x="32" y="49"/>
                      <a:pt x="39" y="43"/>
                      <a:pt x="47" y="40"/>
                    </a:cubicBezTo>
                    <a:cubicBezTo>
                      <a:pt x="70" y="29"/>
                      <a:pt x="99" y="38"/>
                      <a:pt x="122" y="26"/>
                    </a:cubicBezTo>
                    <a:cubicBezTo>
                      <a:pt x="125" y="25"/>
                      <a:pt x="128" y="22"/>
                      <a:pt x="128" y="18"/>
                    </a:cubicBezTo>
                    <a:cubicBezTo>
                      <a:pt x="127" y="15"/>
                      <a:pt x="123" y="14"/>
                      <a:pt x="119" y="14"/>
                    </a:cubicBezTo>
                    <a:cubicBezTo>
                      <a:pt x="92" y="9"/>
                      <a:pt x="64" y="4"/>
                      <a:pt x="36" y="0"/>
                    </a:cubicBez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2" name="Google Shape;1242;p35"/>
              <p:cNvSpPr/>
              <p:nvPr/>
            </p:nvSpPr>
            <p:spPr>
              <a:xfrm>
                <a:off x="2853162" y="2149523"/>
                <a:ext cx="138367" cy="60066"/>
              </a:xfrm>
              <a:custGeom>
                <a:avLst/>
                <a:gdLst/>
                <a:ahLst/>
                <a:cxnLst/>
                <a:rect l="l" t="t" r="r" b="b"/>
                <a:pathLst>
                  <a:path w="129" h="56" extrusionOk="0">
                    <a:moveTo>
                      <a:pt x="35" y="1"/>
                    </a:moveTo>
                    <a:cubicBezTo>
                      <a:pt x="35" y="1"/>
                      <a:pt x="38" y="0"/>
                      <a:pt x="44" y="1"/>
                    </a:cubicBezTo>
                    <a:cubicBezTo>
                      <a:pt x="50" y="2"/>
                      <a:pt x="58" y="3"/>
                      <a:pt x="69" y="4"/>
                    </a:cubicBezTo>
                    <a:cubicBezTo>
                      <a:pt x="80" y="6"/>
                      <a:pt x="92" y="8"/>
                      <a:pt x="106" y="10"/>
                    </a:cubicBezTo>
                    <a:cubicBezTo>
                      <a:pt x="109" y="11"/>
                      <a:pt x="113" y="11"/>
                      <a:pt x="116" y="12"/>
                    </a:cubicBezTo>
                    <a:cubicBezTo>
                      <a:pt x="119" y="12"/>
                      <a:pt x="124" y="12"/>
                      <a:pt x="128" y="17"/>
                    </a:cubicBezTo>
                    <a:cubicBezTo>
                      <a:pt x="130" y="19"/>
                      <a:pt x="129" y="23"/>
                      <a:pt x="128" y="25"/>
                    </a:cubicBezTo>
                    <a:cubicBezTo>
                      <a:pt x="126" y="27"/>
                      <a:pt x="125" y="28"/>
                      <a:pt x="123" y="29"/>
                    </a:cubicBezTo>
                    <a:cubicBezTo>
                      <a:pt x="119" y="31"/>
                      <a:pt x="115" y="33"/>
                      <a:pt x="111" y="34"/>
                    </a:cubicBezTo>
                    <a:cubicBezTo>
                      <a:pt x="95" y="38"/>
                      <a:pt x="79" y="36"/>
                      <a:pt x="65" y="38"/>
                    </a:cubicBezTo>
                    <a:cubicBezTo>
                      <a:pt x="59" y="39"/>
                      <a:pt x="52" y="39"/>
                      <a:pt x="47" y="42"/>
                    </a:cubicBezTo>
                    <a:cubicBezTo>
                      <a:pt x="41" y="44"/>
                      <a:pt x="37" y="48"/>
                      <a:pt x="32" y="51"/>
                    </a:cubicBezTo>
                    <a:cubicBezTo>
                      <a:pt x="22" y="56"/>
                      <a:pt x="12" y="57"/>
                      <a:pt x="7" y="54"/>
                    </a:cubicBezTo>
                    <a:cubicBezTo>
                      <a:pt x="1" y="52"/>
                      <a:pt x="-1" y="48"/>
                      <a:pt x="0" y="48"/>
                    </a:cubicBezTo>
                    <a:cubicBezTo>
                      <a:pt x="0" y="48"/>
                      <a:pt x="2" y="51"/>
                      <a:pt x="7" y="53"/>
                    </a:cubicBezTo>
                    <a:cubicBezTo>
                      <a:pt x="13" y="54"/>
                      <a:pt x="21" y="53"/>
                      <a:pt x="30" y="48"/>
                    </a:cubicBezTo>
                    <a:cubicBezTo>
                      <a:pt x="35" y="45"/>
                      <a:pt x="39" y="41"/>
                      <a:pt x="45" y="39"/>
                    </a:cubicBezTo>
                    <a:cubicBezTo>
                      <a:pt x="51" y="36"/>
                      <a:pt x="58" y="34"/>
                      <a:pt x="65" y="33"/>
                    </a:cubicBezTo>
                    <a:cubicBezTo>
                      <a:pt x="79" y="31"/>
                      <a:pt x="95" y="33"/>
                      <a:pt x="110" y="29"/>
                    </a:cubicBezTo>
                    <a:cubicBezTo>
                      <a:pt x="114" y="28"/>
                      <a:pt x="117" y="27"/>
                      <a:pt x="120" y="25"/>
                    </a:cubicBezTo>
                    <a:cubicBezTo>
                      <a:pt x="124" y="23"/>
                      <a:pt x="125" y="21"/>
                      <a:pt x="124" y="19"/>
                    </a:cubicBezTo>
                    <a:cubicBezTo>
                      <a:pt x="123" y="17"/>
                      <a:pt x="119" y="17"/>
                      <a:pt x="116" y="16"/>
                    </a:cubicBezTo>
                    <a:lnTo>
                      <a:pt x="105" y="14"/>
                    </a:lnTo>
                    <a:cubicBezTo>
                      <a:pt x="91" y="12"/>
                      <a:pt x="79" y="10"/>
                      <a:pt x="68" y="8"/>
                    </a:cubicBezTo>
                    <a:cubicBezTo>
                      <a:pt x="58" y="6"/>
                      <a:pt x="50" y="4"/>
                      <a:pt x="44" y="3"/>
                    </a:cubicBezTo>
                    <a:cubicBezTo>
                      <a:pt x="38" y="2"/>
                      <a:pt x="35" y="1"/>
                      <a:pt x="35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3" name="Google Shape;1243;p35"/>
              <p:cNvSpPr/>
              <p:nvPr/>
            </p:nvSpPr>
            <p:spPr>
              <a:xfrm>
                <a:off x="3007618" y="2194573"/>
                <a:ext cx="19307" cy="22525"/>
              </a:xfrm>
              <a:custGeom>
                <a:avLst/>
                <a:gdLst/>
                <a:ahLst/>
                <a:cxnLst/>
                <a:rect l="l" t="t" r="r" b="b"/>
                <a:pathLst>
                  <a:path w="18" h="21" extrusionOk="0">
                    <a:moveTo>
                      <a:pt x="0" y="6"/>
                    </a:moveTo>
                    <a:cubicBezTo>
                      <a:pt x="0" y="6"/>
                      <a:pt x="7" y="-1"/>
                      <a:pt x="9" y="0"/>
                    </a:cubicBezTo>
                    <a:cubicBezTo>
                      <a:pt x="12" y="0"/>
                      <a:pt x="16" y="1"/>
                      <a:pt x="18" y="6"/>
                    </a:cubicBezTo>
                    <a:cubicBezTo>
                      <a:pt x="19" y="11"/>
                      <a:pt x="17" y="12"/>
                      <a:pt x="9" y="21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4" name="Google Shape;1244;p35"/>
              <p:cNvSpPr/>
              <p:nvPr/>
            </p:nvSpPr>
            <p:spPr>
              <a:xfrm>
                <a:off x="2981876" y="2201008"/>
                <a:ext cx="35396" cy="31106"/>
              </a:xfrm>
              <a:custGeom>
                <a:avLst/>
                <a:gdLst/>
                <a:ahLst/>
                <a:cxnLst/>
                <a:rect l="l" t="t" r="r" b="b"/>
                <a:pathLst>
                  <a:path w="33" h="29" extrusionOk="0">
                    <a:moveTo>
                      <a:pt x="24" y="0"/>
                    </a:moveTo>
                    <a:cubicBezTo>
                      <a:pt x="18" y="5"/>
                      <a:pt x="13" y="9"/>
                      <a:pt x="7" y="14"/>
                    </a:cubicBezTo>
                    <a:cubicBezTo>
                      <a:pt x="5" y="16"/>
                      <a:pt x="3" y="17"/>
                      <a:pt x="1" y="20"/>
                    </a:cubicBezTo>
                    <a:cubicBezTo>
                      <a:pt x="0" y="22"/>
                      <a:pt x="0" y="25"/>
                      <a:pt x="1" y="27"/>
                    </a:cubicBezTo>
                    <a:cubicBezTo>
                      <a:pt x="3" y="29"/>
                      <a:pt x="5" y="29"/>
                      <a:pt x="7" y="29"/>
                    </a:cubicBezTo>
                    <a:cubicBezTo>
                      <a:pt x="9" y="29"/>
                      <a:pt x="11" y="28"/>
                      <a:pt x="12" y="27"/>
                    </a:cubicBezTo>
                    <a:cubicBezTo>
                      <a:pt x="19" y="24"/>
                      <a:pt x="27" y="19"/>
                      <a:pt x="33" y="15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5" name="Google Shape;1245;p35"/>
              <p:cNvSpPr/>
              <p:nvPr/>
            </p:nvSpPr>
            <p:spPr>
              <a:xfrm>
                <a:off x="2978658" y="2198863"/>
                <a:ext cx="48267" cy="35396"/>
              </a:xfrm>
              <a:custGeom>
                <a:avLst/>
                <a:gdLst/>
                <a:ahLst/>
                <a:cxnLst/>
                <a:rect l="l" t="t" r="r" b="b"/>
                <a:pathLst>
                  <a:path w="45" h="33" extrusionOk="0">
                    <a:moveTo>
                      <a:pt x="45" y="7"/>
                    </a:moveTo>
                    <a:cubicBezTo>
                      <a:pt x="45" y="7"/>
                      <a:pt x="43" y="12"/>
                      <a:pt x="37" y="18"/>
                    </a:cubicBezTo>
                    <a:cubicBezTo>
                      <a:pt x="34" y="21"/>
                      <a:pt x="30" y="24"/>
                      <a:pt x="25" y="27"/>
                    </a:cubicBezTo>
                    <a:cubicBezTo>
                      <a:pt x="22" y="28"/>
                      <a:pt x="20" y="29"/>
                      <a:pt x="17" y="31"/>
                    </a:cubicBezTo>
                    <a:cubicBezTo>
                      <a:pt x="14" y="32"/>
                      <a:pt x="11" y="33"/>
                      <a:pt x="7" y="33"/>
                    </a:cubicBezTo>
                    <a:cubicBezTo>
                      <a:pt x="5" y="33"/>
                      <a:pt x="3" y="32"/>
                      <a:pt x="2" y="30"/>
                    </a:cubicBezTo>
                    <a:cubicBezTo>
                      <a:pt x="0" y="28"/>
                      <a:pt x="0" y="26"/>
                      <a:pt x="1" y="24"/>
                    </a:cubicBezTo>
                    <a:cubicBezTo>
                      <a:pt x="1" y="20"/>
                      <a:pt x="4" y="18"/>
                      <a:pt x="6" y="16"/>
                    </a:cubicBezTo>
                    <a:cubicBezTo>
                      <a:pt x="10" y="13"/>
                      <a:pt x="14" y="10"/>
                      <a:pt x="18" y="7"/>
                    </a:cubicBezTo>
                    <a:cubicBezTo>
                      <a:pt x="24" y="2"/>
                      <a:pt x="28" y="-1"/>
                      <a:pt x="29" y="0"/>
                    </a:cubicBezTo>
                    <a:cubicBezTo>
                      <a:pt x="29" y="0"/>
                      <a:pt x="25" y="4"/>
                      <a:pt x="19" y="9"/>
                    </a:cubicBezTo>
                    <a:lnTo>
                      <a:pt x="8" y="19"/>
                    </a:lnTo>
                    <a:cubicBezTo>
                      <a:pt x="7" y="20"/>
                      <a:pt x="5" y="22"/>
                      <a:pt x="5" y="25"/>
                    </a:cubicBezTo>
                    <a:cubicBezTo>
                      <a:pt x="4" y="27"/>
                      <a:pt x="5" y="28"/>
                      <a:pt x="8" y="29"/>
                    </a:cubicBezTo>
                    <a:cubicBezTo>
                      <a:pt x="10" y="29"/>
                      <a:pt x="12" y="28"/>
                      <a:pt x="15" y="27"/>
                    </a:cubicBezTo>
                    <a:cubicBezTo>
                      <a:pt x="17" y="26"/>
                      <a:pt x="21" y="24"/>
                      <a:pt x="23" y="23"/>
                    </a:cubicBezTo>
                    <a:cubicBezTo>
                      <a:pt x="28" y="20"/>
                      <a:pt x="32" y="18"/>
                      <a:pt x="35" y="15"/>
                    </a:cubicBezTo>
                    <a:cubicBezTo>
                      <a:pt x="41" y="10"/>
                      <a:pt x="44" y="6"/>
                      <a:pt x="45" y="7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6" name="Google Shape;1246;p35"/>
              <p:cNvSpPr/>
              <p:nvPr/>
            </p:nvSpPr>
            <p:spPr>
              <a:xfrm>
                <a:off x="2923955" y="2193500"/>
                <a:ext cx="15017" cy="38614"/>
              </a:xfrm>
              <a:custGeom>
                <a:avLst/>
                <a:gdLst/>
                <a:ahLst/>
                <a:cxnLst/>
                <a:rect l="l" t="t" r="r" b="b"/>
                <a:pathLst>
                  <a:path w="14" h="36" extrusionOk="0">
                    <a:moveTo>
                      <a:pt x="12" y="36"/>
                    </a:moveTo>
                    <a:cubicBezTo>
                      <a:pt x="10" y="36"/>
                      <a:pt x="13" y="27"/>
                      <a:pt x="9" y="17"/>
                    </a:cubicBezTo>
                    <a:cubicBezTo>
                      <a:pt x="6" y="7"/>
                      <a:pt x="0" y="1"/>
                      <a:pt x="0" y="0"/>
                    </a:cubicBezTo>
                    <a:cubicBezTo>
                      <a:pt x="1" y="-1"/>
                      <a:pt x="10" y="4"/>
                      <a:pt x="13" y="16"/>
                    </a:cubicBezTo>
                    <a:cubicBezTo>
                      <a:pt x="17" y="28"/>
                      <a:pt x="12" y="37"/>
                      <a:pt x="12" y="36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7" name="Google Shape;1247;p35"/>
              <p:cNvSpPr/>
              <p:nvPr/>
            </p:nvSpPr>
            <p:spPr>
              <a:xfrm>
                <a:off x="1700107" y="2050842"/>
                <a:ext cx="578137" cy="909578"/>
              </a:xfrm>
              <a:custGeom>
                <a:avLst/>
                <a:gdLst/>
                <a:ahLst/>
                <a:cxnLst/>
                <a:rect l="l" t="t" r="r" b="b"/>
                <a:pathLst>
                  <a:path w="539" h="848" extrusionOk="0">
                    <a:moveTo>
                      <a:pt x="481" y="32"/>
                    </a:moveTo>
                    <a:cubicBezTo>
                      <a:pt x="441" y="11"/>
                      <a:pt x="401" y="6"/>
                      <a:pt x="357" y="5"/>
                    </a:cubicBezTo>
                    <a:cubicBezTo>
                      <a:pt x="307" y="4"/>
                      <a:pt x="235" y="-4"/>
                      <a:pt x="181" y="2"/>
                    </a:cubicBezTo>
                    <a:cubicBezTo>
                      <a:pt x="181" y="2"/>
                      <a:pt x="9" y="16"/>
                      <a:pt x="8" y="145"/>
                    </a:cubicBezTo>
                    <a:lnTo>
                      <a:pt x="36" y="621"/>
                    </a:lnTo>
                    <a:lnTo>
                      <a:pt x="0" y="833"/>
                    </a:lnTo>
                    <a:lnTo>
                      <a:pt x="499" y="848"/>
                    </a:lnTo>
                    <a:lnTo>
                      <a:pt x="495" y="598"/>
                    </a:lnTo>
                    <a:cubicBezTo>
                      <a:pt x="497" y="710"/>
                      <a:pt x="491" y="355"/>
                      <a:pt x="493" y="260"/>
                    </a:cubicBezTo>
                    <a:cubicBezTo>
                      <a:pt x="501" y="190"/>
                      <a:pt x="534" y="182"/>
                      <a:pt x="539" y="136"/>
                    </a:cubicBezTo>
                    <a:cubicBezTo>
                      <a:pt x="544" y="96"/>
                      <a:pt x="517" y="50"/>
                      <a:pt x="481" y="3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8" name="Google Shape;1248;p35"/>
              <p:cNvSpPr/>
              <p:nvPr/>
            </p:nvSpPr>
            <p:spPr>
              <a:xfrm>
                <a:off x="2105553" y="2059423"/>
                <a:ext cx="823764" cy="418320"/>
              </a:xfrm>
              <a:custGeom>
                <a:avLst/>
                <a:gdLst/>
                <a:ahLst/>
                <a:cxnLst/>
                <a:rect l="l" t="t" r="r" b="b"/>
                <a:pathLst>
                  <a:path w="768" h="390" extrusionOk="0">
                    <a:moveTo>
                      <a:pt x="0" y="0"/>
                    </a:moveTo>
                    <a:cubicBezTo>
                      <a:pt x="0" y="0"/>
                      <a:pt x="75" y="-2"/>
                      <a:pt x="125" y="23"/>
                    </a:cubicBezTo>
                    <a:cubicBezTo>
                      <a:pt x="174" y="47"/>
                      <a:pt x="448" y="215"/>
                      <a:pt x="448" y="215"/>
                    </a:cubicBezTo>
                    <a:lnTo>
                      <a:pt x="658" y="99"/>
                    </a:lnTo>
                    <a:lnTo>
                      <a:pt x="768" y="203"/>
                    </a:lnTo>
                    <a:lnTo>
                      <a:pt x="528" y="362"/>
                    </a:lnTo>
                    <a:cubicBezTo>
                      <a:pt x="481" y="393"/>
                      <a:pt x="422" y="399"/>
                      <a:pt x="370" y="377"/>
                    </a:cubicBezTo>
                    <a:lnTo>
                      <a:pt x="99" y="2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9" name="Google Shape;1249;p35"/>
              <p:cNvSpPr/>
              <p:nvPr/>
            </p:nvSpPr>
            <p:spPr>
              <a:xfrm>
                <a:off x="2226758" y="2246058"/>
                <a:ext cx="5363" cy="353963"/>
              </a:xfrm>
              <a:custGeom>
                <a:avLst/>
                <a:gdLst/>
                <a:ahLst/>
                <a:cxnLst/>
                <a:rect l="l" t="t" r="r" b="b"/>
                <a:pathLst>
                  <a:path w="5" h="330" extrusionOk="0">
                    <a:moveTo>
                      <a:pt x="2" y="0"/>
                    </a:moveTo>
                    <a:cubicBezTo>
                      <a:pt x="3" y="0"/>
                      <a:pt x="5" y="74"/>
                      <a:pt x="5" y="165"/>
                    </a:cubicBezTo>
                    <a:cubicBezTo>
                      <a:pt x="5" y="256"/>
                      <a:pt x="4" y="330"/>
                      <a:pt x="3" y="330"/>
                    </a:cubicBezTo>
                    <a:cubicBezTo>
                      <a:pt x="2" y="330"/>
                      <a:pt x="0" y="256"/>
                      <a:pt x="0" y="165"/>
                    </a:cubicBezTo>
                    <a:cubicBezTo>
                      <a:pt x="0" y="74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0" name="Google Shape;1250;p35"/>
              <p:cNvSpPr/>
              <p:nvPr/>
            </p:nvSpPr>
            <p:spPr>
              <a:xfrm>
                <a:off x="1407284" y="4345168"/>
                <a:ext cx="282096" cy="379706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54" extrusionOk="0">
                    <a:moveTo>
                      <a:pt x="130" y="0"/>
                    </a:moveTo>
                    <a:lnTo>
                      <a:pt x="83" y="187"/>
                    </a:lnTo>
                    <a:lnTo>
                      <a:pt x="3" y="324"/>
                    </a:lnTo>
                    <a:cubicBezTo>
                      <a:pt x="-3" y="334"/>
                      <a:pt x="1" y="347"/>
                      <a:pt x="11" y="352"/>
                    </a:cubicBezTo>
                    <a:lnTo>
                      <a:pt x="11" y="352"/>
                    </a:lnTo>
                    <a:cubicBezTo>
                      <a:pt x="17" y="355"/>
                      <a:pt x="24" y="355"/>
                      <a:pt x="29" y="352"/>
                    </a:cubicBezTo>
                    <a:cubicBezTo>
                      <a:pt x="65" y="332"/>
                      <a:pt x="197" y="260"/>
                      <a:pt x="200" y="246"/>
                    </a:cubicBezTo>
                    <a:cubicBezTo>
                      <a:pt x="203" y="230"/>
                      <a:pt x="263" y="52"/>
                      <a:pt x="263" y="52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1" name="Google Shape;1251;p35"/>
              <p:cNvSpPr/>
              <p:nvPr/>
            </p:nvSpPr>
            <p:spPr>
              <a:xfrm>
                <a:off x="1419083" y="4596160"/>
                <a:ext cx="205941" cy="128714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20" extrusionOk="0">
                    <a:moveTo>
                      <a:pt x="0" y="118"/>
                    </a:moveTo>
                    <a:lnTo>
                      <a:pt x="192" y="0"/>
                    </a:lnTo>
                    <a:lnTo>
                      <a:pt x="190" y="8"/>
                    </a:lnTo>
                    <a:cubicBezTo>
                      <a:pt x="188" y="14"/>
                      <a:pt x="184" y="20"/>
                      <a:pt x="178" y="24"/>
                    </a:cubicBezTo>
                    <a:cubicBezTo>
                      <a:pt x="162" y="35"/>
                      <a:pt x="119" y="63"/>
                      <a:pt x="19" y="118"/>
                    </a:cubicBezTo>
                    <a:cubicBezTo>
                      <a:pt x="13" y="121"/>
                      <a:pt x="6" y="121"/>
                      <a:pt x="0" y="11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2" name="Google Shape;1252;p35"/>
              <p:cNvSpPr/>
              <p:nvPr/>
            </p:nvSpPr>
            <p:spPr>
              <a:xfrm>
                <a:off x="1593918" y="4520005"/>
                <a:ext cx="23597" cy="23598"/>
              </a:xfrm>
              <a:custGeom>
                <a:avLst/>
                <a:gdLst/>
                <a:ahLst/>
                <a:cxnLst/>
                <a:rect l="l" t="t" r="r" b="b"/>
                <a:pathLst>
                  <a:path w="22" h="22" extrusionOk="0">
                    <a:moveTo>
                      <a:pt x="8" y="0"/>
                    </a:moveTo>
                    <a:cubicBezTo>
                      <a:pt x="2" y="2"/>
                      <a:pt x="-1" y="9"/>
                      <a:pt x="0" y="14"/>
                    </a:cubicBezTo>
                    <a:cubicBezTo>
                      <a:pt x="2" y="20"/>
                      <a:pt x="9" y="24"/>
                      <a:pt x="14" y="22"/>
                    </a:cubicBezTo>
                    <a:cubicBezTo>
                      <a:pt x="20" y="20"/>
                      <a:pt x="24" y="12"/>
                      <a:pt x="22" y="7"/>
                    </a:cubicBezTo>
                    <a:cubicBezTo>
                      <a:pt x="20" y="1"/>
                      <a:pt x="11" y="-2"/>
                      <a:pt x="7" y="1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3" name="Google Shape;1253;p35"/>
              <p:cNvSpPr/>
              <p:nvPr/>
            </p:nvSpPr>
            <p:spPr>
              <a:xfrm>
                <a:off x="1453406" y="4615467"/>
                <a:ext cx="36469" cy="3217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0" extrusionOk="0">
                    <a:moveTo>
                      <a:pt x="33" y="30"/>
                    </a:moveTo>
                    <a:cubicBezTo>
                      <a:pt x="32" y="31"/>
                      <a:pt x="30" y="20"/>
                      <a:pt x="21" y="11"/>
                    </a:cubicBezTo>
                    <a:cubicBezTo>
                      <a:pt x="11" y="3"/>
                      <a:pt x="0" y="3"/>
                      <a:pt x="0" y="1"/>
                    </a:cubicBezTo>
                    <a:cubicBezTo>
                      <a:pt x="0" y="1"/>
                      <a:pt x="3" y="0"/>
                      <a:pt x="8" y="1"/>
                    </a:cubicBezTo>
                    <a:cubicBezTo>
                      <a:pt x="12" y="1"/>
                      <a:pt x="18" y="4"/>
                      <a:pt x="24" y="8"/>
                    </a:cubicBezTo>
                    <a:cubicBezTo>
                      <a:pt x="29" y="13"/>
                      <a:pt x="32" y="19"/>
                      <a:pt x="33" y="23"/>
                    </a:cubicBezTo>
                    <a:cubicBezTo>
                      <a:pt x="34" y="28"/>
                      <a:pt x="34" y="30"/>
                      <a:pt x="33" y="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4" name="Google Shape;1254;p35"/>
              <p:cNvSpPr/>
              <p:nvPr/>
            </p:nvSpPr>
            <p:spPr>
              <a:xfrm>
                <a:off x="1433027" y="4648719"/>
                <a:ext cx="34324" cy="225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21" extrusionOk="0">
                    <a:moveTo>
                      <a:pt x="32" y="21"/>
                    </a:moveTo>
                    <a:cubicBezTo>
                      <a:pt x="31" y="21"/>
                      <a:pt x="27" y="14"/>
                      <a:pt x="18" y="8"/>
                    </a:cubicBezTo>
                    <a:cubicBezTo>
                      <a:pt x="9" y="3"/>
                      <a:pt x="0" y="2"/>
                      <a:pt x="0" y="1"/>
                    </a:cubicBezTo>
                    <a:cubicBezTo>
                      <a:pt x="0" y="0"/>
                      <a:pt x="10" y="-2"/>
                      <a:pt x="20" y="5"/>
                    </a:cubicBezTo>
                    <a:cubicBezTo>
                      <a:pt x="30" y="11"/>
                      <a:pt x="33" y="21"/>
                      <a:pt x="32" y="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5" name="Google Shape;1255;p35"/>
              <p:cNvSpPr/>
              <p:nvPr/>
            </p:nvSpPr>
            <p:spPr>
              <a:xfrm>
                <a:off x="1474859" y="4582216"/>
                <a:ext cx="50413" cy="38614"/>
              </a:xfrm>
              <a:custGeom>
                <a:avLst/>
                <a:gdLst/>
                <a:ahLst/>
                <a:cxnLst/>
                <a:rect l="l" t="t" r="r" b="b"/>
                <a:pathLst>
                  <a:path w="47" h="36" extrusionOk="0">
                    <a:moveTo>
                      <a:pt x="47" y="36"/>
                    </a:moveTo>
                    <a:cubicBezTo>
                      <a:pt x="46" y="37"/>
                      <a:pt x="39" y="25"/>
                      <a:pt x="26" y="15"/>
                    </a:cubicBezTo>
                    <a:cubicBezTo>
                      <a:pt x="13" y="6"/>
                      <a:pt x="0" y="3"/>
                      <a:pt x="0" y="1"/>
                    </a:cubicBezTo>
                    <a:cubicBezTo>
                      <a:pt x="0" y="0"/>
                      <a:pt x="15" y="1"/>
                      <a:pt x="29" y="12"/>
                    </a:cubicBezTo>
                    <a:cubicBezTo>
                      <a:pt x="43" y="22"/>
                      <a:pt x="48" y="36"/>
                      <a:pt x="47" y="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6" name="Google Shape;1256;p35"/>
              <p:cNvSpPr/>
              <p:nvPr/>
            </p:nvSpPr>
            <p:spPr>
              <a:xfrm>
                <a:off x="1494166" y="4542530"/>
                <a:ext cx="51485" cy="19307"/>
              </a:xfrm>
              <a:custGeom>
                <a:avLst/>
                <a:gdLst/>
                <a:ahLst/>
                <a:cxnLst/>
                <a:rect l="l" t="t" r="r" b="b"/>
                <a:pathLst>
                  <a:path w="48" h="18" extrusionOk="0">
                    <a:moveTo>
                      <a:pt x="48" y="18"/>
                    </a:moveTo>
                    <a:cubicBezTo>
                      <a:pt x="47" y="19"/>
                      <a:pt x="38" y="11"/>
                      <a:pt x="25" y="7"/>
                    </a:cubicBezTo>
                    <a:cubicBezTo>
                      <a:pt x="11" y="3"/>
                      <a:pt x="0" y="3"/>
                      <a:pt x="0" y="2"/>
                    </a:cubicBezTo>
                    <a:cubicBezTo>
                      <a:pt x="0" y="1"/>
                      <a:pt x="12" y="-1"/>
                      <a:pt x="26" y="3"/>
                    </a:cubicBezTo>
                    <a:cubicBezTo>
                      <a:pt x="40" y="8"/>
                      <a:pt x="49" y="17"/>
                      <a:pt x="48" y="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7" name="Google Shape;1257;p35"/>
              <p:cNvSpPr/>
              <p:nvPr/>
            </p:nvSpPr>
            <p:spPr>
              <a:xfrm>
                <a:off x="1508109" y="4484608"/>
                <a:ext cx="53631" cy="18234"/>
              </a:xfrm>
              <a:custGeom>
                <a:avLst/>
                <a:gdLst/>
                <a:ahLst/>
                <a:cxnLst/>
                <a:rect l="l" t="t" r="r" b="b"/>
                <a:pathLst>
                  <a:path w="50" h="17" extrusionOk="0">
                    <a:moveTo>
                      <a:pt x="50" y="17"/>
                    </a:moveTo>
                    <a:cubicBezTo>
                      <a:pt x="49" y="18"/>
                      <a:pt x="41" y="9"/>
                      <a:pt x="26" y="6"/>
                    </a:cubicBezTo>
                    <a:cubicBezTo>
                      <a:pt x="12" y="2"/>
                      <a:pt x="0" y="6"/>
                      <a:pt x="0" y="5"/>
                    </a:cubicBezTo>
                    <a:cubicBezTo>
                      <a:pt x="0" y="4"/>
                      <a:pt x="2" y="3"/>
                      <a:pt x="7" y="1"/>
                    </a:cubicBezTo>
                    <a:cubicBezTo>
                      <a:pt x="12" y="0"/>
                      <a:pt x="19" y="0"/>
                      <a:pt x="27" y="1"/>
                    </a:cubicBezTo>
                    <a:cubicBezTo>
                      <a:pt x="35" y="3"/>
                      <a:pt x="41" y="6"/>
                      <a:pt x="45" y="10"/>
                    </a:cubicBezTo>
                    <a:cubicBezTo>
                      <a:pt x="49" y="13"/>
                      <a:pt x="50" y="17"/>
                      <a:pt x="50" y="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8" name="Google Shape;1258;p35"/>
              <p:cNvSpPr/>
              <p:nvPr/>
            </p:nvSpPr>
            <p:spPr>
              <a:xfrm>
                <a:off x="1514545" y="4439558"/>
                <a:ext cx="62211" cy="39687"/>
              </a:xfrm>
              <a:custGeom>
                <a:avLst/>
                <a:gdLst/>
                <a:ahLst/>
                <a:cxnLst/>
                <a:rect l="l" t="t" r="r" b="b"/>
                <a:pathLst>
                  <a:path w="58" h="37" extrusionOk="0">
                    <a:moveTo>
                      <a:pt x="24" y="37"/>
                    </a:moveTo>
                    <a:cubicBezTo>
                      <a:pt x="24" y="37"/>
                      <a:pt x="23" y="34"/>
                      <a:pt x="25" y="30"/>
                    </a:cubicBezTo>
                    <a:cubicBezTo>
                      <a:pt x="26" y="26"/>
                      <a:pt x="30" y="19"/>
                      <a:pt x="36" y="13"/>
                    </a:cubicBezTo>
                    <a:cubicBezTo>
                      <a:pt x="39" y="10"/>
                      <a:pt x="42" y="6"/>
                      <a:pt x="48" y="5"/>
                    </a:cubicBezTo>
                    <a:cubicBezTo>
                      <a:pt x="51" y="5"/>
                      <a:pt x="55" y="6"/>
                      <a:pt x="56" y="9"/>
                    </a:cubicBezTo>
                    <a:cubicBezTo>
                      <a:pt x="58" y="12"/>
                      <a:pt x="58" y="16"/>
                      <a:pt x="57" y="19"/>
                    </a:cubicBezTo>
                    <a:cubicBezTo>
                      <a:pt x="53" y="30"/>
                      <a:pt x="40" y="39"/>
                      <a:pt x="26" y="37"/>
                    </a:cubicBezTo>
                    <a:cubicBezTo>
                      <a:pt x="13" y="35"/>
                      <a:pt x="3" y="24"/>
                      <a:pt x="0" y="12"/>
                    </a:cubicBezTo>
                    <a:cubicBezTo>
                      <a:pt x="0" y="9"/>
                      <a:pt x="0" y="6"/>
                      <a:pt x="2" y="3"/>
                    </a:cubicBezTo>
                    <a:cubicBezTo>
                      <a:pt x="4" y="0"/>
                      <a:pt x="9" y="0"/>
                      <a:pt x="11" y="1"/>
                    </a:cubicBezTo>
                    <a:cubicBezTo>
                      <a:pt x="16" y="3"/>
                      <a:pt x="19" y="8"/>
                      <a:pt x="22" y="11"/>
                    </a:cubicBezTo>
                    <a:cubicBezTo>
                      <a:pt x="27" y="18"/>
                      <a:pt x="29" y="24"/>
                      <a:pt x="30" y="29"/>
                    </a:cubicBezTo>
                    <a:cubicBezTo>
                      <a:pt x="31" y="33"/>
                      <a:pt x="32" y="36"/>
                      <a:pt x="31" y="36"/>
                    </a:cubicBezTo>
                    <a:cubicBezTo>
                      <a:pt x="31" y="36"/>
                      <a:pt x="29" y="25"/>
                      <a:pt x="19" y="13"/>
                    </a:cubicBezTo>
                    <a:cubicBezTo>
                      <a:pt x="17" y="9"/>
                      <a:pt x="14" y="6"/>
                      <a:pt x="10" y="4"/>
                    </a:cubicBezTo>
                    <a:cubicBezTo>
                      <a:pt x="8" y="3"/>
                      <a:pt x="6" y="4"/>
                      <a:pt x="5" y="5"/>
                    </a:cubicBezTo>
                    <a:cubicBezTo>
                      <a:pt x="4" y="7"/>
                      <a:pt x="4" y="9"/>
                      <a:pt x="4" y="11"/>
                    </a:cubicBezTo>
                    <a:cubicBezTo>
                      <a:pt x="6" y="21"/>
                      <a:pt x="15" y="31"/>
                      <a:pt x="27" y="33"/>
                    </a:cubicBezTo>
                    <a:cubicBezTo>
                      <a:pt x="38" y="34"/>
                      <a:pt x="50" y="27"/>
                      <a:pt x="53" y="17"/>
                    </a:cubicBezTo>
                    <a:cubicBezTo>
                      <a:pt x="54" y="15"/>
                      <a:pt x="54" y="13"/>
                      <a:pt x="53" y="11"/>
                    </a:cubicBezTo>
                    <a:cubicBezTo>
                      <a:pt x="52" y="9"/>
                      <a:pt x="50" y="8"/>
                      <a:pt x="48" y="9"/>
                    </a:cubicBezTo>
                    <a:cubicBezTo>
                      <a:pt x="44" y="9"/>
                      <a:pt x="41" y="12"/>
                      <a:pt x="38" y="15"/>
                    </a:cubicBezTo>
                    <a:cubicBezTo>
                      <a:pt x="26" y="27"/>
                      <a:pt x="24" y="37"/>
                      <a:pt x="24" y="3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9" name="Google Shape;1259;p35"/>
              <p:cNvSpPr/>
              <p:nvPr/>
            </p:nvSpPr>
            <p:spPr>
              <a:xfrm>
                <a:off x="2054068" y="4365548"/>
                <a:ext cx="328219" cy="263863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46" extrusionOk="0">
                    <a:moveTo>
                      <a:pt x="159" y="5"/>
                    </a:moveTo>
                    <a:lnTo>
                      <a:pt x="148" y="163"/>
                    </a:lnTo>
                    <a:cubicBezTo>
                      <a:pt x="148" y="163"/>
                      <a:pt x="305" y="215"/>
                      <a:pt x="306" y="244"/>
                    </a:cubicBezTo>
                    <a:lnTo>
                      <a:pt x="0" y="246"/>
                    </a:lnTo>
                    <a:lnTo>
                      <a:pt x="6" y="0"/>
                    </a:lnTo>
                    <a:lnTo>
                      <a:pt x="159" y="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3550" rIns="90000" bIns="43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0" name="Google Shape;1260;p35"/>
              <p:cNvSpPr/>
              <p:nvPr/>
            </p:nvSpPr>
            <p:spPr>
              <a:xfrm>
                <a:off x="2102335" y="4522150"/>
                <a:ext cx="24670" cy="25743"/>
              </a:xfrm>
              <a:custGeom>
                <a:avLst/>
                <a:gdLst/>
                <a:ahLst/>
                <a:cxnLst/>
                <a:rect l="l" t="t" r="r" b="b"/>
                <a:pathLst>
                  <a:path w="23" h="24" extrusionOk="0">
                    <a:moveTo>
                      <a:pt x="9" y="0"/>
                    </a:moveTo>
                    <a:cubicBezTo>
                      <a:pt x="3" y="2"/>
                      <a:pt x="-1" y="8"/>
                      <a:pt x="0" y="14"/>
                    </a:cubicBezTo>
                    <a:cubicBezTo>
                      <a:pt x="1" y="20"/>
                      <a:pt x="8" y="25"/>
                      <a:pt x="14" y="24"/>
                    </a:cubicBezTo>
                    <a:cubicBezTo>
                      <a:pt x="20" y="22"/>
                      <a:pt x="24" y="15"/>
                      <a:pt x="23" y="9"/>
                    </a:cubicBezTo>
                    <a:cubicBezTo>
                      <a:pt x="21" y="3"/>
                      <a:pt x="14" y="-2"/>
                      <a:pt x="8" y="1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1" name="Google Shape;1261;p35"/>
              <p:cNvSpPr/>
              <p:nvPr/>
            </p:nvSpPr>
            <p:spPr>
              <a:xfrm>
                <a:off x="2054068" y="4602596"/>
                <a:ext cx="330364" cy="26815"/>
              </a:xfrm>
              <a:custGeom>
                <a:avLst/>
                <a:gdLst/>
                <a:ahLst/>
                <a:cxnLst/>
                <a:rect l="l" t="t" r="r" b="b"/>
                <a:pathLst>
                  <a:path w="308" h="25" extrusionOk="0">
                    <a:moveTo>
                      <a:pt x="0" y="25"/>
                    </a:moveTo>
                    <a:lnTo>
                      <a:pt x="1" y="0"/>
                    </a:lnTo>
                    <a:lnTo>
                      <a:pt x="296" y="8"/>
                    </a:lnTo>
                    <a:cubicBezTo>
                      <a:pt x="296" y="8"/>
                      <a:pt x="306" y="13"/>
                      <a:pt x="308" y="25"/>
                    </a:cubicBezTo>
                    <a:lnTo>
                      <a:pt x="0" y="2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2" name="Google Shape;1262;p35"/>
              <p:cNvSpPr/>
              <p:nvPr/>
            </p:nvSpPr>
            <p:spPr>
              <a:xfrm>
                <a:off x="2188144" y="4536094"/>
                <a:ext cx="30033" cy="20380"/>
              </a:xfrm>
              <a:custGeom>
                <a:avLst/>
                <a:gdLst/>
                <a:ahLst/>
                <a:cxnLst/>
                <a:rect l="l" t="t" r="r" b="b"/>
                <a:pathLst>
                  <a:path w="28" h="19" extrusionOk="0">
                    <a:moveTo>
                      <a:pt x="28" y="2"/>
                    </a:moveTo>
                    <a:cubicBezTo>
                      <a:pt x="28" y="4"/>
                      <a:pt x="21" y="4"/>
                      <a:pt x="13" y="9"/>
                    </a:cubicBezTo>
                    <a:cubicBezTo>
                      <a:pt x="6" y="13"/>
                      <a:pt x="2" y="20"/>
                      <a:pt x="0" y="19"/>
                    </a:cubicBezTo>
                    <a:cubicBezTo>
                      <a:pt x="-1" y="19"/>
                      <a:pt x="1" y="10"/>
                      <a:pt x="11" y="4"/>
                    </a:cubicBezTo>
                    <a:cubicBezTo>
                      <a:pt x="20" y="-1"/>
                      <a:pt x="29" y="1"/>
                      <a:pt x="28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3" name="Google Shape;1263;p35"/>
              <p:cNvSpPr/>
              <p:nvPr/>
            </p:nvSpPr>
            <p:spPr>
              <a:xfrm>
                <a:off x="2229976" y="4552183"/>
                <a:ext cx="22525" cy="25743"/>
              </a:xfrm>
              <a:custGeom>
                <a:avLst/>
                <a:gdLst/>
                <a:ahLst/>
                <a:cxnLst/>
                <a:rect l="l" t="t" r="r" b="b"/>
                <a:pathLst>
                  <a:path w="21" h="24" extrusionOk="0">
                    <a:moveTo>
                      <a:pt x="21" y="1"/>
                    </a:moveTo>
                    <a:cubicBezTo>
                      <a:pt x="21" y="3"/>
                      <a:pt x="15" y="5"/>
                      <a:pt x="10" y="11"/>
                    </a:cubicBezTo>
                    <a:cubicBezTo>
                      <a:pt x="4" y="17"/>
                      <a:pt x="3" y="24"/>
                      <a:pt x="1" y="24"/>
                    </a:cubicBezTo>
                    <a:cubicBezTo>
                      <a:pt x="0" y="24"/>
                      <a:pt x="-1" y="15"/>
                      <a:pt x="6" y="8"/>
                    </a:cubicBezTo>
                    <a:cubicBezTo>
                      <a:pt x="12" y="0"/>
                      <a:pt x="21" y="0"/>
                      <a:pt x="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4" name="Google Shape;1264;p35"/>
              <p:cNvSpPr/>
              <p:nvPr/>
            </p:nvSpPr>
            <p:spPr>
              <a:xfrm>
                <a:off x="2268590" y="4568272"/>
                <a:ext cx="16089" cy="26815"/>
              </a:xfrm>
              <a:custGeom>
                <a:avLst/>
                <a:gdLst/>
                <a:ahLst/>
                <a:cxnLst/>
                <a:rect l="l" t="t" r="r" b="b"/>
                <a:pathLst>
                  <a:path w="15" h="25" extrusionOk="0">
                    <a:moveTo>
                      <a:pt x="2" y="25"/>
                    </a:moveTo>
                    <a:cubicBezTo>
                      <a:pt x="1" y="26"/>
                      <a:pt x="-1" y="18"/>
                      <a:pt x="3" y="10"/>
                    </a:cubicBezTo>
                    <a:cubicBezTo>
                      <a:pt x="7" y="2"/>
                      <a:pt x="14" y="-1"/>
                      <a:pt x="15" y="0"/>
                    </a:cubicBezTo>
                    <a:cubicBezTo>
                      <a:pt x="16" y="1"/>
                      <a:pt x="11" y="6"/>
                      <a:pt x="8" y="12"/>
                    </a:cubicBezTo>
                    <a:cubicBezTo>
                      <a:pt x="4" y="19"/>
                      <a:pt x="4" y="25"/>
                      <a:pt x="2" y="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5" name="Google Shape;1265;p35"/>
              <p:cNvSpPr/>
              <p:nvPr/>
            </p:nvSpPr>
            <p:spPr>
              <a:xfrm>
                <a:off x="2182781" y="4493189"/>
                <a:ext cx="34324" cy="7508"/>
              </a:xfrm>
              <a:custGeom>
                <a:avLst/>
                <a:gdLst/>
                <a:ahLst/>
                <a:cxnLst/>
                <a:rect l="l" t="t" r="r" b="b"/>
                <a:pathLst>
                  <a:path w="32" h="7" extrusionOk="0">
                    <a:moveTo>
                      <a:pt x="32" y="6"/>
                    </a:moveTo>
                    <a:cubicBezTo>
                      <a:pt x="31" y="7"/>
                      <a:pt x="24" y="5"/>
                      <a:pt x="16" y="5"/>
                    </a:cubicBezTo>
                    <a:cubicBezTo>
                      <a:pt x="7" y="6"/>
                      <a:pt x="1" y="8"/>
                      <a:pt x="0" y="7"/>
                    </a:cubicBezTo>
                    <a:cubicBezTo>
                      <a:pt x="-1" y="6"/>
                      <a:pt x="6" y="0"/>
                      <a:pt x="16" y="0"/>
                    </a:cubicBezTo>
                    <a:cubicBezTo>
                      <a:pt x="26" y="0"/>
                      <a:pt x="33" y="5"/>
                      <a:pt x="32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6" name="Google Shape;1266;p35"/>
              <p:cNvSpPr/>
              <p:nvPr/>
            </p:nvSpPr>
            <p:spPr>
              <a:xfrm>
                <a:off x="2168837" y="4437413"/>
                <a:ext cx="49340" cy="30033"/>
              </a:xfrm>
              <a:custGeom>
                <a:avLst/>
                <a:gdLst/>
                <a:ahLst/>
                <a:cxnLst/>
                <a:rect l="l" t="t" r="r" b="b"/>
                <a:pathLst>
                  <a:path w="46" h="28" extrusionOk="0">
                    <a:moveTo>
                      <a:pt x="46" y="26"/>
                    </a:moveTo>
                    <a:cubicBezTo>
                      <a:pt x="46" y="27"/>
                      <a:pt x="40" y="28"/>
                      <a:pt x="31" y="26"/>
                    </a:cubicBezTo>
                    <a:cubicBezTo>
                      <a:pt x="26" y="25"/>
                      <a:pt x="21" y="23"/>
                      <a:pt x="15" y="20"/>
                    </a:cubicBezTo>
                    <a:cubicBezTo>
                      <a:pt x="12" y="19"/>
                      <a:pt x="9" y="17"/>
                      <a:pt x="7" y="15"/>
                    </a:cubicBezTo>
                    <a:cubicBezTo>
                      <a:pt x="5" y="14"/>
                      <a:pt x="3" y="14"/>
                      <a:pt x="2" y="12"/>
                    </a:cubicBezTo>
                    <a:cubicBezTo>
                      <a:pt x="0" y="10"/>
                      <a:pt x="0" y="6"/>
                      <a:pt x="2" y="4"/>
                    </a:cubicBezTo>
                    <a:cubicBezTo>
                      <a:pt x="3" y="1"/>
                      <a:pt x="6" y="0"/>
                      <a:pt x="8" y="1"/>
                    </a:cubicBezTo>
                    <a:cubicBezTo>
                      <a:pt x="11" y="1"/>
                      <a:pt x="12" y="1"/>
                      <a:pt x="14" y="2"/>
                    </a:cubicBezTo>
                    <a:cubicBezTo>
                      <a:pt x="17" y="3"/>
                      <a:pt x="21" y="4"/>
                      <a:pt x="23" y="5"/>
                    </a:cubicBezTo>
                    <a:cubicBezTo>
                      <a:pt x="29" y="8"/>
                      <a:pt x="34" y="11"/>
                      <a:pt x="37" y="15"/>
                    </a:cubicBezTo>
                    <a:cubicBezTo>
                      <a:pt x="44" y="22"/>
                      <a:pt x="46" y="27"/>
                      <a:pt x="46" y="28"/>
                    </a:cubicBezTo>
                    <a:cubicBezTo>
                      <a:pt x="45" y="28"/>
                      <a:pt x="42" y="23"/>
                      <a:pt x="35" y="18"/>
                    </a:cubicBezTo>
                    <a:cubicBezTo>
                      <a:pt x="31" y="15"/>
                      <a:pt x="27" y="12"/>
                      <a:pt x="21" y="10"/>
                    </a:cubicBezTo>
                    <a:cubicBezTo>
                      <a:pt x="19" y="8"/>
                      <a:pt x="16" y="7"/>
                      <a:pt x="13" y="7"/>
                    </a:cubicBezTo>
                    <a:cubicBezTo>
                      <a:pt x="9" y="6"/>
                      <a:pt x="7" y="5"/>
                      <a:pt x="6" y="7"/>
                    </a:cubicBezTo>
                    <a:cubicBezTo>
                      <a:pt x="5" y="7"/>
                      <a:pt x="5" y="8"/>
                      <a:pt x="6" y="9"/>
                    </a:cubicBezTo>
                    <a:cubicBezTo>
                      <a:pt x="7" y="10"/>
                      <a:pt x="8" y="10"/>
                      <a:pt x="9" y="11"/>
                    </a:cubicBezTo>
                    <a:cubicBezTo>
                      <a:pt x="12" y="13"/>
                      <a:pt x="15" y="15"/>
                      <a:pt x="17" y="16"/>
                    </a:cubicBezTo>
                    <a:cubicBezTo>
                      <a:pt x="23" y="19"/>
                      <a:pt x="28" y="21"/>
                      <a:pt x="32" y="22"/>
                    </a:cubicBezTo>
                    <a:cubicBezTo>
                      <a:pt x="41" y="25"/>
                      <a:pt x="46" y="26"/>
                      <a:pt x="46" y="27"/>
                    </a:cubicBezTo>
                    <a:lnTo>
                      <a:pt x="46" y="26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7" name="Google Shape;1267;p35"/>
              <p:cNvSpPr/>
              <p:nvPr/>
            </p:nvSpPr>
            <p:spPr>
              <a:xfrm>
                <a:off x="2212814" y="4415961"/>
                <a:ext cx="26815" cy="51486"/>
              </a:xfrm>
              <a:custGeom>
                <a:avLst/>
                <a:gdLst/>
                <a:ahLst/>
                <a:cxnLst/>
                <a:rect l="l" t="t" r="r" b="b"/>
                <a:pathLst>
                  <a:path w="25" h="48" extrusionOk="0">
                    <a:moveTo>
                      <a:pt x="3" y="48"/>
                    </a:moveTo>
                    <a:cubicBezTo>
                      <a:pt x="3" y="48"/>
                      <a:pt x="0" y="43"/>
                      <a:pt x="0" y="33"/>
                    </a:cubicBezTo>
                    <a:cubicBezTo>
                      <a:pt x="0" y="29"/>
                      <a:pt x="0" y="23"/>
                      <a:pt x="2" y="17"/>
                    </a:cubicBezTo>
                    <a:cubicBezTo>
                      <a:pt x="3" y="14"/>
                      <a:pt x="5" y="11"/>
                      <a:pt x="7" y="8"/>
                    </a:cubicBezTo>
                    <a:cubicBezTo>
                      <a:pt x="8" y="5"/>
                      <a:pt x="11" y="1"/>
                      <a:pt x="17" y="0"/>
                    </a:cubicBezTo>
                    <a:cubicBezTo>
                      <a:pt x="20" y="0"/>
                      <a:pt x="22" y="3"/>
                      <a:pt x="23" y="5"/>
                    </a:cubicBezTo>
                    <a:cubicBezTo>
                      <a:pt x="24" y="7"/>
                      <a:pt x="24" y="9"/>
                      <a:pt x="24" y="10"/>
                    </a:cubicBezTo>
                    <a:cubicBezTo>
                      <a:pt x="25" y="14"/>
                      <a:pt x="25" y="17"/>
                      <a:pt x="24" y="21"/>
                    </a:cubicBezTo>
                    <a:cubicBezTo>
                      <a:pt x="23" y="27"/>
                      <a:pt x="20" y="32"/>
                      <a:pt x="17" y="36"/>
                    </a:cubicBezTo>
                    <a:cubicBezTo>
                      <a:pt x="11" y="44"/>
                      <a:pt x="4" y="45"/>
                      <a:pt x="4" y="45"/>
                    </a:cubicBezTo>
                    <a:cubicBezTo>
                      <a:pt x="4" y="44"/>
                      <a:pt x="9" y="42"/>
                      <a:pt x="14" y="34"/>
                    </a:cubicBezTo>
                    <a:cubicBezTo>
                      <a:pt x="16" y="30"/>
                      <a:pt x="18" y="26"/>
                      <a:pt x="19" y="20"/>
                    </a:cubicBezTo>
                    <a:cubicBezTo>
                      <a:pt x="20" y="17"/>
                      <a:pt x="20" y="14"/>
                      <a:pt x="19" y="11"/>
                    </a:cubicBezTo>
                    <a:cubicBezTo>
                      <a:pt x="19" y="8"/>
                      <a:pt x="18" y="5"/>
                      <a:pt x="16" y="5"/>
                    </a:cubicBezTo>
                    <a:cubicBezTo>
                      <a:pt x="15" y="5"/>
                      <a:pt x="12" y="8"/>
                      <a:pt x="11" y="10"/>
                    </a:cubicBezTo>
                    <a:cubicBezTo>
                      <a:pt x="9" y="13"/>
                      <a:pt x="8" y="16"/>
                      <a:pt x="7" y="18"/>
                    </a:cubicBezTo>
                    <a:cubicBezTo>
                      <a:pt x="5" y="24"/>
                      <a:pt x="4" y="29"/>
                      <a:pt x="4" y="34"/>
                    </a:cubicBezTo>
                    <a:cubicBezTo>
                      <a:pt x="3" y="43"/>
                      <a:pt x="4" y="48"/>
                      <a:pt x="4" y="48"/>
                    </a:cubicBezTo>
                    <a:lnTo>
                      <a:pt x="3" y="48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8" name="Google Shape;1268;p35"/>
              <p:cNvSpPr/>
              <p:nvPr/>
            </p:nvSpPr>
            <p:spPr>
              <a:xfrm>
                <a:off x="1482367" y="2901427"/>
                <a:ext cx="777642" cy="1621794"/>
              </a:xfrm>
              <a:custGeom>
                <a:avLst/>
                <a:gdLst/>
                <a:ahLst/>
                <a:cxnLst/>
                <a:rect l="l" t="t" r="r" b="b"/>
                <a:pathLst>
                  <a:path w="725" h="1512" extrusionOk="0">
                    <a:moveTo>
                      <a:pt x="692" y="3"/>
                    </a:moveTo>
                    <a:lnTo>
                      <a:pt x="226" y="0"/>
                    </a:lnTo>
                    <a:lnTo>
                      <a:pt x="0" y="1479"/>
                    </a:lnTo>
                    <a:lnTo>
                      <a:pt x="194" y="1504"/>
                    </a:lnTo>
                    <a:lnTo>
                      <a:pt x="442" y="287"/>
                    </a:lnTo>
                    <a:lnTo>
                      <a:pt x="516" y="1508"/>
                    </a:lnTo>
                    <a:lnTo>
                      <a:pt x="516" y="1512"/>
                    </a:lnTo>
                    <a:lnTo>
                      <a:pt x="725" y="1508"/>
                    </a:lnTo>
                    <a:lnTo>
                      <a:pt x="692" y="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9" name="Google Shape;1269;p35"/>
              <p:cNvSpPr/>
              <p:nvPr/>
            </p:nvSpPr>
            <p:spPr>
              <a:xfrm>
                <a:off x="1872797" y="1541349"/>
                <a:ext cx="352889" cy="198434"/>
              </a:xfrm>
              <a:custGeom>
                <a:avLst/>
                <a:gdLst/>
                <a:ahLst/>
                <a:cxnLst/>
                <a:rect l="l" t="t" r="r" b="b"/>
                <a:pathLst>
                  <a:path w="329" h="185" extrusionOk="0">
                    <a:moveTo>
                      <a:pt x="17" y="185"/>
                    </a:moveTo>
                    <a:cubicBezTo>
                      <a:pt x="11" y="168"/>
                      <a:pt x="4" y="151"/>
                      <a:pt x="2" y="133"/>
                    </a:cubicBezTo>
                    <a:cubicBezTo>
                      <a:pt x="-1" y="115"/>
                      <a:pt x="0" y="97"/>
                      <a:pt x="7" y="80"/>
                    </a:cubicBezTo>
                    <a:cubicBezTo>
                      <a:pt x="15" y="64"/>
                      <a:pt x="30" y="50"/>
                      <a:pt x="48" y="48"/>
                    </a:cubicBezTo>
                    <a:cubicBezTo>
                      <a:pt x="59" y="46"/>
                      <a:pt x="70" y="49"/>
                      <a:pt x="81" y="45"/>
                    </a:cubicBezTo>
                    <a:cubicBezTo>
                      <a:pt x="93" y="41"/>
                      <a:pt x="102" y="31"/>
                      <a:pt x="112" y="22"/>
                    </a:cubicBezTo>
                    <a:cubicBezTo>
                      <a:pt x="127" y="9"/>
                      <a:pt x="146" y="1"/>
                      <a:pt x="166" y="0"/>
                    </a:cubicBezTo>
                    <a:cubicBezTo>
                      <a:pt x="177" y="0"/>
                      <a:pt x="188" y="1"/>
                      <a:pt x="197" y="6"/>
                    </a:cubicBezTo>
                    <a:cubicBezTo>
                      <a:pt x="206" y="11"/>
                      <a:pt x="213" y="21"/>
                      <a:pt x="214" y="31"/>
                    </a:cubicBezTo>
                    <a:cubicBezTo>
                      <a:pt x="226" y="28"/>
                      <a:pt x="239" y="24"/>
                      <a:pt x="252" y="24"/>
                    </a:cubicBezTo>
                    <a:cubicBezTo>
                      <a:pt x="265" y="24"/>
                      <a:pt x="277" y="28"/>
                      <a:pt x="287" y="37"/>
                    </a:cubicBezTo>
                    <a:cubicBezTo>
                      <a:pt x="296" y="46"/>
                      <a:pt x="300" y="61"/>
                      <a:pt x="294" y="72"/>
                    </a:cubicBezTo>
                    <a:cubicBezTo>
                      <a:pt x="305" y="67"/>
                      <a:pt x="320" y="72"/>
                      <a:pt x="326" y="83"/>
                    </a:cubicBezTo>
                    <a:cubicBezTo>
                      <a:pt x="332" y="93"/>
                      <a:pt x="329" y="107"/>
                      <a:pt x="322" y="117"/>
                    </a:cubicBezTo>
                    <a:cubicBezTo>
                      <a:pt x="314" y="127"/>
                      <a:pt x="297" y="135"/>
                      <a:pt x="285" y="136"/>
                    </a:cubicBezTo>
                    <a:cubicBezTo>
                      <a:pt x="273" y="137"/>
                      <a:pt x="259" y="138"/>
                      <a:pt x="248" y="133"/>
                    </a:cubicBezTo>
                    <a:lnTo>
                      <a:pt x="17" y="185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21600" rIns="90000" bIns="216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0" name="Google Shape;1270;p35"/>
              <p:cNvSpPr/>
              <p:nvPr/>
            </p:nvSpPr>
            <p:spPr>
              <a:xfrm>
                <a:off x="1894249" y="1634667"/>
                <a:ext cx="286387" cy="529872"/>
              </a:xfrm>
              <a:custGeom>
                <a:avLst/>
                <a:gdLst/>
                <a:ahLst/>
                <a:cxnLst/>
                <a:rect l="l" t="t" r="r" b="b"/>
                <a:pathLst>
                  <a:path w="267" h="494" extrusionOk="0">
                    <a:moveTo>
                      <a:pt x="90" y="494"/>
                    </a:moveTo>
                    <a:lnTo>
                      <a:pt x="90" y="494"/>
                    </a:lnTo>
                    <a:cubicBezTo>
                      <a:pt x="145" y="499"/>
                      <a:pt x="191" y="456"/>
                      <a:pt x="190" y="402"/>
                    </a:cubicBezTo>
                    <a:cubicBezTo>
                      <a:pt x="189" y="372"/>
                      <a:pt x="188" y="347"/>
                      <a:pt x="189" y="344"/>
                    </a:cubicBezTo>
                    <a:cubicBezTo>
                      <a:pt x="189" y="344"/>
                      <a:pt x="261" y="336"/>
                      <a:pt x="266" y="264"/>
                    </a:cubicBezTo>
                    <a:cubicBezTo>
                      <a:pt x="270" y="192"/>
                      <a:pt x="265" y="25"/>
                      <a:pt x="265" y="25"/>
                    </a:cubicBezTo>
                    <a:lnTo>
                      <a:pt x="265" y="25"/>
                    </a:lnTo>
                    <a:cubicBezTo>
                      <a:pt x="183" y="-15"/>
                      <a:pt x="86" y="-7"/>
                      <a:pt x="12" y="45"/>
                    </a:cubicBezTo>
                    <a:lnTo>
                      <a:pt x="0" y="53"/>
                    </a:lnTo>
                    <a:lnTo>
                      <a:pt x="9" y="406"/>
                    </a:lnTo>
                    <a:cubicBezTo>
                      <a:pt x="10" y="452"/>
                      <a:pt x="45" y="489"/>
                      <a:pt x="90" y="494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1" name="Google Shape;1271;p35"/>
              <p:cNvSpPr/>
              <p:nvPr/>
            </p:nvSpPr>
            <p:spPr>
              <a:xfrm>
                <a:off x="1997220" y="1969323"/>
                <a:ext cx="99753" cy="53631"/>
              </a:xfrm>
              <a:custGeom>
                <a:avLst/>
                <a:gdLst/>
                <a:ahLst/>
                <a:cxnLst/>
                <a:rect l="l" t="t" r="r" b="b"/>
                <a:pathLst>
                  <a:path w="93" h="50" extrusionOk="0">
                    <a:moveTo>
                      <a:pt x="93" y="31"/>
                    </a:moveTo>
                    <a:cubicBezTo>
                      <a:pt x="93" y="31"/>
                      <a:pt x="47" y="32"/>
                      <a:pt x="0" y="0"/>
                    </a:cubicBezTo>
                    <a:cubicBezTo>
                      <a:pt x="0" y="0"/>
                      <a:pt x="20" y="53"/>
                      <a:pt x="92" y="50"/>
                    </a:cubicBezTo>
                    <a:lnTo>
                      <a:pt x="93" y="31"/>
                    </a:ln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2" name="Google Shape;1272;p35"/>
              <p:cNvSpPr/>
              <p:nvPr/>
            </p:nvSpPr>
            <p:spPr>
              <a:xfrm>
                <a:off x="1847054" y="1768744"/>
                <a:ext cx="53631" cy="81519"/>
              </a:xfrm>
              <a:custGeom>
                <a:avLst/>
                <a:gdLst/>
                <a:ahLst/>
                <a:cxnLst/>
                <a:rect l="l" t="t" r="r" b="b"/>
                <a:pathLst>
                  <a:path w="50" h="76" extrusionOk="0">
                    <a:moveTo>
                      <a:pt x="50" y="3"/>
                    </a:moveTo>
                    <a:cubicBezTo>
                      <a:pt x="49" y="3"/>
                      <a:pt x="1" y="-14"/>
                      <a:pt x="0" y="36"/>
                    </a:cubicBezTo>
                    <a:cubicBezTo>
                      <a:pt x="-1" y="85"/>
                      <a:pt x="49" y="75"/>
                      <a:pt x="49" y="74"/>
                    </a:cubicBezTo>
                    <a:cubicBezTo>
                      <a:pt x="49" y="72"/>
                      <a:pt x="50" y="3"/>
                      <a:pt x="50" y="3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3" name="Google Shape;1273;p35"/>
              <p:cNvSpPr/>
              <p:nvPr/>
            </p:nvSpPr>
            <p:spPr>
              <a:xfrm>
                <a:off x="1860998" y="1785906"/>
                <a:ext cx="23597" cy="46122"/>
              </a:xfrm>
              <a:custGeom>
                <a:avLst/>
                <a:gdLst/>
                <a:ahLst/>
                <a:cxnLst/>
                <a:rect l="l" t="t" r="r" b="b"/>
                <a:pathLst>
                  <a:path w="22" h="43" extrusionOk="0">
                    <a:moveTo>
                      <a:pt x="22" y="39"/>
                    </a:moveTo>
                    <a:cubicBezTo>
                      <a:pt x="22" y="39"/>
                      <a:pt x="20" y="39"/>
                      <a:pt x="19" y="40"/>
                    </a:cubicBezTo>
                    <a:cubicBezTo>
                      <a:pt x="17" y="40"/>
                      <a:pt x="15" y="41"/>
                      <a:pt x="13" y="40"/>
                    </a:cubicBezTo>
                    <a:cubicBezTo>
                      <a:pt x="8" y="38"/>
                      <a:pt x="3" y="30"/>
                      <a:pt x="3" y="21"/>
                    </a:cubicBezTo>
                    <a:cubicBezTo>
                      <a:pt x="3" y="17"/>
                      <a:pt x="4" y="12"/>
                      <a:pt x="6" y="9"/>
                    </a:cubicBezTo>
                    <a:cubicBezTo>
                      <a:pt x="7" y="5"/>
                      <a:pt x="10" y="3"/>
                      <a:pt x="12" y="2"/>
                    </a:cubicBezTo>
                    <a:cubicBezTo>
                      <a:pt x="15" y="2"/>
                      <a:pt x="17" y="3"/>
                      <a:pt x="17" y="5"/>
                    </a:cubicBezTo>
                    <a:cubicBezTo>
                      <a:pt x="18" y="6"/>
                      <a:pt x="18" y="7"/>
                      <a:pt x="18" y="7"/>
                    </a:cubicBezTo>
                    <a:cubicBezTo>
                      <a:pt x="18" y="7"/>
                      <a:pt x="19" y="6"/>
                      <a:pt x="19" y="4"/>
                    </a:cubicBezTo>
                    <a:cubicBezTo>
                      <a:pt x="18" y="3"/>
                      <a:pt x="18" y="2"/>
                      <a:pt x="17" y="1"/>
                    </a:cubicBezTo>
                    <a:cubicBezTo>
                      <a:pt x="16" y="0"/>
                      <a:pt x="14" y="0"/>
                      <a:pt x="12" y="0"/>
                    </a:cubicBezTo>
                    <a:cubicBezTo>
                      <a:pt x="8" y="0"/>
                      <a:pt x="5" y="4"/>
                      <a:pt x="3" y="7"/>
                    </a:cubicBezTo>
                    <a:cubicBezTo>
                      <a:pt x="1" y="11"/>
                      <a:pt x="0" y="16"/>
                      <a:pt x="0" y="21"/>
                    </a:cubicBezTo>
                    <a:cubicBezTo>
                      <a:pt x="0" y="31"/>
                      <a:pt x="5" y="41"/>
                      <a:pt x="12" y="43"/>
                    </a:cubicBezTo>
                    <a:cubicBezTo>
                      <a:pt x="16" y="44"/>
                      <a:pt x="18" y="43"/>
                      <a:pt x="20" y="42"/>
                    </a:cubicBezTo>
                    <a:cubicBezTo>
                      <a:pt x="21" y="40"/>
                      <a:pt x="22" y="39"/>
                      <a:pt x="22" y="39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4" name="Google Shape;1274;p35"/>
              <p:cNvSpPr/>
              <p:nvPr/>
            </p:nvSpPr>
            <p:spPr>
              <a:xfrm>
                <a:off x="1886741" y="1612142"/>
                <a:ext cx="297113" cy="219886"/>
              </a:xfrm>
              <a:custGeom>
                <a:avLst/>
                <a:gdLst/>
                <a:ahLst/>
                <a:cxnLst/>
                <a:rect l="l" t="t" r="r" b="b"/>
                <a:pathLst>
                  <a:path w="277" h="205" extrusionOk="0">
                    <a:moveTo>
                      <a:pt x="275" y="69"/>
                    </a:moveTo>
                    <a:cubicBezTo>
                      <a:pt x="275" y="69"/>
                      <a:pt x="226" y="83"/>
                      <a:pt x="170" y="59"/>
                    </a:cubicBezTo>
                    <a:cubicBezTo>
                      <a:pt x="133" y="43"/>
                      <a:pt x="91" y="36"/>
                      <a:pt x="82" y="44"/>
                    </a:cubicBezTo>
                    <a:cubicBezTo>
                      <a:pt x="73" y="51"/>
                      <a:pt x="73" y="88"/>
                      <a:pt x="38" y="101"/>
                    </a:cubicBezTo>
                    <a:cubicBezTo>
                      <a:pt x="38" y="101"/>
                      <a:pt x="48" y="205"/>
                      <a:pt x="19" y="205"/>
                    </a:cubicBezTo>
                    <a:cubicBezTo>
                      <a:pt x="-1" y="205"/>
                      <a:pt x="0" y="59"/>
                      <a:pt x="0" y="59"/>
                    </a:cubicBezTo>
                    <a:lnTo>
                      <a:pt x="67" y="22"/>
                    </a:lnTo>
                    <a:lnTo>
                      <a:pt x="141" y="4"/>
                    </a:lnTo>
                    <a:lnTo>
                      <a:pt x="211" y="0"/>
                    </a:lnTo>
                    <a:lnTo>
                      <a:pt x="277" y="17"/>
                    </a:lnTo>
                    <a:lnTo>
                      <a:pt x="275" y="69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28800" rIns="90000" bIns="28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5" name="Google Shape;1275;p35"/>
              <p:cNvSpPr/>
              <p:nvPr/>
            </p:nvSpPr>
            <p:spPr>
              <a:xfrm>
                <a:off x="2137732" y="1765526"/>
                <a:ext cx="22525" cy="22525"/>
              </a:xfrm>
              <a:custGeom>
                <a:avLst/>
                <a:gdLst/>
                <a:ahLst/>
                <a:cxnLst/>
                <a:rect l="l" t="t" r="r" b="b"/>
                <a:pathLst>
                  <a:path w="21" h="21" extrusionOk="0">
                    <a:moveTo>
                      <a:pt x="21" y="10"/>
                    </a:moveTo>
                    <a:cubicBezTo>
                      <a:pt x="21" y="16"/>
                      <a:pt x="17" y="20"/>
                      <a:pt x="11" y="21"/>
                    </a:cubicBezTo>
                    <a:cubicBezTo>
                      <a:pt x="5" y="21"/>
                      <a:pt x="0" y="17"/>
                      <a:pt x="0" y="11"/>
                    </a:cubicBezTo>
                    <a:cubicBezTo>
                      <a:pt x="0" y="5"/>
                      <a:pt x="5" y="1"/>
                      <a:pt x="10" y="0"/>
                    </a:cubicBezTo>
                    <a:cubicBezTo>
                      <a:pt x="16" y="0"/>
                      <a:pt x="21" y="4"/>
                      <a:pt x="21" y="1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6" name="Google Shape;1276;p35"/>
              <p:cNvSpPr/>
              <p:nvPr/>
            </p:nvSpPr>
            <p:spPr>
              <a:xfrm>
                <a:off x="2118425" y="1751582"/>
                <a:ext cx="43977" cy="11799"/>
              </a:xfrm>
              <a:custGeom>
                <a:avLst/>
                <a:gdLst/>
                <a:ahLst/>
                <a:cxnLst/>
                <a:rect l="l" t="t" r="r" b="b"/>
                <a:pathLst>
                  <a:path w="41" h="11" extrusionOk="0">
                    <a:moveTo>
                      <a:pt x="41" y="11"/>
                    </a:moveTo>
                    <a:cubicBezTo>
                      <a:pt x="40" y="13"/>
                      <a:pt x="32" y="7"/>
                      <a:pt x="21" y="7"/>
                    </a:cubicBezTo>
                    <a:cubicBezTo>
                      <a:pt x="9" y="7"/>
                      <a:pt x="1" y="12"/>
                      <a:pt x="0" y="11"/>
                    </a:cubicBezTo>
                    <a:cubicBezTo>
                      <a:pt x="-1" y="10"/>
                      <a:pt x="1" y="8"/>
                      <a:pt x="4" y="5"/>
                    </a:cubicBezTo>
                    <a:cubicBezTo>
                      <a:pt x="8" y="3"/>
                      <a:pt x="14" y="0"/>
                      <a:pt x="21" y="0"/>
                    </a:cubicBezTo>
                    <a:cubicBezTo>
                      <a:pt x="28" y="0"/>
                      <a:pt x="34" y="3"/>
                      <a:pt x="37" y="5"/>
                    </a:cubicBezTo>
                    <a:cubicBezTo>
                      <a:pt x="41" y="8"/>
                      <a:pt x="42" y="11"/>
                      <a:pt x="41" y="1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7" name="Google Shape;1277;p35"/>
              <p:cNvSpPr/>
              <p:nvPr/>
            </p:nvSpPr>
            <p:spPr>
              <a:xfrm>
                <a:off x="2018672" y="1768744"/>
                <a:ext cx="22525" cy="21452"/>
              </a:xfrm>
              <a:custGeom>
                <a:avLst/>
                <a:gdLst/>
                <a:ahLst/>
                <a:cxnLst/>
                <a:rect l="l" t="t" r="r" b="b"/>
                <a:pathLst>
                  <a:path w="21" h="20" extrusionOk="0">
                    <a:moveTo>
                      <a:pt x="21" y="10"/>
                    </a:moveTo>
                    <a:cubicBezTo>
                      <a:pt x="21" y="15"/>
                      <a:pt x="17" y="20"/>
                      <a:pt x="11" y="20"/>
                    </a:cubicBezTo>
                    <a:cubicBezTo>
                      <a:pt x="5" y="21"/>
                      <a:pt x="0" y="16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" y="0"/>
                      <a:pt x="21" y="4"/>
                      <a:pt x="21" y="1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8" name="Google Shape;1278;p35"/>
              <p:cNvSpPr/>
              <p:nvPr/>
            </p:nvSpPr>
            <p:spPr>
              <a:xfrm>
                <a:off x="1998292" y="1753727"/>
                <a:ext cx="45050" cy="11799"/>
              </a:xfrm>
              <a:custGeom>
                <a:avLst/>
                <a:gdLst/>
                <a:ahLst/>
                <a:cxnLst/>
                <a:rect l="l" t="t" r="r" b="b"/>
                <a:pathLst>
                  <a:path w="42" h="11" extrusionOk="0">
                    <a:moveTo>
                      <a:pt x="42" y="11"/>
                    </a:moveTo>
                    <a:cubicBezTo>
                      <a:pt x="41" y="13"/>
                      <a:pt x="33" y="7"/>
                      <a:pt x="21" y="7"/>
                    </a:cubicBezTo>
                    <a:cubicBezTo>
                      <a:pt x="10" y="7"/>
                      <a:pt x="2" y="12"/>
                      <a:pt x="0" y="11"/>
                    </a:cubicBezTo>
                    <a:cubicBezTo>
                      <a:pt x="0" y="10"/>
                      <a:pt x="1" y="8"/>
                      <a:pt x="5" y="5"/>
                    </a:cubicBezTo>
                    <a:cubicBezTo>
                      <a:pt x="8" y="3"/>
                      <a:pt x="13" y="0"/>
                      <a:pt x="21" y="0"/>
                    </a:cubicBezTo>
                    <a:cubicBezTo>
                      <a:pt x="28" y="0"/>
                      <a:pt x="34" y="3"/>
                      <a:pt x="38" y="5"/>
                    </a:cubicBezTo>
                    <a:cubicBezTo>
                      <a:pt x="41" y="8"/>
                      <a:pt x="43" y="11"/>
                      <a:pt x="42" y="1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9" name="Google Shape;1279;p35"/>
              <p:cNvSpPr/>
              <p:nvPr/>
            </p:nvSpPr>
            <p:spPr>
              <a:xfrm>
                <a:off x="2081956" y="1754800"/>
                <a:ext cx="36469" cy="101898"/>
              </a:xfrm>
              <a:custGeom>
                <a:avLst/>
                <a:gdLst/>
                <a:ahLst/>
                <a:cxnLst/>
                <a:rect l="l" t="t" r="r" b="b"/>
                <a:pathLst>
                  <a:path w="34" h="95" extrusionOk="0">
                    <a:moveTo>
                      <a:pt x="5" y="95"/>
                    </a:moveTo>
                    <a:cubicBezTo>
                      <a:pt x="5" y="94"/>
                      <a:pt x="12" y="93"/>
                      <a:pt x="24" y="91"/>
                    </a:cubicBezTo>
                    <a:cubicBezTo>
                      <a:pt x="27" y="91"/>
                      <a:pt x="29" y="90"/>
                      <a:pt x="30" y="88"/>
                    </a:cubicBezTo>
                    <a:cubicBezTo>
                      <a:pt x="30" y="86"/>
                      <a:pt x="29" y="83"/>
                      <a:pt x="28" y="80"/>
                    </a:cubicBezTo>
                    <a:cubicBezTo>
                      <a:pt x="25" y="73"/>
                      <a:pt x="22" y="65"/>
                      <a:pt x="19" y="58"/>
                    </a:cubicBezTo>
                    <a:cubicBezTo>
                      <a:pt x="7" y="26"/>
                      <a:pt x="-1" y="0"/>
                      <a:pt x="0" y="0"/>
                    </a:cubicBezTo>
                    <a:cubicBezTo>
                      <a:pt x="1" y="0"/>
                      <a:pt x="12" y="25"/>
                      <a:pt x="24" y="56"/>
                    </a:cubicBezTo>
                    <a:cubicBezTo>
                      <a:pt x="27" y="64"/>
                      <a:pt x="29" y="71"/>
                      <a:pt x="32" y="78"/>
                    </a:cubicBezTo>
                    <a:cubicBezTo>
                      <a:pt x="33" y="82"/>
                      <a:pt x="35" y="85"/>
                      <a:pt x="34" y="90"/>
                    </a:cubicBezTo>
                    <a:cubicBezTo>
                      <a:pt x="33" y="92"/>
                      <a:pt x="31" y="93"/>
                      <a:pt x="29" y="94"/>
                    </a:cubicBezTo>
                    <a:cubicBezTo>
                      <a:pt x="27" y="94"/>
                      <a:pt x="25" y="94"/>
                      <a:pt x="24" y="95"/>
                    </a:cubicBezTo>
                    <a:cubicBezTo>
                      <a:pt x="12" y="95"/>
                      <a:pt x="5" y="95"/>
                      <a:pt x="5" y="9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0" name="Google Shape;1280;p35"/>
              <p:cNvSpPr/>
              <p:nvPr/>
            </p:nvSpPr>
            <p:spPr>
              <a:xfrm>
                <a:off x="2049778" y="1864207"/>
                <a:ext cx="40759" cy="35396"/>
              </a:xfrm>
              <a:custGeom>
                <a:avLst/>
                <a:gdLst/>
                <a:ahLst/>
                <a:cxnLst/>
                <a:rect l="l" t="t" r="r" b="b"/>
                <a:pathLst>
                  <a:path w="38" h="33" extrusionOk="0">
                    <a:moveTo>
                      <a:pt x="2" y="0"/>
                    </a:moveTo>
                    <a:cubicBezTo>
                      <a:pt x="4" y="0"/>
                      <a:pt x="4" y="13"/>
                      <a:pt x="14" y="21"/>
                    </a:cubicBezTo>
                    <a:cubicBezTo>
                      <a:pt x="25" y="30"/>
                      <a:pt x="38" y="29"/>
                      <a:pt x="38" y="30"/>
                    </a:cubicBezTo>
                    <a:cubicBezTo>
                      <a:pt x="38" y="31"/>
                      <a:pt x="35" y="33"/>
                      <a:pt x="29" y="33"/>
                    </a:cubicBezTo>
                    <a:cubicBezTo>
                      <a:pt x="24" y="33"/>
                      <a:pt x="16" y="31"/>
                      <a:pt x="10" y="26"/>
                    </a:cubicBezTo>
                    <a:cubicBezTo>
                      <a:pt x="3" y="21"/>
                      <a:pt x="0" y="14"/>
                      <a:pt x="0" y="8"/>
                    </a:cubicBezTo>
                    <a:cubicBezTo>
                      <a:pt x="0" y="3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1" name="Google Shape;1281;p35"/>
              <p:cNvSpPr/>
              <p:nvPr/>
            </p:nvSpPr>
            <p:spPr>
              <a:xfrm>
                <a:off x="1990784" y="1709750"/>
                <a:ext cx="55776" cy="15017"/>
              </a:xfrm>
              <a:custGeom>
                <a:avLst/>
                <a:gdLst/>
                <a:ahLst/>
                <a:cxnLst/>
                <a:rect l="l" t="t" r="r" b="b"/>
                <a:pathLst>
                  <a:path w="52" h="14" extrusionOk="0">
                    <a:moveTo>
                      <a:pt x="52" y="8"/>
                    </a:moveTo>
                    <a:cubicBezTo>
                      <a:pt x="51" y="11"/>
                      <a:pt x="39" y="9"/>
                      <a:pt x="26" y="11"/>
                    </a:cubicBezTo>
                    <a:cubicBezTo>
                      <a:pt x="13" y="12"/>
                      <a:pt x="2" y="16"/>
                      <a:pt x="0" y="14"/>
                    </a:cubicBezTo>
                    <a:cubicBezTo>
                      <a:pt x="-1" y="12"/>
                      <a:pt x="1" y="9"/>
                      <a:pt x="6" y="6"/>
                    </a:cubicBezTo>
                    <a:cubicBezTo>
                      <a:pt x="10" y="3"/>
                      <a:pt x="17" y="1"/>
                      <a:pt x="25" y="0"/>
                    </a:cubicBezTo>
                    <a:cubicBezTo>
                      <a:pt x="33" y="-1"/>
                      <a:pt x="40" y="0"/>
                      <a:pt x="45" y="2"/>
                    </a:cubicBezTo>
                    <a:cubicBezTo>
                      <a:pt x="50" y="4"/>
                      <a:pt x="52" y="6"/>
                      <a:pt x="52" y="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2" name="Google Shape;1282;p35"/>
              <p:cNvSpPr/>
              <p:nvPr/>
            </p:nvSpPr>
            <p:spPr>
              <a:xfrm>
                <a:off x="2116279" y="1715113"/>
                <a:ext cx="41832" cy="13944"/>
              </a:xfrm>
              <a:custGeom>
                <a:avLst/>
                <a:gdLst/>
                <a:ahLst/>
                <a:cxnLst/>
                <a:rect l="l" t="t" r="r" b="b"/>
                <a:pathLst>
                  <a:path w="39" h="13" extrusionOk="0">
                    <a:moveTo>
                      <a:pt x="39" y="12"/>
                    </a:moveTo>
                    <a:cubicBezTo>
                      <a:pt x="37" y="15"/>
                      <a:pt x="30" y="12"/>
                      <a:pt x="20" y="12"/>
                    </a:cubicBezTo>
                    <a:cubicBezTo>
                      <a:pt x="11" y="12"/>
                      <a:pt x="3" y="14"/>
                      <a:pt x="1" y="11"/>
                    </a:cubicBezTo>
                    <a:cubicBezTo>
                      <a:pt x="0" y="10"/>
                      <a:pt x="1" y="7"/>
                      <a:pt x="5" y="5"/>
                    </a:cubicBezTo>
                    <a:cubicBezTo>
                      <a:pt x="8" y="2"/>
                      <a:pt x="14" y="0"/>
                      <a:pt x="20" y="0"/>
                    </a:cubicBezTo>
                    <a:cubicBezTo>
                      <a:pt x="27" y="1"/>
                      <a:pt x="32" y="3"/>
                      <a:pt x="36" y="6"/>
                    </a:cubicBezTo>
                    <a:cubicBezTo>
                      <a:pt x="39" y="8"/>
                      <a:pt x="40" y="11"/>
                      <a:pt x="39" y="1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3" name="Google Shape;1283;p35"/>
              <p:cNvSpPr/>
              <p:nvPr/>
            </p:nvSpPr>
            <p:spPr>
              <a:xfrm>
                <a:off x="3026925" y="3523544"/>
                <a:ext cx="68647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4" h="5" extrusionOk="0">
                    <a:moveTo>
                      <a:pt x="0" y="2"/>
                    </a:moveTo>
                    <a:cubicBezTo>
                      <a:pt x="0" y="1"/>
                      <a:pt x="14" y="0"/>
                      <a:pt x="32" y="0"/>
                    </a:cubicBezTo>
                    <a:cubicBezTo>
                      <a:pt x="50" y="0"/>
                      <a:pt x="64" y="0"/>
                      <a:pt x="64" y="2"/>
                    </a:cubicBezTo>
                    <a:cubicBezTo>
                      <a:pt x="64" y="3"/>
                      <a:pt x="50" y="5"/>
                      <a:pt x="32" y="5"/>
                    </a:cubicBezTo>
                    <a:cubicBezTo>
                      <a:pt x="14" y="5"/>
                      <a:pt x="0" y="4"/>
                      <a:pt x="0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4" name="Google Shape;1284;p35"/>
              <p:cNvSpPr/>
              <p:nvPr/>
            </p:nvSpPr>
            <p:spPr>
              <a:xfrm>
                <a:off x="2888559" y="3523544"/>
                <a:ext cx="69720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5" h="5" extrusionOk="0">
                    <a:moveTo>
                      <a:pt x="0" y="2"/>
                    </a:moveTo>
                    <a:cubicBezTo>
                      <a:pt x="0" y="1"/>
                      <a:pt x="15" y="0"/>
                      <a:pt x="32" y="0"/>
                    </a:cubicBezTo>
                    <a:cubicBezTo>
                      <a:pt x="50" y="0"/>
                      <a:pt x="65" y="0"/>
                      <a:pt x="65" y="2"/>
                    </a:cubicBezTo>
                    <a:cubicBezTo>
                      <a:pt x="65" y="3"/>
                      <a:pt x="49" y="5"/>
                      <a:pt x="32" y="5"/>
                    </a:cubicBezTo>
                    <a:cubicBezTo>
                      <a:pt x="14" y="5"/>
                      <a:pt x="0" y="4"/>
                      <a:pt x="0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85" name="Google Shape;1285;p35"/>
            <p:cNvGrpSpPr/>
            <p:nvPr/>
          </p:nvGrpSpPr>
          <p:grpSpPr>
            <a:xfrm>
              <a:off x="557777" y="1653974"/>
              <a:ext cx="890266" cy="517000"/>
              <a:chOff x="557777" y="1653974"/>
              <a:chExt cx="890266" cy="517000"/>
            </a:xfrm>
          </p:grpSpPr>
          <p:sp>
            <p:nvSpPr>
              <p:cNvPr id="1286" name="Google Shape;1286;p35"/>
              <p:cNvSpPr/>
              <p:nvPr/>
            </p:nvSpPr>
            <p:spPr>
              <a:xfrm>
                <a:off x="557777" y="1653974"/>
                <a:ext cx="890266" cy="5170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482" extrusionOk="0">
                    <a:moveTo>
                      <a:pt x="828" y="480"/>
                    </a:moveTo>
                    <a:cubicBezTo>
                      <a:pt x="828" y="480"/>
                      <a:pt x="828" y="477"/>
                      <a:pt x="828" y="472"/>
                    </a:cubicBezTo>
                    <a:cubicBezTo>
                      <a:pt x="828" y="466"/>
                      <a:pt x="828" y="457"/>
                      <a:pt x="828" y="446"/>
                    </a:cubicBezTo>
                    <a:cubicBezTo>
                      <a:pt x="828" y="424"/>
                      <a:pt x="828" y="392"/>
                      <a:pt x="828" y="351"/>
                    </a:cubicBezTo>
                    <a:cubicBezTo>
                      <a:pt x="828" y="268"/>
                      <a:pt x="828" y="148"/>
                      <a:pt x="827" y="1"/>
                    </a:cubicBezTo>
                    <a:lnTo>
                      <a:pt x="829" y="3"/>
                    </a:lnTo>
                    <a:cubicBezTo>
                      <a:pt x="607" y="3"/>
                      <a:pt x="317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171"/>
                      <a:pt x="3" y="333"/>
                      <a:pt x="3" y="480"/>
                    </a:cubicBezTo>
                    <a:lnTo>
                      <a:pt x="1" y="479"/>
                    </a:lnTo>
                    <a:cubicBezTo>
                      <a:pt x="244" y="479"/>
                      <a:pt x="450" y="479"/>
                      <a:pt x="596" y="480"/>
                    </a:cubicBezTo>
                    <a:cubicBezTo>
                      <a:pt x="669" y="480"/>
                      <a:pt x="727" y="480"/>
                      <a:pt x="767" y="480"/>
                    </a:cubicBezTo>
                    <a:cubicBezTo>
                      <a:pt x="787" y="480"/>
                      <a:pt x="802" y="480"/>
                      <a:pt x="813" y="480"/>
                    </a:cubicBezTo>
                    <a:cubicBezTo>
                      <a:pt x="818" y="480"/>
                      <a:pt x="822" y="480"/>
                      <a:pt x="825" y="480"/>
                    </a:cubicBezTo>
                    <a:cubicBezTo>
                      <a:pt x="827" y="480"/>
                      <a:pt x="829" y="480"/>
                      <a:pt x="829" y="480"/>
                    </a:cubicBezTo>
                    <a:cubicBezTo>
                      <a:pt x="829" y="480"/>
                      <a:pt x="827" y="480"/>
                      <a:pt x="825" y="480"/>
                    </a:cubicBezTo>
                    <a:cubicBezTo>
                      <a:pt x="822" y="480"/>
                      <a:pt x="818" y="480"/>
                      <a:pt x="813" y="480"/>
                    </a:cubicBezTo>
                    <a:cubicBezTo>
                      <a:pt x="803" y="480"/>
                      <a:pt x="788" y="480"/>
                      <a:pt x="768" y="480"/>
                    </a:cubicBezTo>
                    <a:cubicBezTo>
                      <a:pt x="728" y="480"/>
                      <a:pt x="670" y="481"/>
                      <a:pt x="597" y="481"/>
                    </a:cubicBezTo>
                    <a:cubicBezTo>
                      <a:pt x="451" y="481"/>
                      <a:pt x="244" y="481"/>
                      <a:pt x="1" y="482"/>
                    </a:cubicBezTo>
                    <a:lnTo>
                      <a:pt x="0" y="482"/>
                    </a:lnTo>
                    <a:lnTo>
                      <a:pt x="0" y="480"/>
                    </a:lnTo>
                    <a:cubicBezTo>
                      <a:pt x="0" y="333"/>
                      <a:pt x="0" y="17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17" y="0"/>
                      <a:pt x="607" y="0"/>
                      <a:pt x="829" y="0"/>
                    </a:cubicBezTo>
                    <a:lnTo>
                      <a:pt x="830" y="0"/>
                    </a:lnTo>
                    <a:lnTo>
                      <a:pt x="830" y="1"/>
                    </a:lnTo>
                    <a:cubicBezTo>
                      <a:pt x="830" y="149"/>
                      <a:pt x="829" y="268"/>
                      <a:pt x="829" y="352"/>
                    </a:cubicBezTo>
                    <a:cubicBezTo>
                      <a:pt x="829" y="393"/>
                      <a:pt x="829" y="425"/>
                      <a:pt x="829" y="447"/>
                    </a:cubicBezTo>
                    <a:cubicBezTo>
                      <a:pt x="829" y="458"/>
                      <a:pt x="829" y="466"/>
                      <a:pt x="829" y="472"/>
                    </a:cubicBezTo>
                    <a:cubicBezTo>
                      <a:pt x="829" y="477"/>
                      <a:pt x="829" y="480"/>
                      <a:pt x="829" y="480"/>
                    </a:cubicBezTo>
                    <a:lnTo>
                      <a:pt x="828" y="48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7" name="Google Shape;1287;p35"/>
              <p:cNvSpPr/>
              <p:nvPr/>
            </p:nvSpPr>
            <p:spPr>
              <a:xfrm>
                <a:off x="559922" y="1716186"/>
                <a:ext cx="887048" cy="3218"/>
              </a:xfrm>
              <a:custGeom>
                <a:avLst/>
                <a:gdLst/>
                <a:ahLst/>
                <a:cxnLst/>
                <a:rect l="l" t="t" r="r" b="b"/>
                <a:pathLst>
                  <a:path w="827" h="3" extrusionOk="0">
                    <a:moveTo>
                      <a:pt x="827" y="1"/>
                    </a:moveTo>
                    <a:cubicBezTo>
                      <a:pt x="827" y="2"/>
                      <a:pt x="642" y="3"/>
                      <a:pt x="414" y="3"/>
                    </a:cubicBezTo>
                    <a:cubicBezTo>
                      <a:pt x="185" y="3"/>
                      <a:pt x="0" y="2"/>
                      <a:pt x="0" y="1"/>
                    </a:cubicBezTo>
                    <a:cubicBezTo>
                      <a:pt x="0" y="1"/>
                      <a:pt x="185" y="0"/>
                      <a:pt x="414" y="0"/>
                    </a:cubicBezTo>
                    <a:cubicBezTo>
                      <a:pt x="642" y="0"/>
                      <a:pt x="827" y="1"/>
                      <a:pt x="8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8" name="Google Shape;1288;p35"/>
              <p:cNvSpPr/>
              <p:nvPr/>
            </p:nvSpPr>
            <p:spPr>
              <a:xfrm>
                <a:off x="636078" y="1801995"/>
                <a:ext cx="273516" cy="274589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56" extrusionOk="0">
                    <a:moveTo>
                      <a:pt x="0" y="0"/>
                    </a:moveTo>
                    <a:lnTo>
                      <a:pt x="255" y="0"/>
                    </a:lnTo>
                    <a:lnTo>
                      <a:pt x="255" y="256"/>
                    </a:lnTo>
                    <a:lnTo>
                      <a:pt x="0" y="2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9" name="Google Shape;1289;p35"/>
              <p:cNvSpPr/>
              <p:nvPr/>
            </p:nvSpPr>
            <p:spPr>
              <a:xfrm>
                <a:off x="984676" y="1845972"/>
                <a:ext cx="396866" cy="3218"/>
              </a:xfrm>
              <a:custGeom>
                <a:avLst/>
                <a:gdLst/>
                <a:ahLst/>
                <a:cxnLst/>
                <a:rect l="l" t="t" r="r" b="b"/>
                <a:pathLst>
                  <a:path w="370" h="3" extrusionOk="0">
                    <a:moveTo>
                      <a:pt x="370" y="2"/>
                    </a:moveTo>
                    <a:cubicBezTo>
                      <a:pt x="370" y="2"/>
                      <a:pt x="369" y="2"/>
                      <a:pt x="367" y="2"/>
                    </a:cubicBezTo>
                    <a:cubicBezTo>
                      <a:pt x="364" y="2"/>
                      <a:pt x="360" y="2"/>
                      <a:pt x="356" y="2"/>
                    </a:cubicBezTo>
                    <a:cubicBezTo>
                      <a:pt x="346" y="2"/>
                      <a:pt x="333" y="3"/>
                      <a:pt x="316" y="3"/>
                    </a:cubicBezTo>
                    <a:cubicBezTo>
                      <a:pt x="282" y="3"/>
                      <a:pt x="236" y="3"/>
                      <a:pt x="186" y="3"/>
                    </a:cubicBezTo>
                    <a:cubicBezTo>
                      <a:pt x="135" y="3"/>
                      <a:pt x="89" y="3"/>
                      <a:pt x="55" y="3"/>
                    </a:cubicBezTo>
                    <a:cubicBezTo>
                      <a:pt x="38" y="3"/>
                      <a:pt x="25" y="2"/>
                      <a:pt x="15" y="2"/>
                    </a:cubicBezTo>
                    <a:cubicBezTo>
                      <a:pt x="11" y="2"/>
                      <a:pt x="7" y="2"/>
                      <a:pt x="4" y="2"/>
                    </a:cubicBezTo>
                    <a:cubicBezTo>
                      <a:pt x="2" y="2"/>
                      <a:pt x="0" y="2"/>
                      <a:pt x="0" y="2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7" y="1"/>
                      <a:pt x="11" y="1"/>
                      <a:pt x="15" y="1"/>
                    </a:cubicBezTo>
                    <a:cubicBezTo>
                      <a:pt x="25" y="1"/>
                      <a:pt x="38" y="1"/>
                      <a:pt x="55" y="0"/>
                    </a:cubicBezTo>
                    <a:cubicBezTo>
                      <a:pt x="89" y="0"/>
                      <a:pt x="135" y="0"/>
                      <a:pt x="186" y="0"/>
                    </a:cubicBezTo>
                    <a:cubicBezTo>
                      <a:pt x="236" y="0"/>
                      <a:pt x="282" y="0"/>
                      <a:pt x="316" y="0"/>
                    </a:cubicBezTo>
                    <a:cubicBezTo>
                      <a:pt x="333" y="1"/>
                      <a:pt x="346" y="1"/>
                      <a:pt x="356" y="1"/>
                    </a:cubicBezTo>
                    <a:cubicBezTo>
                      <a:pt x="360" y="1"/>
                      <a:pt x="364" y="1"/>
                      <a:pt x="367" y="1"/>
                    </a:cubicBezTo>
                    <a:cubicBezTo>
                      <a:pt x="369" y="1"/>
                      <a:pt x="370" y="1"/>
                      <a:pt x="370" y="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0" name="Google Shape;1290;p35"/>
              <p:cNvSpPr/>
              <p:nvPr/>
            </p:nvSpPr>
            <p:spPr>
              <a:xfrm>
                <a:off x="985748" y="1907112"/>
                <a:ext cx="405447" cy="3218"/>
              </a:xfrm>
              <a:custGeom>
                <a:avLst/>
                <a:gdLst/>
                <a:ahLst/>
                <a:cxnLst/>
                <a:rect l="l" t="t" r="r" b="b"/>
                <a:pathLst>
                  <a:path w="378" h="3" extrusionOk="0">
                    <a:moveTo>
                      <a:pt x="378" y="2"/>
                    </a:moveTo>
                    <a:cubicBezTo>
                      <a:pt x="378" y="2"/>
                      <a:pt x="376" y="2"/>
                      <a:pt x="374" y="2"/>
                    </a:cubicBezTo>
                    <a:cubicBezTo>
                      <a:pt x="371" y="2"/>
                      <a:pt x="367" y="2"/>
                      <a:pt x="363" y="2"/>
                    </a:cubicBezTo>
                    <a:cubicBezTo>
                      <a:pt x="353" y="2"/>
                      <a:pt x="339" y="3"/>
                      <a:pt x="322" y="3"/>
                    </a:cubicBezTo>
                    <a:cubicBezTo>
                      <a:pt x="288" y="3"/>
                      <a:pt x="241" y="3"/>
                      <a:pt x="189" y="3"/>
                    </a:cubicBezTo>
                    <a:cubicBezTo>
                      <a:pt x="137" y="3"/>
                      <a:pt x="90" y="3"/>
                      <a:pt x="55" y="3"/>
                    </a:cubicBezTo>
                    <a:cubicBezTo>
                      <a:pt x="38" y="3"/>
                      <a:pt x="24" y="2"/>
                      <a:pt x="14" y="2"/>
                    </a:cubicBezTo>
                    <a:cubicBezTo>
                      <a:pt x="10" y="2"/>
                      <a:pt x="6" y="2"/>
                      <a:pt x="3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6" y="1"/>
                      <a:pt x="10" y="1"/>
                      <a:pt x="14" y="1"/>
                    </a:cubicBezTo>
                    <a:cubicBezTo>
                      <a:pt x="24" y="1"/>
                      <a:pt x="38" y="1"/>
                      <a:pt x="55" y="0"/>
                    </a:cubicBezTo>
                    <a:cubicBezTo>
                      <a:pt x="90" y="0"/>
                      <a:pt x="137" y="0"/>
                      <a:pt x="189" y="0"/>
                    </a:cubicBezTo>
                    <a:cubicBezTo>
                      <a:pt x="241" y="0"/>
                      <a:pt x="288" y="0"/>
                      <a:pt x="322" y="0"/>
                    </a:cubicBezTo>
                    <a:cubicBezTo>
                      <a:pt x="339" y="1"/>
                      <a:pt x="353" y="1"/>
                      <a:pt x="363" y="1"/>
                    </a:cubicBezTo>
                    <a:cubicBezTo>
                      <a:pt x="367" y="1"/>
                      <a:pt x="371" y="1"/>
                      <a:pt x="374" y="1"/>
                    </a:cubicBezTo>
                    <a:cubicBezTo>
                      <a:pt x="376" y="1"/>
                      <a:pt x="378" y="1"/>
                      <a:pt x="378" y="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1" name="Google Shape;1291;p35"/>
              <p:cNvSpPr/>
              <p:nvPr/>
            </p:nvSpPr>
            <p:spPr>
              <a:xfrm>
                <a:off x="985748" y="1968251"/>
                <a:ext cx="405447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378" h="4" extrusionOk="0">
                    <a:moveTo>
                      <a:pt x="378" y="2"/>
                    </a:moveTo>
                    <a:cubicBezTo>
                      <a:pt x="378" y="2"/>
                      <a:pt x="376" y="2"/>
                      <a:pt x="374" y="2"/>
                    </a:cubicBezTo>
                    <a:cubicBezTo>
                      <a:pt x="371" y="2"/>
                      <a:pt x="367" y="2"/>
                      <a:pt x="363" y="2"/>
                    </a:cubicBezTo>
                    <a:cubicBezTo>
                      <a:pt x="353" y="3"/>
                      <a:pt x="339" y="3"/>
                      <a:pt x="322" y="3"/>
                    </a:cubicBezTo>
                    <a:cubicBezTo>
                      <a:pt x="288" y="3"/>
                      <a:pt x="241" y="3"/>
                      <a:pt x="189" y="4"/>
                    </a:cubicBezTo>
                    <a:cubicBezTo>
                      <a:pt x="137" y="3"/>
                      <a:pt x="90" y="3"/>
                      <a:pt x="55" y="3"/>
                    </a:cubicBezTo>
                    <a:cubicBezTo>
                      <a:pt x="38" y="3"/>
                      <a:pt x="24" y="3"/>
                      <a:pt x="14" y="2"/>
                    </a:cubicBezTo>
                    <a:cubicBezTo>
                      <a:pt x="10" y="2"/>
                      <a:pt x="6" y="2"/>
                      <a:pt x="3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3" y="1"/>
                    </a:cubicBezTo>
                    <a:cubicBezTo>
                      <a:pt x="6" y="1"/>
                      <a:pt x="10" y="1"/>
                      <a:pt x="14" y="1"/>
                    </a:cubicBezTo>
                    <a:cubicBezTo>
                      <a:pt x="24" y="1"/>
                      <a:pt x="38" y="1"/>
                      <a:pt x="55" y="1"/>
                    </a:cubicBezTo>
                    <a:cubicBezTo>
                      <a:pt x="90" y="0"/>
                      <a:pt x="137" y="0"/>
                      <a:pt x="189" y="0"/>
                    </a:cubicBezTo>
                    <a:cubicBezTo>
                      <a:pt x="241" y="0"/>
                      <a:pt x="288" y="0"/>
                      <a:pt x="322" y="1"/>
                    </a:cubicBezTo>
                    <a:cubicBezTo>
                      <a:pt x="339" y="1"/>
                      <a:pt x="353" y="1"/>
                      <a:pt x="363" y="1"/>
                    </a:cubicBezTo>
                    <a:cubicBezTo>
                      <a:pt x="367" y="1"/>
                      <a:pt x="371" y="1"/>
                      <a:pt x="374" y="1"/>
                    </a:cubicBezTo>
                    <a:cubicBezTo>
                      <a:pt x="376" y="2"/>
                      <a:pt x="378" y="2"/>
                      <a:pt x="378" y="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2" name="Google Shape;1292;p35"/>
              <p:cNvSpPr/>
              <p:nvPr/>
            </p:nvSpPr>
            <p:spPr>
              <a:xfrm>
                <a:off x="985748" y="2029390"/>
                <a:ext cx="405447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378" h="4" extrusionOk="0">
                    <a:moveTo>
                      <a:pt x="378" y="2"/>
                    </a:moveTo>
                    <a:cubicBezTo>
                      <a:pt x="378" y="2"/>
                      <a:pt x="376" y="2"/>
                      <a:pt x="374" y="2"/>
                    </a:cubicBezTo>
                    <a:cubicBezTo>
                      <a:pt x="371" y="2"/>
                      <a:pt x="367" y="2"/>
                      <a:pt x="363" y="2"/>
                    </a:cubicBezTo>
                    <a:cubicBezTo>
                      <a:pt x="353" y="3"/>
                      <a:pt x="339" y="3"/>
                      <a:pt x="322" y="3"/>
                    </a:cubicBezTo>
                    <a:cubicBezTo>
                      <a:pt x="288" y="3"/>
                      <a:pt x="241" y="3"/>
                      <a:pt x="189" y="4"/>
                    </a:cubicBezTo>
                    <a:cubicBezTo>
                      <a:pt x="137" y="3"/>
                      <a:pt x="90" y="3"/>
                      <a:pt x="55" y="3"/>
                    </a:cubicBezTo>
                    <a:cubicBezTo>
                      <a:pt x="38" y="3"/>
                      <a:pt x="24" y="3"/>
                      <a:pt x="14" y="2"/>
                    </a:cubicBezTo>
                    <a:cubicBezTo>
                      <a:pt x="10" y="2"/>
                      <a:pt x="6" y="2"/>
                      <a:pt x="3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3" y="2"/>
                    </a:cubicBezTo>
                    <a:cubicBezTo>
                      <a:pt x="6" y="2"/>
                      <a:pt x="10" y="1"/>
                      <a:pt x="14" y="1"/>
                    </a:cubicBezTo>
                    <a:cubicBezTo>
                      <a:pt x="24" y="1"/>
                      <a:pt x="38" y="1"/>
                      <a:pt x="55" y="1"/>
                    </a:cubicBezTo>
                    <a:cubicBezTo>
                      <a:pt x="90" y="1"/>
                      <a:pt x="137" y="0"/>
                      <a:pt x="189" y="0"/>
                    </a:cubicBezTo>
                    <a:cubicBezTo>
                      <a:pt x="241" y="0"/>
                      <a:pt x="288" y="0"/>
                      <a:pt x="322" y="1"/>
                    </a:cubicBezTo>
                    <a:cubicBezTo>
                      <a:pt x="339" y="1"/>
                      <a:pt x="353" y="1"/>
                      <a:pt x="363" y="1"/>
                    </a:cubicBezTo>
                    <a:cubicBezTo>
                      <a:pt x="367" y="1"/>
                      <a:pt x="371" y="1"/>
                      <a:pt x="374" y="2"/>
                    </a:cubicBezTo>
                    <a:cubicBezTo>
                      <a:pt x="376" y="2"/>
                      <a:pt x="378" y="2"/>
                      <a:pt x="378" y="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93" name="Google Shape;1293;p35"/>
            <p:cNvGrpSpPr/>
            <p:nvPr/>
          </p:nvGrpSpPr>
          <p:grpSpPr>
            <a:xfrm>
              <a:off x="985750" y="1059299"/>
              <a:ext cx="451575" cy="449876"/>
              <a:chOff x="985750" y="1059299"/>
              <a:chExt cx="451575" cy="449876"/>
            </a:xfrm>
          </p:grpSpPr>
          <p:sp>
            <p:nvSpPr>
              <p:cNvPr id="1294" name="Google Shape;1294;p35"/>
              <p:cNvSpPr/>
              <p:nvPr/>
            </p:nvSpPr>
            <p:spPr>
              <a:xfrm flipH="1">
                <a:off x="1127237" y="1216035"/>
                <a:ext cx="159280" cy="159278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88" extrusionOk="0">
                    <a:moveTo>
                      <a:pt x="2" y="2"/>
                    </a:moveTo>
                    <a:cubicBezTo>
                      <a:pt x="2" y="2"/>
                      <a:pt x="2" y="3"/>
                      <a:pt x="3" y="5"/>
                    </a:cubicBezTo>
                    <a:cubicBezTo>
                      <a:pt x="3" y="8"/>
                      <a:pt x="3" y="11"/>
                      <a:pt x="3" y="16"/>
                    </a:cubicBezTo>
                    <a:cubicBezTo>
                      <a:pt x="3" y="25"/>
                      <a:pt x="3" y="37"/>
                      <a:pt x="3" y="53"/>
                    </a:cubicBezTo>
                    <a:cubicBezTo>
                      <a:pt x="4" y="85"/>
                      <a:pt x="4" y="131"/>
                      <a:pt x="4" y="185"/>
                    </a:cubicBezTo>
                    <a:lnTo>
                      <a:pt x="2" y="183"/>
                    </a:lnTo>
                    <a:cubicBezTo>
                      <a:pt x="56" y="183"/>
                      <a:pt x="119" y="183"/>
                      <a:pt x="186" y="183"/>
                    </a:cubicBezTo>
                    <a:cubicBezTo>
                      <a:pt x="186" y="182"/>
                      <a:pt x="181" y="187"/>
                      <a:pt x="183" y="185"/>
                    </a:cubicBezTo>
                    <a:lnTo>
                      <a:pt x="183" y="185"/>
                    </a:lnTo>
                    <a:lnTo>
                      <a:pt x="183" y="173"/>
                    </a:lnTo>
                    <a:cubicBezTo>
                      <a:pt x="183" y="169"/>
                      <a:pt x="183" y="165"/>
                      <a:pt x="183" y="160"/>
                    </a:cubicBezTo>
                    <a:cubicBezTo>
                      <a:pt x="183" y="152"/>
                      <a:pt x="183" y="144"/>
                      <a:pt x="183" y="136"/>
                    </a:cubicBezTo>
                    <a:cubicBezTo>
                      <a:pt x="183" y="120"/>
                      <a:pt x="183" y="104"/>
                      <a:pt x="183" y="88"/>
                    </a:cubicBezTo>
                    <a:cubicBezTo>
                      <a:pt x="183" y="58"/>
                      <a:pt x="184" y="29"/>
                      <a:pt x="184" y="2"/>
                    </a:cubicBezTo>
                    <a:lnTo>
                      <a:pt x="186" y="4"/>
                    </a:lnTo>
                    <a:cubicBezTo>
                      <a:pt x="131" y="4"/>
                      <a:pt x="86" y="3"/>
                      <a:pt x="53" y="3"/>
                    </a:cubicBezTo>
                    <a:cubicBezTo>
                      <a:pt x="38" y="3"/>
                      <a:pt x="25" y="2"/>
                      <a:pt x="16" y="2"/>
                    </a:cubicBezTo>
                    <a:cubicBezTo>
                      <a:pt x="12" y="2"/>
                      <a:pt x="8" y="2"/>
                      <a:pt x="6" y="2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5" y="2"/>
                    </a:cubicBezTo>
                    <a:cubicBezTo>
                      <a:pt x="8" y="2"/>
                      <a:pt x="11" y="2"/>
                      <a:pt x="15" y="1"/>
                    </a:cubicBezTo>
                    <a:cubicBezTo>
                      <a:pt x="24" y="1"/>
                      <a:pt x="36" y="1"/>
                      <a:pt x="52" y="1"/>
                    </a:cubicBezTo>
                    <a:cubicBezTo>
                      <a:pt x="85" y="1"/>
                      <a:pt x="131" y="0"/>
                      <a:pt x="186" y="0"/>
                    </a:cubicBezTo>
                    <a:lnTo>
                      <a:pt x="188" y="0"/>
                    </a:lnTo>
                    <a:lnTo>
                      <a:pt x="188" y="2"/>
                    </a:lnTo>
                    <a:cubicBezTo>
                      <a:pt x="188" y="29"/>
                      <a:pt x="188" y="58"/>
                      <a:pt x="188" y="88"/>
                    </a:cubicBezTo>
                    <a:cubicBezTo>
                      <a:pt x="188" y="104"/>
                      <a:pt x="188" y="120"/>
                      <a:pt x="188" y="136"/>
                    </a:cubicBezTo>
                    <a:cubicBezTo>
                      <a:pt x="188" y="144"/>
                      <a:pt x="188" y="152"/>
                      <a:pt x="188" y="160"/>
                    </a:cubicBezTo>
                    <a:cubicBezTo>
                      <a:pt x="188" y="165"/>
                      <a:pt x="188" y="169"/>
                      <a:pt x="188" y="173"/>
                    </a:cubicBezTo>
                    <a:lnTo>
                      <a:pt x="188" y="185"/>
                    </a:lnTo>
                    <a:lnTo>
                      <a:pt x="188" y="185"/>
                    </a:lnTo>
                    <a:cubicBezTo>
                      <a:pt x="190" y="183"/>
                      <a:pt x="185" y="188"/>
                      <a:pt x="186" y="188"/>
                    </a:cubicBezTo>
                    <a:cubicBezTo>
                      <a:pt x="118" y="188"/>
                      <a:pt x="56" y="187"/>
                      <a:pt x="2" y="187"/>
                    </a:cubicBezTo>
                    <a:lnTo>
                      <a:pt x="0" y="187"/>
                    </a:lnTo>
                    <a:lnTo>
                      <a:pt x="0" y="185"/>
                    </a:lnTo>
                    <a:cubicBezTo>
                      <a:pt x="0" y="130"/>
                      <a:pt x="1" y="84"/>
                      <a:pt x="1" y="52"/>
                    </a:cubicBezTo>
                    <a:cubicBezTo>
                      <a:pt x="1" y="36"/>
                      <a:pt x="2" y="24"/>
                      <a:pt x="2" y="15"/>
                    </a:cubicBezTo>
                    <a:cubicBezTo>
                      <a:pt x="2" y="11"/>
                      <a:pt x="2" y="7"/>
                      <a:pt x="2" y="5"/>
                    </a:cubicBezTo>
                    <a:cubicBezTo>
                      <a:pt x="2" y="3"/>
                      <a:pt x="2" y="2"/>
                      <a:pt x="2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22675" rIns="90000" bIns="22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5" name="Google Shape;1295;p35"/>
              <p:cNvSpPr/>
              <p:nvPr/>
            </p:nvSpPr>
            <p:spPr>
              <a:xfrm>
                <a:off x="1133779" y="1204160"/>
                <a:ext cx="168599" cy="136403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61" extrusionOk="0">
                    <a:moveTo>
                      <a:pt x="199" y="0"/>
                    </a:moveTo>
                    <a:cubicBezTo>
                      <a:pt x="202" y="2"/>
                      <a:pt x="163" y="55"/>
                      <a:pt x="111" y="118"/>
                    </a:cubicBezTo>
                    <a:cubicBezTo>
                      <a:pt x="100" y="131"/>
                      <a:pt x="90" y="144"/>
                      <a:pt x="80" y="156"/>
                    </a:cubicBezTo>
                    <a:lnTo>
                      <a:pt x="76" y="161"/>
                    </a:lnTo>
                    <a:lnTo>
                      <a:pt x="70" y="156"/>
                    </a:lnTo>
                    <a:cubicBezTo>
                      <a:pt x="27" y="118"/>
                      <a:pt x="-2" y="89"/>
                      <a:pt x="0" y="86"/>
                    </a:cubicBezTo>
                    <a:cubicBezTo>
                      <a:pt x="2" y="84"/>
                      <a:pt x="35" y="109"/>
                      <a:pt x="79" y="146"/>
                    </a:cubicBezTo>
                    <a:lnTo>
                      <a:pt x="70" y="147"/>
                    </a:lnTo>
                    <a:cubicBezTo>
                      <a:pt x="79" y="135"/>
                      <a:pt x="89" y="123"/>
                      <a:pt x="100" y="109"/>
                    </a:cubicBezTo>
                    <a:cubicBezTo>
                      <a:pt x="152" y="46"/>
                      <a:pt x="196" y="-3"/>
                      <a:pt x="1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12950" rIns="90000" bIns="129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6" name="Google Shape;1296;p35"/>
              <p:cNvSpPr/>
              <p:nvPr/>
            </p:nvSpPr>
            <p:spPr>
              <a:xfrm flipH="1">
                <a:off x="985750" y="1059299"/>
                <a:ext cx="451575" cy="449876"/>
              </a:xfrm>
              <a:custGeom>
                <a:avLst/>
                <a:gdLst/>
                <a:ahLst/>
                <a:cxnLst/>
                <a:rect l="l" t="t" r="r" b="b"/>
                <a:pathLst>
                  <a:path w="533" h="531" extrusionOk="0">
                    <a:moveTo>
                      <a:pt x="267" y="0"/>
                    </a:moveTo>
                    <a:cubicBezTo>
                      <a:pt x="267" y="0"/>
                      <a:pt x="268" y="0"/>
                      <a:pt x="271" y="0"/>
                    </a:cubicBezTo>
                    <a:cubicBezTo>
                      <a:pt x="274" y="0"/>
                      <a:pt x="279" y="1"/>
                      <a:pt x="285" y="1"/>
                    </a:cubicBezTo>
                    <a:cubicBezTo>
                      <a:pt x="288" y="1"/>
                      <a:pt x="291" y="1"/>
                      <a:pt x="295" y="1"/>
                    </a:cubicBezTo>
                    <a:cubicBezTo>
                      <a:pt x="298" y="2"/>
                      <a:pt x="302" y="2"/>
                      <a:pt x="306" y="3"/>
                    </a:cubicBezTo>
                    <a:cubicBezTo>
                      <a:pt x="311" y="3"/>
                      <a:pt x="315" y="4"/>
                      <a:pt x="320" y="5"/>
                    </a:cubicBezTo>
                    <a:cubicBezTo>
                      <a:pt x="325" y="6"/>
                      <a:pt x="330" y="7"/>
                      <a:pt x="336" y="9"/>
                    </a:cubicBezTo>
                    <a:cubicBezTo>
                      <a:pt x="357" y="14"/>
                      <a:pt x="384" y="24"/>
                      <a:pt x="410" y="41"/>
                    </a:cubicBezTo>
                    <a:cubicBezTo>
                      <a:pt x="437" y="59"/>
                      <a:pt x="465" y="83"/>
                      <a:pt x="488" y="117"/>
                    </a:cubicBezTo>
                    <a:cubicBezTo>
                      <a:pt x="510" y="150"/>
                      <a:pt x="527" y="192"/>
                      <a:pt x="532" y="240"/>
                    </a:cubicBezTo>
                    <a:cubicBezTo>
                      <a:pt x="532" y="252"/>
                      <a:pt x="534" y="264"/>
                      <a:pt x="533" y="276"/>
                    </a:cubicBezTo>
                    <a:cubicBezTo>
                      <a:pt x="532" y="282"/>
                      <a:pt x="532" y="288"/>
                      <a:pt x="531" y="295"/>
                    </a:cubicBezTo>
                    <a:cubicBezTo>
                      <a:pt x="530" y="301"/>
                      <a:pt x="529" y="307"/>
                      <a:pt x="528" y="313"/>
                    </a:cubicBezTo>
                    <a:cubicBezTo>
                      <a:pt x="523" y="338"/>
                      <a:pt x="516" y="363"/>
                      <a:pt x="503" y="387"/>
                    </a:cubicBezTo>
                    <a:cubicBezTo>
                      <a:pt x="491" y="411"/>
                      <a:pt x="475" y="433"/>
                      <a:pt x="455" y="453"/>
                    </a:cubicBezTo>
                    <a:cubicBezTo>
                      <a:pt x="435" y="473"/>
                      <a:pt x="412" y="490"/>
                      <a:pt x="386" y="503"/>
                    </a:cubicBezTo>
                    <a:cubicBezTo>
                      <a:pt x="360" y="516"/>
                      <a:pt x="331" y="525"/>
                      <a:pt x="301" y="529"/>
                    </a:cubicBezTo>
                    <a:cubicBezTo>
                      <a:pt x="294" y="530"/>
                      <a:pt x="286" y="530"/>
                      <a:pt x="279" y="531"/>
                    </a:cubicBezTo>
                    <a:cubicBezTo>
                      <a:pt x="271" y="531"/>
                      <a:pt x="264" y="532"/>
                      <a:pt x="256" y="531"/>
                    </a:cubicBezTo>
                    <a:cubicBezTo>
                      <a:pt x="241" y="531"/>
                      <a:pt x="226" y="529"/>
                      <a:pt x="211" y="526"/>
                    </a:cubicBezTo>
                    <a:cubicBezTo>
                      <a:pt x="178" y="519"/>
                      <a:pt x="147" y="505"/>
                      <a:pt x="120" y="487"/>
                    </a:cubicBezTo>
                    <a:lnTo>
                      <a:pt x="122" y="488"/>
                    </a:lnTo>
                    <a:cubicBezTo>
                      <a:pt x="91" y="500"/>
                      <a:pt x="60" y="513"/>
                      <a:pt x="30" y="525"/>
                    </a:cubicBezTo>
                    <a:lnTo>
                      <a:pt x="24" y="527"/>
                    </a:lnTo>
                    <a:lnTo>
                      <a:pt x="26" y="521"/>
                    </a:lnTo>
                    <a:cubicBezTo>
                      <a:pt x="35" y="487"/>
                      <a:pt x="44" y="454"/>
                      <a:pt x="53" y="422"/>
                    </a:cubicBezTo>
                    <a:lnTo>
                      <a:pt x="54" y="425"/>
                    </a:lnTo>
                    <a:cubicBezTo>
                      <a:pt x="28" y="390"/>
                      <a:pt x="11" y="351"/>
                      <a:pt x="4" y="312"/>
                    </a:cubicBezTo>
                    <a:cubicBezTo>
                      <a:pt x="1" y="292"/>
                      <a:pt x="-1" y="273"/>
                      <a:pt x="1" y="254"/>
                    </a:cubicBezTo>
                    <a:cubicBezTo>
                      <a:pt x="1" y="244"/>
                      <a:pt x="1" y="235"/>
                      <a:pt x="3" y="226"/>
                    </a:cubicBezTo>
                    <a:cubicBezTo>
                      <a:pt x="4" y="221"/>
                      <a:pt x="5" y="217"/>
                      <a:pt x="5" y="212"/>
                    </a:cubicBezTo>
                    <a:cubicBezTo>
                      <a:pt x="6" y="208"/>
                      <a:pt x="8" y="204"/>
                      <a:pt x="9" y="199"/>
                    </a:cubicBezTo>
                    <a:cubicBezTo>
                      <a:pt x="27" y="130"/>
                      <a:pt x="69" y="78"/>
                      <a:pt x="112" y="49"/>
                    </a:cubicBezTo>
                    <a:cubicBezTo>
                      <a:pt x="133" y="34"/>
                      <a:pt x="154" y="23"/>
                      <a:pt x="173" y="16"/>
                    </a:cubicBezTo>
                    <a:cubicBezTo>
                      <a:pt x="178" y="15"/>
                      <a:pt x="183" y="13"/>
                      <a:pt x="187" y="11"/>
                    </a:cubicBezTo>
                    <a:cubicBezTo>
                      <a:pt x="192" y="10"/>
                      <a:pt x="196" y="9"/>
                      <a:pt x="200" y="8"/>
                    </a:cubicBezTo>
                    <a:cubicBezTo>
                      <a:pt x="204" y="7"/>
                      <a:pt x="208" y="6"/>
                      <a:pt x="212" y="5"/>
                    </a:cubicBezTo>
                    <a:cubicBezTo>
                      <a:pt x="216" y="4"/>
                      <a:pt x="220" y="4"/>
                      <a:pt x="223" y="3"/>
                    </a:cubicBezTo>
                    <a:cubicBezTo>
                      <a:pt x="230" y="3"/>
                      <a:pt x="236" y="1"/>
                      <a:pt x="242" y="1"/>
                    </a:cubicBezTo>
                    <a:cubicBezTo>
                      <a:pt x="247" y="1"/>
                      <a:pt x="252" y="1"/>
                      <a:pt x="255" y="1"/>
                    </a:cubicBezTo>
                    <a:cubicBezTo>
                      <a:pt x="259" y="1"/>
                      <a:pt x="262" y="0"/>
                      <a:pt x="264" y="0"/>
                    </a:cubicBezTo>
                    <a:cubicBezTo>
                      <a:pt x="266" y="0"/>
                      <a:pt x="267" y="0"/>
                      <a:pt x="267" y="0"/>
                    </a:cubicBezTo>
                    <a:cubicBezTo>
                      <a:pt x="267" y="0"/>
                      <a:pt x="266" y="1"/>
                      <a:pt x="264" y="1"/>
                    </a:cubicBezTo>
                    <a:cubicBezTo>
                      <a:pt x="262" y="1"/>
                      <a:pt x="259" y="1"/>
                      <a:pt x="255" y="1"/>
                    </a:cubicBezTo>
                    <a:cubicBezTo>
                      <a:pt x="252" y="2"/>
                      <a:pt x="247" y="2"/>
                      <a:pt x="242" y="2"/>
                    </a:cubicBezTo>
                    <a:cubicBezTo>
                      <a:pt x="237" y="3"/>
                      <a:pt x="230" y="4"/>
                      <a:pt x="224" y="5"/>
                    </a:cubicBezTo>
                    <a:cubicBezTo>
                      <a:pt x="196" y="10"/>
                      <a:pt x="155" y="21"/>
                      <a:pt x="114" y="52"/>
                    </a:cubicBezTo>
                    <a:cubicBezTo>
                      <a:pt x="72" y="81"/>
                      <a:pt x="30" y="132"/>
                      <a:pt x="13" y="200"/>
                    </a:cubicBezTo>
                    <a:cubicBezTo>
                      <a:pt x="12" y="205"/>
                      <a:pt x="11" y="209"/>
                      <a:pt x="10" y="213"/>
                    </a:cubicBezTo>
                    <a:cubicBezTo>
                      <a:pt x="9" y="218"/>
                      <a:pt x="9" y="222"/>
                      <a:pt x="8" y="227"/>
                    </a:cubicBezTo>
                    <a:cubicBezTo>
                      <a:pt x="6" y="236"/>
                      <a:pt x="6" y="245"/>
                      <a:pt x="6" y="254"/>
                    </a:cubicBezTo>
                    <a:cubicBezTo>
                      <a:pt x="4" y="272"/>
                      <a:pt x="6" y="292"/>
                      <a:pt x="9" y="311"/>
                    </a:cubicBezTo>
                    <a:cubicBezTo>
                      <a:pt x="16" y="349"/>
                      <a:pt x="32" y="388"/>
                      <a:pt x="58" y="421"/>
                    </a:cubicBezTo>
                    <a:lnTo>
                      <a:pt x="59" y="422"/>
                    </a:lnTo>
                    <a:lnTo>
                      <a:pt x="59" y="424"/>
                    </a:lnTo>
                    <a:cubicBezTo>
                      <a:pt x="50" y="456"/>
                      <a:pt x="41" y="489"/>
                      <a:pt x="32" y="523"/>
                    </a:cubicBezTo>
                    <a:lnTo>
                      <a:pt x="28" y="519"/>
                    </a:lnTo>
                    <a:cubicBezTo>
                      <a:pt x="58" y="507"/>
                      <a:pt x="89" y="495"/>
                      <a:pt x="120" y="482"/>
                    </a:cubicBezTo>
                    <a:lnTo>
                      <a:pt x="122" y="481"/>
                    </a:lnTo>
                    <a:lnTo>
                      <a:pt x="123" y="482"/>
                    </a:lnTo>
                    <a:cubicBezTo>
                      <a:pt x="149" y="500"/>
                      <a:pt x="180" y="513"/>
                      <a:pt x="212" y="520"/>
                    </a:cubicBezTo>
                    <a:cubicBezTo>
                      <a:pt x="226" y="523"/>
                      <a:pt x="241" y="525"/>
                      <a:pt x="256" y="525"/>
                    </a:cubicBezTo>
                    <a:cubicBezTo>
                      <a:pt x="264" y="526"/>
                      <a:pt x="271" y="525"/>
                      <a:pt x="279" y="525"/>
                    </a:cubicBezTo>
                    <a:cubicBezTo>
                      <a:pt x="286" y="525"/>
                      <a:pt x="293" y="525"/>
                      <a:pt x="301" y="523"/>
                    </a:cubicBezTo>
                    <a:cubicBezTo>
                      <a:pt x="330" y="520"/>
                      <a:pt x="358" y="511"/>
                      <a:pt x="383" y="498"/>
                    </a:cubicBezTo>
                    <a:cubicBezTo>
                      <a:pt x="409" y="485"/>
                      <a:pt x="432" y="468"/>
                      <a:pt x="451" y="449"/>
                    </a:cubicBezTo>
                    <a:cubicBezTo>
                      <a:pt x="470" y="430"/>
                      <a:pt x="486" y="408"/>
                      <a:pt x="498" y="385"/>
                    </a:cubicBezTo>
                    <a:cubicBezTo>
                      <a:pt x="511" y="361"/>
                      <a:pt x="518" y="337"/>
                      <a:pt x="523" y="312"/>
                    </a:cubicBezTo>
                    <a:cubicBezTo>
                      <a:pt x="524" y="306"/>
                      <a:pt x="525" y="300"/>
                      <a:pt x="526" y="294"/>
                    </a:cubicBezTo>
                    <a:cubicBezTo>
                      <a:pt x="527" y="288"/>
                      <a:pt x="527" y="282"/>
                      <a:pt x="527" y="276"/>
                    </a:cubicBezTo>
                    <a:cubicBezTo>
                      <a:pt x="529" y="264"/>
                      <a:pt x="527" y="252"/>
                      <a:pt x="527" y="241"/>
                    </a:cubicBezTo>
                    <a:cubicBezTo>
                      <a:pt x="523" y="194"/>
                      <a:pt x="506" y="152"/>
                      <a:pt x="484" y="119"/>
                    </a:cubicBezTo>
                    <a:cubicBezTo>
                      <a:pt x="462" y="86"/>
                      <a:pt x="435" y="62"/>
                      <a:pt x="409" y="44"/>
                    </a:cubicBezTo>
                    <a:cubicBezTo>
                      <a:pt x="382" y="27"/>
                      <a:pt x="356" y="17"/>
                      <a:pt x="335" y="11"/>
                    </a:cubicBezTo>
                    <a:cubicBezTo>
                      <a:pt x="330" y="10"/>
                      <a:pt x="324" y="8"/>
                      <a:pt x="320" y="7"/>
                    </a:cubicBezTo>
                    <a:cubicBezTo>
                      <a:pt x="315" y="6"/>
                      <a:pt x="310" y="6"/>
                      <a:pt x="306" y="5"/>
                    </a:cubicBezTo>
                    <a:cubicBezTo>
                      <a:pt x="302" y="4"/>
                      <a:pt x="298" y="3"/>
                      <a:pt x="294" y="3"/>
                    </a:cubicBezTo>
                    <a:cubicBezTo>
                      <a:pt x="291" y="2"/>
                      <a:pt x="287" y="2"/>
                      <a:pt x="284" y="2"/>
                    </a:cubicBezTo>
                    <a:cubicBezTo>
                      <a:pt x="279" y="2"/>
                      <a:pt x="274" y="1"/>
                      <a:pt x="271" y="1"/>
                    </a:cubicBezTo>
                    <a:cubicBezTo>
                      <a:pt x="268" y="1"/>
                      <a:pt x="266" y="1"/>
                      <a:pt x="266" y="0"/>
                    </a:cubicBezTo>
                    <a:lnTo>
                      <a:pt x="2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97" name="Google Shape;1297;p35"/>
            <p:cNvGrpSpPr/>
            <p:nvPr/>
          </p:nvGrpSpPr>
          <p:grpSpPr>
            <a:xfrm>
              <a:off x="1589777" y="707935"/>
              <a:ext cx="1355779" cy="685401"/>
              <a:chOff x="1606790" y="783010"/>
              <a:chExt cx="1355779" cy="685401"/>
            </a:xfrm>
          </p:grpSpPr>
          <p:sp>
            <p:nvSpPr>
              <p:cNvPr id="1298" name="Google Shape;1298;p35"/>
              <p:cNvSpPr/>
              <p:nvPr/>
            </p:nvSpPr>
            <p:spPr>
              <a:xfrm>
                <a:off x="1606790" y="993243"/>
                <a:ext cx="447278" cy="446208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6" extrusionOk="0">
                    <a:moveTo>
                      <a:pt x="235" y="379"/>
                    </a:moveTo>
                    <a:cubicBezTo>
                      <a:pt x="220" y="382"/>
                      <a:pt x="205" y="382"/>
                      <a:pt x="190" y="381"/>
                    </a:cubicBezTo>
                    <a:lnTo>
                      <a:pt x="166" y="416"/>
                    </a:lnTo>
                    <a:lnTo>
                      <a:pt x="100" y="391"/>
                    </a:lnTo>
                    <a:lnTo>
                      <a:pt x="106" y="348"/>
                    </a:lnTo>
                    <a:cubicBezTo>
                      <a:pt x="94" y="339"/>
                      <a:pt x="83" y="329"/>
                      <a:pt x="73" y="317"/>
                    </a:cubicBezTo>
                    <a:lnTo>
                      <a:pt x="31" y="325"/>
                    </a:lnTo>
                    <a:lnTo>
                      <a:pt x="3" y="260"/>
                    </a:lnTo>
                    <a:lnTo>
                      <a:pt x="37" y="235"/>
                    </a:lnTo>
                    <a:cubicBezTo>
                      <a:pt x="34" y="220"/>
                      <a:pt x="34" y="204"/>
                      <a:pt x="36" y="189"/>
                    </a:cubicBezTo>
                    <a:lnTo>
                      <a:pt x="0" y="165"/>
                    </a:lnTo>
                    <a:lnTo>
                      <a:pt x="26" y="100"/>
                    </a:lnTo>
                    <a:lnTo>
                      <a:pt x="68" y="106"/>
                    </a:lnTo>
                    <a:cubicBezTo>
                      <a:pt x="77" y="93"/>
                      <a:pt x="87" y="82"/>
                      <a:pt x="99" y="72"/>
                    </a:cubicBezTo>
                    <a:lnTo>
                      <a:pt x="91" y="31"/>
                    </a:lnTo>
                    <a:lnTo>
                      <a:pt x="156" y="2"/>
                    </a:lnTo>
                    <a:lnTo>
                      <a:pt x="181" y="36"/>
                    </a:lnTo>
                    <a:cubicBezTo>
                      <a:pt x="197" y="34"/>
                      <a:pt x="212" y="33"/>
                      <a:pt x="227" y="35"/>
                    </a:cubicBezTo>
                    <a:lnTo>
                      <a:pt x="251" y="0"/>
                    </a:lnTo>
                    <a:lnTo>
                      <a:pt x="317" y="25"/>
                    </a:lnTo>
                    <a:lnTo>
                      <a:pt x="310" y="67"/>
                    </a:lnTo>
                    <a:cubicBezTo>
                      <a:pt x="323" y="76"/>
                      <a:pt x="334" y="87"/>
                      <a:pt x="344" y="99"/>
                    </a:cubicBezTo>
                    <a:lnTo>
                      <a:pt x="386" y="91"/>
                    </a:lnTo>
                    <a:lnTo>
                      <a:pt x="414" y="155"/>
                    </a:lnTo>
                    <a:lnTo>
                      <a:pt x="380" y="181"/>
                    </a:lnTo>
                    <a:cubicBezTo>
                      <a:pt x="382" y="196"/>
                      <a:pt x="383" y="211"/>
                      <a:pt x="381" y="227"/>
                    </a:cubicBezTo>
                    <a:lnTo>
                      <a:pt x="417" y="250"/>
                    </a:lnTo>
                    <a:lnTo>
                      <a:pt x="391" y="316"/>
                    </a:lnTo>
                    <a:lnTo>
                      <a:pt x="349" y="310"/>
                    </a:lnTo>
                    <a:cubicBezTo>
                      <a:pt x="340" y="322"/>
                      <a:pt x="329" y="333"/>
                      <a:pt x="317" y="343"/>
                    </a:cubicBezTo>
                    <a:lnTo>
                      <a:pt x="325" y="385"/>
                    </a:lnTo>
                    <a:lnTo>
                      <a:pt x="261" y="414"/>
                    </a:lnTo>
                    <a:lnTo>
                      <a:pt x="235" y="380"/>
                    </a:lnTo>
                    <a:lnTo>
                      <a:pt x="235" y="380"/>
                    </a:lnTo>
                    <a:lnTo>
                      <a:pt x="235" y="379"/>
                    </a:lnTo>
                    <a:moveTo>
                      <a:pt x="236" y="278"/>
                    </a:moveTo>
                    <a:cubicBezTo>
                      <a:pt x="274" y="261"/>
                      <a:pt x="291" y="217"/>
                      <a:pt x="274" y="179"/>
                    </a:cubicBezTo>
                    <a:cubicBezTo>
                      <a:pt x="257" y="140"/>
                      <a:pt x="213" y="123"/>
                      <a:pt x="175" y="140"/>
                    </a:cubicBezTo>
                    <a:cubicBezTo>
                      <a:pt x="136" y="157"/>
                      <a:pt x="119" y="202"/>
                      <a:pt x="136" y="240"/>
                    </a:cubicBezTo>
                    <a:cubicBezTo>
                      <a:pt x="153" y="278"/>
                      <a:pt x="198" y="295"/>
                      <a:pt x="236" y="2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99" name="Google Shape;1299;p35"/>
              <p:cNvGrpSpPr/>
              <p:nvPr/>
            </p:nvGrpSpPr>
            <p:grpSpPr>
              <a:xfrm>
                <a:off x="2178491" y="1115521"/>
                <a:ext cx="350743" cy="352890"/>
                <a:chOff x="2178491" y="1115521"/>
                <a:chExt cx="350743" cy="352890"/>
              </a:xfrm>
            </p:grpSpPr>
            <p:sp>
              <p:nvSpPr>
                <p:cNvPr id="1300" name="Google Shape;1300;p35"/>
                <p:cNvSpPr/>
                <p:nvPr/>
              </p:nvSpPr>
              <p:spPr>
                <a:xfrm>
                  <a:off x="2286824" y="1227073"/>
                  <a:ext cx="131931" cy="130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122" extrusionOk="0">
                      <a:moveTo>
                        <a:pt x="85" y="115"/>
                      </a:moveTo>
                      <a:cubicBezTo>
                        <a:pt x="85" y="115"/>
                        <a:pt x="84" y="115"/>
                        <a:pt x="83" y="116"/>
                      </a:cubicBezTo>
                      <a:cubicBezTo>
                        <a:pt x="82" y="116"/>
                        <a:pt x="80" y="117"/>
                        <a:pt x="78" y="117"/>
                      </a:cubicBezTo>
                      <a:cubicBezTo>
                        <a:pt x="73" y="119"/>
                        <a:pt x="66" y="120"/>
                        <a:pt x="57" y="120"/>
                      </a:cubicBezTo>
                      <a:cubicBezTo>
                        <a:pt x="48" y="119"/>
                        <a:pt x="37" y="116"/>
                        <a:pt x="26" y="108"/>
                      </a:cubicBezTo>
                      <a:cubicBezTo>
                        <a:pt x="16" y="101"/>
                        <a:pt x="6" y="88"/>
                        <a:pt x="4" y="71"/>
                      </a:cubicBezTo>
                      <a:cubicBezTo>
                        <a:pt x="1" y="55"/>
                        <a:pt x="5" y="35"/>
                        <a:pt x="19" y="21"/>
                      </a:cubicBezTo>
                      <a:cubicBezTo>
                        <a:pt x="33" y="7"/>
                        <a:pt x="56" y="-1"/>
                        <a:pt x="77" y="5"/>
                      </a:cubicBezTo>
                      <a:cubicBezTo>
                        <a:pt x="88" y="8"/>
                        <a:pt x="98" y="15"/>
                        <a:pt x="106" y="23"/>
                      </a:cubicBezTo>
                      <a:cubicBezTo>
                        <a:pt x="113" y="32"/>
                        <a:pt x="118" y="43"/>
                        <a:pt x="120" y="56"/>
                      </a:cubicBezTo>
                      <a:cubicBezTo>
                        <a:pt x="121" y="68"/>
                        <a:pt x="119" y="80"/>
                        <a:pt x="113" y="91"/>
                      </a:cubicBezTo>
                      <a:cubicBezTo>
                        <a:pt x="110" y="97"/>
                        <a:pt x="106" y="102"/>
                        <a:pt x="101" y="106"/>
                      </a:cubicBezTo>
                      <a:cubicBezTo>
                        <a:pt x="99" y="108"/>
                        <a:pt x="96" y="110"/>
                        <a:pt x="94" y="112"/>
                      </a:cubicBezTo>
                      <a:cubicBezTo>
                        <a:pt x="93" y="113"/>
                        <a:pt x="91" y="114"/>
                        <a:pt x="90" y="115"/>
                      </a:cubicBezTo>
                      <a:lnTo>
                        <a:pt x="88" y="116"/>
                      </a:lnTo>
                      <a:lnTo>
                        <a:pt x="87" y="117"/>
                      </a:lnTo>
                      <a:lnTo>
                        <a:pt x="86" y="117"/>
                      </a:lnTo>
                      <a:lnTo>
                        <a:pt x="86" y="117"/>
                      </a:lnTo>
                      <a:lnTo>
                        <a:pt x="86" y="117"/>
                      </a:lnTo>
                      <a:cubicBezTo>
                        <a:pt x="86" y="117"/>
                        <a:pt x="88" y="116"/>
                        <a:pt x="87" y="114"/>
                      </a:cubicBezTo>
                      <a:lnTo>
                        <a:pt x="84" y="113"/>
                      </a:lnTo>
                      <a:cubicBezTo>
                        <a:pt x="86" y="112"/>
                        <a:pt x="89" y="111"/>
                        <a:pt x="91" y="110"/>
                      </a:cubicBezTo>
                      <a:cubicBezTo>
                        <a:pt x="112" y="98"/>
                        <a:pt x="122" y="71"/>
                        <a:pt x="117" y="49"/>
                      </a:cubicBezTo>
                      <a:cubicBezTo>
                        <a:pt x="112" y="26"/>
                        <a:pt x="93" y="9"/>
                        <a:pt x="72" y="6"/>
                      </a:cubicBezTo>
                      <a:cubicBezTo>
                        <a:pt x="51" y="1"/>
                        <a:pt x="30" y="10"/>
                        <a:pt x="18" y="24"/>
                      </a:cubicBezTo>
                      <a:cubicBezTo>
                        <a:pt x="5" y="38"/>
                        <a:pt x="1" y="57"/>
                        <a:pt x="4" y="73"/>
                      </a:cubicBezTo>
                      <a:cubicBezTo>
                        <a:pt x="7" y="88"/>
                        <a:pt x="16" y="101"/>
                        <a:pt x="26" y="109"/>
                      </a:cubicBezTo>
                      <a:cubicBezTo>
                        <a:pt x="37" y="116"/>
                        <a:pt x="48" y="119"/>
                        <a:pt x="57" y="120"/>
                      </a:cubicBezTo>
                      <a:cubicBezTo>
                        <a:pt x="66" y="121"/>
                        <a:pt x="73" y="119"/>
                        <a:pt x="78" y="118"/>
                      </a:cubicBezTo>
                      <a:cubicBezTo>
                        <a:pt x="82" y="116"/>
                        <a:pt x="85" y="115"/>
                        <a:pt x="85" y="115"/>
                      </a:cubicBezTo>
                      <a:cubicBezTo>
                        <a:pt x="85" y="115"/>
                        <a:pt x="83" y="117"/>
                        <a:pt x="78" y="119"/>
                      </a:cubicBezTo>
                      <a:cubicBezTo>
                        <a:pt x="73" y="120"/>
                        <a:pt x="66" y="122"/>
                        <a:pt x="57" y="122"/>
                      </a:cubicBezTo>
                      <a:cubicBezTo>
                        <a:pt x="48" y="122"/>
                        <a:pt x="36" y="119"/>
                        <a:pt x="25" y="111"/>
                      </a:cubicBezTo>
                      <a:cubicBezTo>
                        <a:pt x="14" y="103"/>
                        <a:pt x="4" y="90"/>
                        <a:pt x="1" y="73"/>
                      </a:cubicBezTo>
                      <a:cubicBezTo>
                        <a:pt x="-2" y="57"/>
                        <a:pt x="2" y="37"/>
                        <a:pt x="15" y="21"/>
                      </a:cubicBezTo>
                      <a:cubicBezTo>
                        <a:pt x="28" y="6"/>
                        <a:pt x="50" y="-3"/>
                        <a:pt x="73" y="1"/>
                      </a:cubicBezTo>
                      <a:cubicBezTo>
                        <a:pt x="84" y="4"/>
                        <a:pt x="95" y="9"/>
                        <a:pt x="104" y="17"/>
                      </a:cubicBezTo>
                      <a:cubicBezTo>
                        <a:pt x="112" y="25"/>
                        <a:pt x="119" y="36"/>
                        <a:pt x="121" y="48"/>
                      </a:cubicBezTo>
                      <a:cubicBezTo>
                        <a:pt x="127" y="72"/>
                        <a:pt x="117" y="101"/>
                        <a:pt x="93" y="114"/>
                      </a:cubicBezTo>
                      <a:cubicBezTo>
                        <a:pt x="91" y="116"/>
                        <a:pt x="88" y="117"/>
                        <a:pt x="85" y="118"/>
                      </a:cubicBezTo>
                      <a:lnTo>
                        <a:pt x="84" y="118"/>
                      </a:lnTo>
                      <a:lnTo>
                        <a:pt x="83" y="117"/>
                      </a:lnTo>
                      <a:cubicBezTo>
                        <a:pt x="82" y="115"/>
                        <a:pt x="83" y="113"/>
                        <a:pt x="83" y="114"/>
                      </a:cubicBezTo>
                      <a:cubicBezTo>
                        <a:pt x="83" y="114"/>
                        <a:pt x="83" y="113"/>
                        <a:pt x="84" y="113"/>
                      </a:cubicBezTo>
                      <a:lnTo>
                        <a:pt x="84" y="113"/>
                      </a:lnTo>
                      <a:lnTo>
                        <a:pt x="85" y="113"/>
                      </a:lnTo>
                      <a:lnTo>
                        <a:pt x="86" y="112"/>
                      </a:lnTo>
                      <a:lnTo>
                        <a:pt x="87" y="111"/>
                      </a:lnTo>
                      <a:cubicBezTo>
                        <a:pt x="89" y="110"/>
                        <a:pt x="90" y="110"/>
                        <a:pt x="91" y="109"/>
                      </a:cubicBezTo>
                      <a:cubicBezTo>
                        <a:pt x="94" y="107"/>
                        <a:pt x="96" y="105"/>
                        <a:pt x="98" y="103"/>
                      </a:cubicBezTo>
                      <a:cubicBezTo>
                        <a:pt x="102" y="99"/>
                        <a:pt x="106" y="95"/>
                        <a:pt x="109" y="89"/>
                      </a:cubicBezTo>
                      <a:cubicBezTo>
                        <a:pt x="114" y="79"/>
                        <a:pt x="116" y="68"/>
                        <a:pt x="115" y="57"/>
                      </a:cubicBezTo>
                      <a:cubicBezTo>
                        <a:pt x="113" y="46"/>
                        <a:pt x="109" y="35"/>
                        <a:pt x="102" y="27"/>
                      </a:cubicBezTo>
                      <a:cubicBezTo>
                        <a:pt x="95" y="19"/>
                        <a:pt x="86" y="13"/>
                        <a:pt x="76" y="10"/>
                      </a:cubicBezTo>
                      <a:cubicBezTo>
                        <a:pt x="56" y="4"/>
                        <a:pt x="35" y="11"/>
                        <a:pt x="22" y="24"/>
                      </a:cubicBezTo>
                      <a:cubicBezTo>
                        <a:pt x="9" y="38"/>
                        <a:pt x="4" y="56"/>
                        <a:pt x="7" y="71"/>
                      </a:cubicBezTo>
                      <a:cubicBezTo>
                        <a:pt x="9" y="87"/>
                        <a:pt x="18" y="100"/>
                        <a:pt x="28" y="107"/>
                      </a:cubicBezTo>
                      <a:cubicBezTo>
                        <a:pt x="38" y="115"/>
                        <a:pt x="49" y="118"/>
                        <a:pt x="57" y="119"/>
                      </a:cubicBezTo>
                      <a:cubicBezTo>
                        <a:pt x="66" y="120"/>
                        <a:pt x="73" y="118"/>
                        <a:pt x="78" y="117"/>
                      </a:cubicBezTo>
                      <a:cubicBezTo>
                        <a:pt x="82" y="116"/>
                        <a:pt x="85" y="115"/>
                        <a:pt x="85" y="116"/>
                      </a:cubicBezTo>
                      <a:lnTo>
                        <a:pt x="85" y="11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1" name="Google Shape;1301;p35"/>
                <p:cNvSpPr/>
                <p:nvPr/>
              </p:nvSpPr>
              <p:spPr>
                <a:xfrm>
                  <a:off x="2178491" y="1115521"/>
                  <a:ext cx="350743" cy="352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329" extrusionOk="0">
                      <a:moveTo>
                        <a:pt x="185" y="297"/>
                      </a:moveTo>
                      <a:cubicBezTo>
                        <a:pt x="187" y="299"/>
                        <a:pt x="193" y="307"/>
                        <a:pt x="205" y="323"/>
                      </a:cubicBezTo>
                      <a:lnTo>
                        <a:pt x="204" y="323"/>
                      </a:lnTo>
                      <a:cubicBezTo>
                        <a:pt x="217" y="317"/>
                        <a:pt x="234" y="310"/>
                        <a:pt x="255" y="301"/>
                      </a:cubicBezTo>
                      <a:lnTo>
                        <a:pt x="254" y="302"/>
                      </a:lnTo>
                      <a:cubicBezTo>
                        <a:pt x="252" y="292"/>
                        <a:pt x="250" y="281"/>
                        <a:pt x="248" y="269"/>
                      </a:cubicBezTo>
                      <a:lnTo>
                        <a:pt x="250" y="269"/>
                      </a:lnTo>
                      <a:lnTo>
                        <a:pt x="249" y="270"/>
                      </a:lnTo>
                      <a:lnTo>
                        <a:pt x="248" y="269"/>
                      </a:lnTo>
                      <a:cubicBezTo>
                        <a:pt x="257" y="262"/>
                        <a:pt x="265" y="253"/>
                        <a:pt x="272" y="243"/>
                      </a:cubicBezTo>
                      <a:lnTo>
                        <a:pt x="274" y="245"/>
                      </a:lnTo>
                      <a:lnTo>
                        <a:pt x="273" y="245"/>
                      </a:lnTo>
                      <a:lnTo>
                        <a:pt x="272" y="243"/>
                      </a:lnTo>
                      <a:lnTo>
                        <a:pt x="306" y="248"/>
                      </a:lnTo>
                      <a:lnTo>
                        <a:pt x="304" y="249"/>
                      </a:lnTo>
                      <a:cubicBezTo>
                        <a:pt x="311" y="232"/>
                        <a:pt x="317" y="215"/>
                        <a:pt x="324" y="196"/>
                      </a:cubicBezTo>
                      <a:lnTo>
                        <a:pt x="325" y="198"/>
                      </a:lnTo>
                      <a:cubicBezTo>
                        <a:pt x="316" y="192"/>
                        <a:pt x="307" y="186"/>
                        <a:pt x="297" y="179"/>
                      </a:cubicBezTo>
                      <a:lnTo>
                        <a:pt x="299" y="177"/>
                      </a:lnTo>
                      <a:lnTo>
                        <a:pt x="300" y="179"/>
                      </a:lnTo>
                      <a:lnTo>
                        <a:pt x="297" y="179"/>
                      </a:lnTo>
                      <a:cubicBezTo>
                        <a:pt x="298" y="168"/>
                        <a:pt x="298" y="156"/>
                        <a:pt x="296" y="144"/>
                      </a:cubicBezTo>
                      <a:lnTo>
                        <a:pt x="299" y="144"/>
                      </a:lnTo>
                      <a:lnTo>
                        <a:pt x="298" y="146"/>
                      </a:lnTo>
                      <a:lnTo>
                        <a:pt x="296" y="144"/>
                      </a:lnTo>
                      <a:cubicBezTo>
                        <a:pt x="304" y="138"/>
                        <a:pt x="314" y="131"/>
                        <a:pt x="323" y="123"/>
                      </a:cubicBezTo>
                      <a:lnTo>
                        <a:pt x="323" y="125"/>
                      </a:lnTo>
                      <a:cubicBezTo>
                        <a:pt x="316" y="109"/>
                        <a:pt x="308" y="92"/>
                        <a:pt x="300" y="74"/>
                      </a:cubicBezTo>
                      <a:lnTo>
                        <a:pt x="302" y="75"/>
                      </a:lnTo>
                      <a:cubicBezTo>
                        <a:pt x="292" y="77"/>
                        <a:pt x="280" y="79"/>
                        <a:pt x="268" y="81"/>
                      </a:cubicBezTo>
                      <a:lnTo>
                        <a:pt x="269" y="78"/>
                      </a:lnTo>
                      <a:lnTo>
                        <a:pt x="270" y="78"/>
                      </a:lnTo>
                      <a:lnTo>
                        <a:pt x="268" y="81"/>
                      </a:lnTo>
                      <a:cubicBezTo>
                        <a:pt x="261" y="73"/>
                        <a:pt x="253" y="64"/>
                        <a:pt x="243" y="57"/>
                      </a:cubicBezTo>
                      <a:lnTo>
                        <a:pt x="245" y="55"/>
                      </a:lnTo>
                      <a:lnTo>
                        <a:pt x="246" y="56"/>
                      </a:lnTo>
                      <a:lnTo>
                        <a:pt x="242" y="57"/>
                      </a:lnTo>
                      <a:cubicBezTo>
                        <a:pt x="244" y="46"/>
                        <a:pt x="246" y="35"/>
                        <a:pt x="247" y="23"/>
                      </a:cubicBezTo>
                      <a:lnTo>
                        <a:pt x="249" y="25"/>
                      </a:lnTo>
                      <a:cubicBezTo>
                        <a:pt x="232" y="19"/>
                        <a:pt x="214" y="12"/>
                        <a:pt x="196" y="5"/>
                      </a:cubicBezTo>
                      <a:lnTo>
                        <a:pt x="198" y="4"/>
                      </a:lnTo>
                      <a:cubicBezTo>
                        <a:pt x="192" y="13"/>
                        <a:pt x="186" y="22"/>
                        <a:pt x="179" y="32"/>
                      </a:cubicBezTo>
                      <a:lnTo>
                        <a:pt x="176" y="29"/>
                      </a:lnTo>
                      <a:lnTo>
                        <a:pt x="178" y="28"/>
                      </a:lnTo>
                      <a:lnTo>
                        <a:pt x="179" y="32"/>
                      </a:lnTo>
                      <a:cubicBezTo>
                        <a:pt x="168" y="31"/>
                        <a:pt x="156" y="31"/>
                        <a:pt x="143" y="33"/>
                      </a:cubicBezTo>
                      <a:lnTo>
                        <a:pt x="144" y="33"/>
                      </a:lnTo>
                      <a:lnTo>
                        <a:pt x="144" y="29"/>
                      </a:lnTo>
                      <a:lnTo>
                        <a:pt x="144" y="29"/>
                      </a:lnTo>
                      <a:lnTo>
                        <a:pt x="142" y="33"/>
                      </a:lnTo>
                      <a:lnTo>
                        <a:pt x="142" y="33"/>
                      </a:lnTo>
                      <a:lnTo>
                        <a:pt x="142" y="33"/>
                      </a:lnTo>
                      <a:lnTo>
                        <a:pt x="143" y="33"/>
                      </a:lnTo>
                      <a:lnTo>
                        <a:pt x="144" y="30"/>
                      </a:lnTo>
                      <a:lnTo>
                        <a:pt x="144" y="29"/>
                      </a:lnTo>
                      <a:lnTo>
                        <a:pt x="144" y="29"/>
                      </a:lnTo>
                      <a:lnTo>
                        <a:pt x="144" y="29"/>
                      </a:lnTo>
                      <a:lnTo>
                        <a:pt x="144" y="30"/>
                      </a:lnTo>
                      <a:lnTo>
                        <a:pt x="145" y="30"/>
                      </a:lnTo>
                      <a:lnTo>
                        <a:pt x="143" y="33"/>
                      </a:lnTo>
                      <a:cubicBezTo>
                        <a:pt x="137" y="25"/>
                        <a:pt x="130" y="15"/>
                        <a:pt x="122" y="6"/>
                      </a:cubicBezTo>
                      <a:lnTo>
                        <a:pt x="125" y="7"/>
                      </a:lnTo>
                      <a:cubicBezTo>
                        <a:pt x="109" y="14"/>
                        <a:pt x="91" y="22"/>
                        <a:pt x="73" y="30"/>
                      </a:cubicBezTo>
                      <a:lnTo>
                        <a:pt x="74" y="27"/>
                      </a:lnTo>
                      <a:cubicBezTo>
                        <a:pt x="76" y="37"/>
                        <a:pt x="79" y="49"/>
                        <a:pt x="81" y="61"/>
                      </a:cubicBezTo>
                      <a:lnTo>
                        <a:pt x="77" y="60"/>
                      </a:lnTo>
                      <a:lnTo>
                        <a:pt x="77" y="59"/>
                      </a:lnTo>
                      <a:lnTo>
                        <a:pt x="81" y="61"/>
                      </a:lnTo>
                      <a:cubicBezTo>
                        <a:pt x="72" y="68"/>
                        <a:pt x="64" y="77"/>
                        <a:pt x="57" y="87"/>
                      </a:cubicBezTo>
                      <a:lnTo>
                        <a:pt x="54" y="83"/>
                      </a:lnTo>
                      <a:lnTo>
                        <a:pt x="55" y="83"/>
                      </a:lnTo>
                      <a:lnTo>
                        <a:pt x="56" y="87"/>
                      </a:lnTo>
                      <a:cubicBezTo>
                        <a:pt x="46" y="85"/>
                        <a:pt x="34" y="84"/>
                        <a:pt x="22" y="82"/>
                      </a:cubicBezTo>
                      <a:lnTo>
                        <a:pt x="25" y="81"/>
                      </a:lnTo>
                      <a:cubicBezTo>
                        <a:pt x="18" y="97"/>
                        <a:pt x="12" y="115"/>
                        <a:pt x="4" y="133"/>
                      </a:cubicBezTo>
                      <a:lnTo>
                        <a:pt x="4" y="131"/>
                      </a:lnTo>
                      <a:cubicBezTo>
                        <a:pt x="12" y="136"/>
                        <a:pt x="22" y="143"/>
                        <a:pt x="32" y="150"/>
                      </a:cubicBezTo>
                      <a:lnTo>
                        <a:pt x="28" y="152"/>
                      </a:lnTo>
                      <a:lnTo>
                        <a:pt x="28" y="151"/>
                      </a:lnTo>
                      <a:lnTo>
                        <a:pt x="32" y="150"/>
                      </a:lnTo>
                      <a:cubicBezTo>
                        <a:pt x="31" y="161"/>
                        <a:pt x="31" y="173"/>
                        <a:pt x="33" y="185"/>
                      </a:cubicBezTo>
                      <a:lnTo>
                        <a:pt x="29" y="185"/>
                      </a:lnTo>
                      <a:lnTo>
                        <a:pt x="29" y="183"/>
                      </a:lnTo>
                      <a:lnTo>
                        <a:pt x="33" y="186"/>
                      </a:lnTo>
                      <a:cubicBezTo>
                        <a:pt x="24" y="192"/>
                        <a:pt x="15" y="199"/>
                        <a:pt x="6" y="206"/>
                      </a:cubicBezTo>
                      <a:lnTo>
                        <a:pt x="6" y="204"/>
                      </a:lnTo>
                      <a:cubicBezTo>
                        <a:pt x="14" y="220"/>
                        <a:pt x="21" y="237"/>
                        <a:pt x="29" y="255"/>
                      </a:cubicBezTo>
                      <a:lnTo>
                        <a:pt x="27" y="254"/>
                      </a:lnTo>
                      <a:cubicBezTo>
                        <a:pt x="37" y="252"/>
                        <a:pt x="48" y="249"/>
                        <a:pt x="60" y="247"/>
                      </a:cubicBezTo>
                      <a:lnTo>
                        <a:pt x="59" y="252"/>
                      </a:lnTo>
                      <a:lnTo>
                        <a:pt x="58" y="251"/>
                      </a:lnTo>
                      <a:lnTo>
                        <a:pt x="61" y="247"/>
                      </a:lnTo>
                      <a:cubicBezTo>
                        <a:pt x="68" y="256"/>
                        <a:pt x="77" y="264"/>
                        <a:pt x="86" y="272"/>
                      </a:cubicBezTo>
                      <a:lnTo>
                        <a:pt x="83" y="274"/>
                      </a:lnTo>
                      <a:lnTo>
                        <a:pt x="82" y="273"/>
                      </a:lnTo>
                      <a:lnTo>
                        <a:pt x="87" y="273"/>
                      </a:lnTo>
                      <a:cubicBezTo>
                        <a:pt x="85" y="283"/>
                        <a:pt x="84" y="294"/>
                        <a:pt x="82" y="306"/>
                      </a:cubicBezTo>
                      <a:lnTo>
                        <a:pt x="81" y="303"/>
                      </a:lnTo>
                      <a:cubicBezTo>
                        <a:pt x="97" y="310"/>
                        <a:pt x="115" y="316"/>
                        <a:pt x="133" y="323"/>
                      </a:cubicBezTo>
                      <a:lnTo>
                        <a:pt x="130" y="324"/>
                      </a:lnTo>
                      <a:cubicBezTo>
                        <a:pt x="135" y="315"/>
                        <a:pt x="142" y="306"/>
                        <a:pt x="148" y="296"/>
                      </a:cubicBezTo>
                      <a:lnTo>
                        <a:pt x="151" y="300"/>
                      </a:lnTo>
                      <a:lnTo>
                        <a:pt x="150" y="300"/>
                      </a:lnTo>
                      <a:lnTo>
                        <a:pt x="150" y="295"/>
                      </a:lnTo>
                      <a:cubicBezTo>
                        <a:pt x="159" y="296"/>
                        <a:pt x="170" y="296"/>
                        <a:pt x="180" y="295"/>
                      </a:cubicBezTo>
                      <a:lnTo>
                        <a:pt x="182" y="295"/>
                      </a:lnTo>
                      <a:lnTo>
                        <a:pt x="182" y="295"/>
                      </a:lnTo>
                      <a:lnTo>
                        <a:pt x="182" y="295"/>
                      </a:lnTo>
                      <a:lnTo>
                        <a:pt x="182" y="296"/>
                      </a:lnTo>
                      <a:lnTo>
                        <a:pt x="183" y="296"/>
                      </a:lnTo>
                      <a:cubicBezTo>
                        <a:pt x="182" y="296"/>
                        <a:pt x="183" y="299"/>
                        <a:pt x="184" y="299"/>
                      </a:cubicBezTo>
                      <a:lnTo>
                        <a:pt x="184" y="299"/>
                      </a:lnTo>
                      <a:cubicBezTo>
                        <a:pt x="185" y="299"/>
                        <a:pt x="185" y="299"/>
                        <a:pt x="185" y="299"/>
                      </a:cubicBezTo>
                      <a:lnTo>
                        <a:pt x="185" y="299"/>
                      </a:lnTo>
                      <a:lnTo>
                        <a:pt x="180" y="299"/>
                      </a:lnTo>
                      <a:cubicBezTo>
                        <a:pt x="176" y="300"/>
                        <a:pt x="173" y="300"/>
                        <a:pt x="169" y="300"/>
                      </a:cubicBezTo>
                      <a:cubicBezTo>
                        <a:pt x="163" y="300"/>
                        <a:pt x="156" y="300"/>
                        <a:pt x="149" y="299"/>
                      </a:cubicBezTo>
                      <a:lnTo>
                        <a:pt x="151" y="298"/>
                      </a:lnTo>
                      <a:cubicBezTo>
                        <a:pt x="145" y="307"/>
                        <a:pt x="139" y="317"/>
                        <a:pt x="133" y="326"/>
                      </a:cubicBezTo>
                      <a:lnTo>
                        <a:pt x="130" y="322"/>
                      </a:lnTo>
                      <a:lnTo>
                        <a:pt x="131" y="322"/>
                      </a:lnTo>
                      <a:lnTo>
                        <a:pt x="131" y="326"/>
                      </a:lnTo>
                      <a:cubicBezTo>
                        <a:pt x="114" y="319"/>
                        <a:pt x="97" y="313"/>
                        <a:pt x="80" y="306"/>
                      </a:cubicBezTo>
                      <a:lnTo>
                        <a:pt x="83" y="303"/>
                      </a:lnTo>
                      <a:lnTo>
                        <a:pt x="84" y="304"/>
                      </a:lnTo>
                      <a:lnTo>
                        <a:pt x="80" y="305"/>
                      </a:lnTo>
                      <a:cubicBezTo>
                        <a:pt x="81" y="294"/>
                        <a:pt x="83" y="283"/>
                        <a:pt x="84" y="272"/>
                      </a:cubicBezTo>
                      <a:lnTo>
                        <a:pt x="85" y="274"/>
                      </a:lnTo>
                      <a:cubicBezTo>
                        <a:pt x="75" y="267"/>
                        <a:pt x="66" y="258"/>
                        <a:pt x="59" y="249"/>
                      </a:cubicBezTo>
                      <a:lnTo>
                        <a:pt x="61" y="250"/>
                      </a:lnTo>
                      <a:cubicBezTo>
                        <a:pt x="50" y="252"/>
                        <a:pt x="39" y="254"/>
                        <a:pt x="28" y="256"/>
                      </a:cubicBezTo>
                      <a:lnTo>
                        <a:pt x="29" y="251"/>
                      </a:lnTo>
                      <a:lnTo>
                        <a:pt x="30" y="252"/>
                      </a:lnTo>
                      <a:lnTo>
                        <a:pt x="27" y="255"/>
                      </a:lnTo>
                      <a:cubicBezTo>
                        <a:pt x="19" y="239"/>
                        <a:pt x="12" y="222"/>
                        <a:pt x="5" y="206"/>
                      </a:cubicBezTo>
                      <a:lnTo>
                        <a:pt x="9" y="205"/>
                      </a:lnTo>
                      <a:lnTo>
                        <a:pt x="9" y="207"/>
                      </a:lnTo>
                      <a:lnTo>
                        <a:pt x="5" y="204"/>
                      </a:lnTo>
                      <a:cubicBezTo>
                        <a:pt x="14" y="198"/>
                        <a:pt x="23" y="191"/>
                        <a:pt x="32" y="184"/>
                      </a:cubicBezTo>
                      <a:lnTo>
                        <a:pt x="31" y="187"/>
                      </a:lnTo>
                      <a:cubicBezTo>
                        <a:pt x="29" y="174"/>
                        <a:pt x="29" y="162"/>
                        <a:pt x="31" y="149"/>
                      </a:cubicBezTo>
                      <a:lnTo>
                        <a:pt x="32" y="152"/>
                      </a:lnTo>
                      <a:cubicBezTo>
                        <a:pt x="22" y="145"/>
                        <a:pt x="13" y="139"/>
                        <a:pt x="4" y="133"/>
                      </a:cubicBezTo>
                      <a:lnTo>
                        <a:pt x="7" y="130"/>
                      </a:lnTo>
                      <a:lnTo>
                        <a:pt x="8" y="132"/>
                      </a:lnTo>
                      <a:lnTo>
                        <a:pt x="3" y="132"/>
                      </a:lnTo>
                      <a:cubicBezTo>
                        <a:pt x="10" y="115"/>
                        <a:pt x="16" y="98"/>
                        <a:pt x="23" y="81"/>
                      </a:cubicBezTo>
                      <a:lnTo>
                        <a:pt x="26" y="84"/>
                      </a:lnTo>
                      <a:lnTo>
                        <a:pt x="24" y="85"/>
                      </a:lnTo>
                      <a:lnTo>
                        <a:pt x="24" y="81"/>
                      </a:lnTo>
                      <a:cubicBezTo>
                        <a:pt x="35" y="83"/>
                        <a:pt x="46" y="84"/>
                        <a:pt x="57" y="86"/>
                      </a:cubicBezTo>
                      <a:lnTo>
                        <a:pt x="55" y="87"/>
                      </a:lnTo>
                      <a:cubicBezTo>
                        <a:pt x="62" y="76"/>
                        <a:pt x="71" y="67"/>
                        <a:pt x="81" y="60"/>
                      </a:cubicBezTo>
                      <a:lnTo>
                        <a:pt x="80" y="62"/>
                      </a:lnTo>
                      <a:cubicBezTo>
                        <a:pt x="78" y="50"/>
                        <a:pt x="75" y="39"/>
                        <a:pt x="73" y="29"/>
                      </a:cubicBezTo>
                      <a:lnTo>
                        <a:pt x="77" y="29"/>
                      </a:lnTo>
                      <a:lnTo>
                        <a:pt x="76" y="31"/>
                      </a:lnTo>
                      <a:lnTo>
                        <a:pt x="74" y="28"/>
                      </a:lnTo>
                      <a:cubicBezTo>
                        <a:pt x="91" y="21"/>
                        <a:pt x="107" y="13"/>
                        <a:pt x="123" y="6"/>
                      </a:cubicBezTo>
                      <a:lnTo>
                        <a:pt x="124" y="10"/>
                      </a:lnTo>
                      <a:lnTo>
                        <a:pt x="122" y="9"/>
                      </a:lnTo>
                      <a:lnTo>
                        <a:pt x="124" y="6"/>
                      </a:lnTo>
                      <a:cubicBezTo>
                        <a:pt x="131" y="15"/>
                        <a:pt x="137" y="24"/>
                        <a:pt x="143" y="32"/>
                      </a:cubicBezTo>
                      <a:lnTo>
                        <a:pt x="142" y="32"/>
                      </a:lnTo>
                      <a:lnTo>
                        <a:pt x="144" y="32"/>
                      </a:lnTo>
                      <a:lnTo>
                        <a:pt x="144" y="32"/>
                      </a:lnTo>
                      <a:lnTo>
                        <a:pt x="144" y="32"/>
                      </a:lnTo>
                      <a:lnTo>
                        <a:pt x="141" y="34"/>
                      </a:lnTo>
                      <a:lnTo>
                        <a:pt x="142" y="36"/>
                      </a:lnTo>
                      <a:lnTo>
                        <a:pt x="143" y="36"/>
                      </a:lnTo>
                      <a:lnTo>
                        <a:pt x="143" y="36"/>
                      </a:lnTo>
                      <a:lnTo>
                        <a:pt x="142" y="36"/>
                      </a:lnTo>
                      <a:lnTo>
                        <a:pt x="144" y="32"/>
                      </a:lnTo>
                      <a:lnTo>
                        <a:pt x="143" y="32"/>
                      </a:lnTo>
                      <a:cubicBezTo>
                        <a:pt x="156" y="30"/>
                        <a:pt x="168" y="30"/>
                        <a:pt x="179" y="32"/>
                      </a:cubicBezTo>
                      <a:lnTo>
                        <a:pt x="178" y="32"/>
                      </a:lnTo>
                      <a:cubicBezTo>
                        <a:pt x="184" y="23"/>
                        <a:pt x="190" y="14"/>
                        <a:pt x="196" y="4"/>
                      </a:cubicBezTo>
                      <a:lnTo>
                        <a:pt x="199" y="7"/>
                      </a:lnTo>
                      <a:lnTo>
                        <a:pt x="197" y="8"/>
                      </a:lnTo>
                      <a:lnTo>
                        <a:pt x="197" y="4"/>
                      </a:lnTo>
                      <a:cubicBezTo>
                        <a:pt x="214" y="11"/>
                        <a:pt x="231" y="18"/>
                        <a:pt x="247" y="24"/>
                      </a:cubicBezTo>
                      <a:lnTo>
                        <a:pt x="245" y="27"/>
                      </a:lnTo>
                      <a:lnTo>
                        <a:pt x="244" y="25"/>
                      </a:lnTo>
                      <a:lnTo>
                        <a:pt x="247" y="24"/>
                      </a:lnTo>
                      <a:cubicBezTo>
                        <a:pt x="246" y="36"/>
                        <a:pt x="244" y="47"/>
                        <a:pt x="242" y="58"/>
                      </a:cubicBezTo>
                      <a:lnTo>
                        <a:pt x="242" y="56"/>
                      </a:lnTo>
                      <a:cubicBezTo>
                        <a:pt x="253" y="64"/>
                        <a:pt x="261" y="72"/>
                        <a:pt x="269" y="82"/>
                      </a:cubicBezTo>
                      <a:lnTo>
                        <a:pt x="267" y="81"/>
                      </a:lnTo>
                      <a:cubicBezTo>
                        <a:pt x="279" y="79"/>
                        <a:pt x="289" y="76"/>
                        <a:pt x="300" y="74"/>
                      </a:cubicBezTo>
                      <a:lnTo>
                        <a:pt x="300" y="78"/>
                      </a:lnTo>
                      <a:lnTo>
                        <a:pt x="298" y="77"/>
                      </a:lnTo>
                      <a:lnTo>
                        <a:pt x="300" y="75"/>
                      </a:lnTo>
                      <a:cubicBezTo>
                        <a:pt x="308" y="92"/>
                        <a:pt x="315" y="109"/>
                        <a:pt x="322" y="124"/>
                      </a:cubicBezTo>
                      <a:lnTo>
                        <a:pt x="319" y="124"/>
                      </a:lnTo>
                      <a:lnTo>
                        <a:pt x="320" y="123"/>
                      </a:lnTo>
                      <a:lnTo>
                        <a:pt x="322" y="124"/>
                      </a:lnTo>
                      <a:cubicBezTo>
                        <a:pt x="312" y="132"/>
                        <a:pt x="303" y="138"/>
                        <a:pt x="295" y="144"/>
                      </a:cubicBezTo>
                      <a:lnTo>
                        <a:pt x="296" y="143"/>
                      </a:lnTo>
                      <a:cubicBezTo>
                        <a:pt x="298" y="157"/>
                        <a:pt x="298" y="169"/>
                        <a:pt x="297" y="180"/>
                      </a:cubicBezTo>
                      <a:lnTo>
                        <a:pt x="296" y="179"/>
                      </a:lnTo>
                      <a:cubicBezTo>
                        <a:pt x="306" y="186"/>
                        <a:pt x="315" y="192"/>
                        <a:pt x="324" y="197"/>
                      </a:cubicBezTo>
                      <a:lnTo>
                        <a:pt x="322" y="199"/>
                      </a:lnTo>
                      <a:lnTo>
                        <a:pt x="321" y="197"/>
                      </a:lnTo>
                      <a:lnTo>
                        <a:pt x="324" y="197"/>
                      </a:lnTo>
                      <a:cubicBezTo>
                        <a:pt x="316" y="217"/>
                        <a:pt x="310" y="233"/>
                        <a:pt x="304" y="248"/>
                      </a:cubicBezTo>
                      <a:lnTo>
                        <a:pt x="303" y="246"/>
                      </a:lnTo>
                      <a:lnTo>
                        <a:pt x="304" y="246"/>
                      </a:lnTo>
                      <a:lnTo>
                        <a:pt x="304" y="248"/>
                      </a:lnTo>
                      <a:cubicBezTo>
                        <a:pt x="291" y="246"/>
                        <a:pt x="281" y="244"/>
                        <a:pt x="271" y="243"/>
                      </a:cubicBezTo>
                      <a:lnTo>
                        <a:pt x="272" y="243"/>
                      </a:lnTo>
                      <a:cubicBezTo>
                        <a:pt x="264" y="255"/>
                        <a:pt x="255" y="263"/>
                        <a:pt x="247" y="269"/>
                      </a:cubicBezTo>
                      <a:lnTo>
                        <a:pt x="248" y="268"/>
                      </a:lnTo>
                      <a:cubicBezTo>
                        <a:pt x="250" y="282"/>
                        <a:pt x="252" y="292"/>
                        <a:pt x="254" y="301"/>
                      </a:cubicBezTo>
                      <a:lnTo>
                        <a:pt x="252" y="301"/>
                      </a:lnTo>
                      <a:lnTo>
                        <a:pt x="253" y="300"/>
                      </a:lnTo>
                      <a:lnTo>
                        <a:pt x="254" y="301"/>
                      </a:lnTo>
                      <a:cubicBezTo>
                        <a:pt x="232" y="310"/>
                        <a:pt x="216" y="318"/>
                        <a:pt x="204" y="323"/>
                      </a:cubicBezTo>
                      <a:lnTo>
                        <a:pt x="204" y="322"/>
                      </a:lnTo>
                      <a:lnTo>
                        <a:pt x="205" y="322"/>
                      </a:lnTo>
                      <a:lnTo>
                        <a:pt x="204" y="323"/>
                      </a:lnTo>
                      <a:cubicBezTo>
                        <a:pt x="192" y="306"/>
                        <a:pt x="187" y="299"/>
                        <a:pt x="185" y="297"/>
                      </a:cubicBezTo>
                      <a:cubicBezTo>
                        <a:pt x="185" y="297"/>
                        <a:pt x="187" y="299"/>
                        <a:pt x="190" y="303"/>
                      </a:cubicBezTo>
                      <a:cubicBezTo>
                        <a:pt x="193" y="307"/>
                        <a:pt x="198" y="314"/>
                        <a:pt x="205" y="322"/>
                      </a:cubicBezTo>
                      <a:lnTo>
                        <a:pt x="206" y="323"/>
                      </a:lnTo>
                      <a:lnTo>
                        <a:pt x="205" y="323"/>
                      </a:lnTo>
                      <a:lnTo>
                        <a:pt x="204" y="323"/>
                      </a:lnTo>
                      <a:lnTo>
                        <a:pt x="203" y="323"/>
                      </a:lnTo>
                      <a:lnTo>
                        <a:pt x="204" y="322"/>
                      </a:lnTo>
                      <a:cubicBezTo>
                        <a:pt x="216" y="316"/>
                        <a:pt x="232" y="309"/>
                        <a:pt x="253" y="299"/>
                      </a:cubicBezTo>
                      <a:lnTo>
                        <a:pt x="255" y="298"/>
                      </a:lnTo>
                      <a:lnTo>
                        <a:pt x="254" y="301"/>
                      </a:lnTo>
                      <a:lnTo>
                        <a:pt x="254" y="302"/>
                      </a:lnTo>
                      <a:lnTo>
                        <a:pt x="253" y="304"/>
                      </a:lnTo>
                      <a:lnTo>
                        <a:pt x="252" y="301"/>
                      </a:lnTo>
                      <a:cubicBezTo>
                        <a:pt x="250" y="292"/>
                        <a:pt x="248" y="282"/>
                        <a:pt x="246" y="269"/>
                      </a:cubicBezTo>
                      <a:lnTo>
                        <a:pt x="246" y="268"/>
                      </a:lnTo>
                      <a:lnTo>
                        <a:pt x="246" y="268"/>
                      </a:lnTo>
                      <a:cubicBezTo>
                        <a:pt x="254" y="261"/>
                        <a:pt x="262" y="253"/>
                        <a:pt x="271" y="241"/>
                      </a:cubicBezTo>
                      <a:lnTo>
                        <a:pt x="271" y="241"/>
                      </a:lnTo>
                      <a:lnTo>
                        <a:pt x="272" y="241"/>
                      </a:lnTo>
                      <a:cubicBezTo>
                        <a:pt x="281" y="242"/>
                        <a:pt x="292" y="244"/>
                        <a:pt x="305" y="246"/>
                      </a:cubicBezTo>
                      <a:lnTo>
                        <a:pt x="308" y="246"/>
                      </a:lnTo>
                      <a:lnTo>
                        <a:pt x="305" y="248"/>
                      </a:lnTo>
                      <a:lnTo>
                        <a:pt x="304" y="249"/>
                      </a:lnTo>
                      <a:lnTo>
                        <a:pt x="301" y="250"/>
                      </a:lnTo>
                      <a:lnTo>
                        <a:pt x="302" y="247"/>
                      </a:lnTo>
                      <a:cubicBezTo>
                        <a:pt x="308" y="232"/>
                        <a:pt x="314" y="216"/>
                        <a:pt x="321" y="196"/>
                      </a:cubicBezTo>
                      <a:lnTo>
                        <a:pt x="323" y="193"/>
                      </a:lnTo>
                      <a:lnTo>
                        <a:pt x="324" y="197"/>
                      </a:lnTo>
                      <a:lnTo>
                        <a:pt x="324" y="198"/>
                      </a:lnTo>
                      <a:lnTo>
                        <a:pt x="326" y="202"/>
                      </a:lnTo>
                      <a:lnTo>
                        <a:pt x="322" y="200"/>
                      </a:lnTo>
                      <a:cubicBezTo>
                        <a:pt x="314" y="194"/>
                        <a:pt x="305" y="188"/>
                        <a:pt x="294" y="181"/>
                      </a:cubicBezTo>
                      <a:lnTo>
                        <a:pt x="294" y="181"/>
                      </a:lnTo>
                      <a:lnTo>
                        <a:pt x="294" y="180"/>
                      </a:lnTo>
                      <a:cubicBezTo>
                        <a:pt x="295" y="169"/>
                        <a:pt x="295" y="157"/>
                        <a:pt x="293" y="143"/>
                      </a:cubicBezTo>
                      <a:lnTo>
                        <a:pt x="293" y="143"/>
                      </a:lnTo>
                      <a:lnTo>
                        <a:pt x="293" y="142"/>
                      </a:lnTo>
                      <a:cubicBezTo>
                        <a:pt x="302" y="136"/>
                        <a:pt x="310" y="129"/>
                        <a:pt x="320" y="122"/>
                      </a:cubicBezTo>
                      <a:lnTo>
                        <a:pt x="324" y="119"/>
                      </a:lnTo>
                      <a:lnTo>
                        <a:pt x="323" y="124"/>
                      </a:lnTo>
                      <a:lnTo>
                        <a:pt x="322" y="125"/>
                      </a:lnTo>
                      <a:lnTo>
                        <a:pt x="321" y="130"/>
                      </a:lnTo>
                      <a:lnTo>
                        <a:pt x="319" y="126"/>
                      </a:lnTo>
                      <a:cubicBezTo>
                        <a:pt x="312" y="110"/>
                        <a:pt x="305" y="94"/>
                        <a:pt x="297" y="76"/>
                      </a:cubicBezTo>
                      <a:lnTo>
                        <a:pt x="295" y="72"/>
                      </a:lnTo>
                      <a:lnTo>
                        <a:pt x="300" y="74"/>
                      </a:lnTo>
                      <a:lnTo>
                        <a:pt x="301" y="75"/>
                      </a:lnTo>
                      <a:lnTo>
                        <a:pt x="306" y="77"/>
                      </a:lnTo>
                      <a:lnTo>
                        <a:pt x="301" y="78"/>
                      </a:lnTo>
                      <a:cubicBezTo>
                        <a:pt x="290" y="80"/>
                        <a:pt x="280" y="82"/>
                        <a:pt x="268" y="85"/>
                      </a:cubicBezTo>
                      <a:lnTo>
                        <a:pt x="267" y="85"/>
                      </a:lnTo>
                      <a:lnTo>
                        <a:pt x="266" y="84"/>
                      </a:lnTo>
                      <a:cubicBezTo>
                        <a:pt x="259" y="75"/>
                        <a:pt x="250" y="67"/>
                        <a:pt x="240" y="59"/>
                      </a:cubicBezTo>
                      <a:lnTo>
                        <a:pt x="239" y="58"/>
                      </a:lnTo>
                      <a:lnTo>
                        <a:pt x="239" y="57"/>
                      </a:lnTo>
                      <a:cubicBezTo>
                        <a:pt x="241" y="47"/>
                        <a:pt x="242" y="36"/>
                        <a:pt x="244" y="24"/>
                      </a:cubicBezTo>
                      <a:lnTo>
                        <a:pt x="245" y="19"/>
                      </a:lnTo>
                      <a:lnTo>
                        <a:pt x="247" y="23"/>
                      </a:lnTo>
                      <a:lnTo>
                        <a:pt x="248" y="25"/>
                      </a:lnTo>
                      <a:lnTo>
                        <a:pt x="251" y="30"/>
                      </a:lnTo>
                      <a:lnTo>
                        <a:pt x="246" y="28"/>
                      </a:lnTo>
                      <a:cubicBezTo>
                        <a:pt x="230" y="21"/>
                        <a:pt x="213" y="15"/>
                        <a:pt x="195" y="8"/>
                      </a:cubicBezTo>
                      <a:lnTo>
                        <a:pt x="190" y="6"/>
                      </a:lnTo>
                      <a:lnTo>
                        <a:pt x="195" y="5"/>
                      </a:lnTo>
                      <a:lnTo>
                        <a:pt x="197" y="4"/>
                      </a:lnTo>
                      <a:lnTo>
                        <a:pt x="203" y="2"/>
                      </a:lnTo>
                      <a:lnTo>
                        <a:pt x="200" y="7"/>
                      </a:lnTo>
                      <a:cubicBezTo>
                        <a:pt x="194" y="16"/>
                        <a:pt x="187" y="25"/>
                        <a:pt x="181" y="35"/>
                      </a:cubicBezTo>
                      <a:lnTo>
                        <a:pt x="180" y="36"/>
                      </a:lnTo>
                      <a:lnTo>
                        <a:pt x="179" y="36"/>
                      </a:lnTo>
                      <a:cubicBezTo>
                        <a:pt x="168" y="35"/>
                        <a:pt x="156" y="35"/>
                        <a:pt x="144" y="37"/>
                      </a:cubicBezTo>
                      <a:lnTo>
                        <a:pt x="142" y="37"/>
                      </a:lnTo>
                      <a:lnTo>
                        <a:pt x="143" y="35"/>
                      </a:lnTo>
                      <a:lnTo>
                        <a:pt x="143" y="35"/>
                      </a:lnTo>
                      <a:lnTo>
                        <a:pt x="144" y="33"/>
                      </a:lnTo>
                      <a:cubicBezTo>
                        <a:pt x="144" y="32"/>
                        <a:pt x="144" y="33"/>
                        <a:pt x="144" y="33"/>
                      </a:cubicBezTo>
                      <a:lnTo>
                        <a:pt x="144" y="33"/>
                      </a:lnTo>
                      <a:lnTo>
                        <a:pt x="145" y="33"/>
                      </a:lnTo>
                      <a:lnTo>
                        <a:pt x="146" y="35"/>
                      </a:lnTo>
                      <a:lnTo>
                        <a:pt x="143" y="37"/>
                      </a:lnTo>
                      <a:lnTo>
                        <a:pt x="143" y="37"/>
                      </a:lnTo>
                      <a:lnTo>
                        <a:pt x="142" y="36"/>
                      </a:lnTo>
                      <a:lnTo>
                        <a:pt x="141" y="36"/>
                      </a:lnTo>
                      <a:lnTo>
                        <a:pt x="140" y="36"/>
                      </a:lnTo>
                      <a:lnTo>
                        <a:pt x="140" y="35"/>
                      </a:lnTo>
                      <a:cubicBezTo>
                        <a:pt x="134" y="27"/>
                        <a:pt x="127" y="18"/>
                        <a:pt x="121" y="9"/>
                      </a:cubicBezTo>
                      <a:lnTo>
                        <a:pt x="117" y="4"/>
                      </a:lnTo>
                      <a:lnTo>
                        <a:pt x="123" y="6"/>
                      </a:lnTo>
                      <a:lnTo>
                        <a:pt x="125" y="6"/>
                      </a:lnTo>
                      <a:lnTo>
                        <a:pt x="131" y="8"/>
                      </a:lnTo>
                      <a:lnTo>
                        <a:pt x="125" y="10"/>
                      </a:lnTo>
                      <a:cubicBezTo>
                        <a:pt x="109" y="17"/>
                        <a:pt x="93" y="25"/>
                        <a:pt x="76" y="32"/>
                      </a:cubicBezTo>
                      <a:lnTo>
                        <a:pt x="70" y="35"/>
                      </a:lnTo>
                      <a:lnTo>
                        <a:pt x="73" y="29"/>
                      </a:lnTo>
                      <a:lnTo>
                        <a:pt x="74" y="27"/>
                      </a:lnTo>
                      <a:lnTo>
                        <a:pt x="77" y="22"/>
                      </a:lnTo>
                      <a:lnTo>
                        <a:pt x="78" y="28"/>
                      </a:lnTo>
                      <a:cubicBezTo>
                        <a:pt x="80" y="39"/>
                        <a:pt x="82" y="50"/>
                        <a:pt x="84" y="61"/>
                      </a:cubicBezTo>
                      <a:lnTo>
                        <a:pt x="85" y="62"/>
                      </a:lnTo>
                      <a:lnTo>
                        <a:pt x="84" y="63"/>
                      </a:lnTo>
                      <a:cubicBezTo>
                        <a:pt x="74" y="71"/>
                        <a:pt x="66" y="79"/>
                        <a:pt x="59" y="89"/>
                      </a:cubicBezTo>
                      <a:lnTo>
                        <a:pt x="58" y="91"/>
                      </a:lnTo>
                      <a:lnTo>
                        <a:pt x="57" y="90"/>
                      </a:lnTo>
                      <a:cubicBezTo>
                        <a:pt x="46" y="89"/>
                        <a:pt x="34" y="87"/>
                        <a:pt x="23" y="85"/>
                      </a:cubicBezTo>
                      <a:lnTo>
                        <a:pt x="17" y="85"/>
                      </a:lnTo>
                      <a:lnTo>
                        <a:pt x="22" y="81"/>
                      </a:lnTo>
                      <a:lnTo>
                        <a:pt x="24" y="80"/>
                      </a:lnTo>
                      <a:lnTo>
                        <a:pt x="30" y="77"/>
                      </a:lnTo>
                      <a:lnTo>
                        <a:pt x="27" y="83"/>
                      </a:lnTo>
                      <a:cubicBezTo>
                        <a:pt x="21" y="100"/>
                        <a:pt x="14" y="117"/>
                        <a:pt x="8" y="134"/>
                      </a:cubicBezTo>
                      <a:lnTo>
                        <a:pt x="6" y="140"/>
                      </a:lnTo>
                      <a:lnTo>
                        <a:pt x="4" y="134"/>
                      </a:lnTo>
                      <a:lnTo>
                        <a:pt x="3" y="132"/>
                      </a:lnTo>
                      <a:lnTo>
                        <a:pt x="1" y="125"/>
                      </a:lnTo>
                      <a:lnTo>
                        <a:pt x="6" y="129"/>
                      </a:lnTo>
                      <a:cubicBezTo>
                        <a:pt x="16" y="135"/>
                        <a:pt x="25" y="142"/>
                        <a:pt x="34" y="148"/>
                      </a:cubicBezTo>
                      <a:lnTo>
                        <a:pt x="36" y="149"/>
                      </a:lnTo>
                      <a:lnTo>
                        <a:pt x="36" y="150"/>
                      </a:lnTo>
                      <a:cubicBezTo>
                        <a:pt x="34" y="162"/>
                        <a:pt x="34" y="174"/>
                        <a:pt x="36" y="186"/>
                      </a:cubicBezTo>
                      <a:lnTo>
                        <a:pt x="37" y="188"/>
                      </a:lnTo>
                      <a:lnTo>
                        <a:pt x="35" y="188"/>
                      </a:lnTo>
                      <a:cubicBezTo>
                        <a:pt x="26" y="195"/>
                        <a:pt x="18" y="202"/>
                        <a:pt x="8" y="208"/>
                      </a:cubicBezTo>
                      <a:lnTo>
                        <a:pt x="3" y="212"/>
                      </a:lnTo>
                      <a:lnTo>
                        <a:pt x="5" y="206"/>
                      </a:lnTo>
                      <a:lnTo>
                        <a:pt x="5" y="204"/>
                      </a:lnTo>
                      <a:lnTo>
                        <a:pt x="7" y="198"/>
                      </a:lnTo>
                      <a:lnTo>
                        <a:pt x="10" y="204"/>
                      </a:lnTo>
                      <a:cubicBezTo>
                        <a:pt x="17" y="220"/>
                        <a:pt x="24" y="237"/>
                        <a:pt x="31" y="254"/>
                      </a:cubicBezTo>
                      <a:lnTo>
                        <a:pt x="34" y="260"/>
                      </a:lnTo>
                      <a:lnTo>
                        <a:pt x="28" y="257"/>
                      </a:lnTo>
                      <a:lnTo>
                        <a:pt x="27" y="256"/>
                      </a:lnTo>
                      <a:lnTo>
                        <a:pt x="21" y="253"/>
                      </a:lnTo>
                      <a:lnTo>
                        <a:pt x="27" y="251"/>
                      </a:lnTo>
                      <a:cubicBezTo>
                        <a:pt x="38" y="249"/>
                        <a:pt x="49" y="247"/>
                        <a:pt x="60" y="245"/>
                      </a:cubicBezTo>
                      <a:lnTo>
                        <a:pt x="62" y="245"/>
                      </a:lnTo>
                      <a:lnTo>
                        <a:pt x="63" y="246"/>
                      </a:lnTo>
                      <a:cubicBezTo>
                        <a:pt x="70" y="255"/>
                        <a:pt x="79" y="264"/>
                        <a:pt x="89" y="271"/>
                      </a:cubicBezTo>
                      <a:lnTo>
                        <a:pt x="90" y="271"/>
                      </a:lnTo>
                      <a:lnTo>
                        <a:pt x="90" y="273"/>
                      </a:lnTo>
                      <a:cubicBezTo>
                        <a:pt x="88" y="284"/>
                        <a:pt x="86" y="295"/>
                        <a:pt x="85" y="306"/>
                      </a:cubicBezTo>
                      <a:lnTo>
                        <a:pt x="84" y="312"/>
                      </a:lnTo>
                      <a:lnTo>
                        <a:pt x="80" y="307"/>
                      </a:lnTo>
                      <a:lnTo>
                        <a:pt x="80" y="306"/>
                      </a:lnTo>
                      <a:lnTo>
                        <a:pt x="76" y="300"/>
                      </a:lnTo>
                      <a:lnTo>
                        <a:pt x="82" y="302"/>
                      </a:lnTo>
                      <a:cubicBezTo>
                        <a:pt x="99" y="309"/>
                        <a:pt x="116" y="315"/>
                        <a:pt x="133" y="322"/>
                      </a:cubicBezTo>
                      <a:lnTo>
                        <a:pt x="139" y="324"/>
                      </a:lnTo>
                      <a:lnTo>
                        <a:pt x="133" y="326"/>
                      </a:lnTo>
                      <a:lnTo>
                        <a:pt x="132" y="327"/>
                      </a:lnTo>
                      <a:lnTo>
                        <a:pt x="125" y="329"/>
                      </a:lnTo>
                      <a:lnTo>
                        <a:pt x="129" y="323"/>
                      </a:lnTo>
                      <a:cubicBezTo>
                        <a:pt x="135" y="314"/>
                        <a:pt x="142" y="305"/>
                        <a:pt x="148" y="296"/>
                      </a:cubicBezTo>
                      <a:lnTo>
                        <a:pt x="149" y="295"/>
                      </a:lnTo>
                      <a:lnTo>
                        <a:pt x="150" y="295"/>
                      </a:lnTo>
                      <a:cubicBezTo>
                        <a:pt x="157" y="296"/>
                        <a:pt x="163" y="296"/>
                        <a:pt x="170" y="296"/>
                      </a:cubicBezTo>
                      <a:cubicBezTo>
                        <a:pt x="173" y="296"/>
                        <a:pt x="176" y="295"/>
                        <a:pt x="180" y="295"/>
                      </a:cubicBezTo>
                      <a:lnTo>
                        <a:pt x="185" y="294"/>
                      </a:lnTo>
                      <a:lnTo>
                        <a:pt x="185" y="294"/>
                      </a:lnTo>
                      <a:lnTo>
                        <a:pt x="186" y="294"/>
                      </a:lnTo>
                      <a:lnTo>
                        <a:pt x="186" y="294"/>
                      </a:lnTo>
                      <a:cubicBezTo>
                        <a:pt x="187" y="294"/>
                        <a:pt x="188" y="298"/>
                        <a:pt x="187" y="298"/>
                      </a:cubicBezTo>
                      <a:lnTo>
                        <a:pt x="187" y="298"/>
                      </a:lnTo>
                      <a:lnTo>
                        <a:pt x="187" y="298"/>
                      </a:lnTo>
                      <a:lnTo>
                        <a:pt x="186" y="299"/>
                      </a:lnTo>
                      <a:cubicBezTo>
                        <a:pt x="185" y="299"/>
                        <a:pt x="184" y="299"/>
                        <a:pt x="184" y="300"/>
                      </a:cubicBezTo>
                      <a:lnTo>
                        <a:pt x="181" y="300"/>
                      </a:lnTo>
                      <a:cubicBezTo>
                        <a:pt x="170" y="302"/>
                        <a:pt x="160" y="301"/>
                        <a:pt x="150" y="300"/>
                      </a:cubicBezTo>
                      <a:lnTo>
                        <a:pt x="141" y="300"/>
                      </a:lnTo>
                      <a:lnTo>
                        <a:pt x="149" y="296"/>
                      </a:lnTo>
                      <a:lnTo>
                        <a:pt x="150" y="296"/>
                      </a:lnTo>
                      <a:lnTo>
                        <a:pt x="157" y="292"/>
                      </a:lnTo>
                      <a:lnTo>
                        <a:pt x="153" y="299"/>
                      </a:lnTo>
                      <a:cubicBezTo>
                        <a:pt x="146" y="309"/>
                        <a:pt x="140" y="318"/>
                        <a:pt x="134" y="327"/>
                      </a:cubicBezTo>
                      <a:lnTo>
                        <a:pt x="133" y="329"/>
                      </a:lnTo>
                      <a:lnTo>
                        <a:pt x="131" y="328"/>
                      </a:lnTo>
                      <a:cubicBezTo>
                        <a:pt x="113" y="321"/>
                        <a:pt x="96" y="314"/>
                        <a:pt x="79" y="308"/>
                      </a:cubicBezTo>
                      <a:lnTo>
                        <a:pt x="78" y="307"/>
                      </a:lnTo>
                      <a:lnTo>
                        <a:pt x="78" y="306"/>
                      </a:lnTo>
                      <a:cubicBezTo>
                        <a:pt x="80" y="294"/>
                        <a:pt x="81" y="283"/>
                        <a:pt x="83" y="272"/>
                      </a:cubicBezTo>
                      <a:lnTo>
                        <a:pt x="84" y="264"/>
                      </a:lnTo>
                      <a:lnTo>
                        <a:pt x="87" y="272"/>
                      </a:lnTo>
                      <a:lnTo>
                        <a:pt x="87" y="273"/>
                      </a:lnTo>
                      <a:lnTo>
                        <a:pt x="91" y="281"/>
                      </a:lnTo>
                      <a:lnTo>
                        <a:pt x="84" y="276"/>
                      </a:lnTo>
                      <a:cubicBezTo>
                        <a:pt x="74" y="268"/>
                        <a:pt x="65" y="260"/>
                        <a:pt x="58" y="251"/>
                      </a:cubicBezTo>
                      <a:lnTo>
                        <a:pt x="52" y="244"/>
                      </a:lnTo>
                      <a:lnTo>
                        <a:pt x="60" y="247"/>
                      </a:lnTo>
                      <a:lnTo>
                        <a:pt x="61" y="248"/>
                      </a:lnTo>
                      <a:lnTo>
                        <a:pt x="69" y="250"/>
                      </a:lnTo>
                      <a:lnTo>
                        <a:pt x="61" y="252"/>
                      </a:lnTo>
                      <a:cubicBezTo>
                        <a:pt x="50" y="254"/>
                        <a:pt x="38" y="257"/>
                        <a:pt x="28" y="259"/>
                      </a:cubicBezTo>
                      <a:lnTo>
                        <a:pt x="26" y="259"/>
                      </a:lnTo>
                      <a:lnTo>
                        <a:pt x="25" y="257"/>
                      </a:lnTo>
                      <a:cubicBezTo>
                        <a:pt x="17" y="239"/>
                        <a:pt x="9" y="222"/>
                        <a:pt x="2" y="206"/>
                      </a:cubicBezTo>
                      <a:lnTo>
                        <a:pt x="1" y="204"/>
                      </a:lnTo>
                      <a:lnTo>
                        <a:pt x="3" y="203"/>
                      </a:lnTo>
                      <a:cubicBezTo>
                        <a:pt x="12" y="196"/>
                        <a:pt x="22" y="189"/>
                        <a:pt x="30" y="183"/>
                      </a:cubicBezTo>
                      <a:lnTo>
                        <a:pt x="37" y="178"/>
                      </a:lnTo>
                      <a:lnTo>
                        <a:pt x="34" y="185"/>
                      </a:lnTo>
                      <a:lnTo>
                        <a:pt x="33" y="187"/>
                      </a:lnTo>
                      <a:lnTo>
                        <a:pt x="30" y="194"/>
                      </a:lnTo>
                      <a:lnTo>
                        <a:pt x="29" y="186"/>
                      </a:lnTo>
                      <a:cubicBezTo>
                        <a:pt x="27" y="174"/>
                        <a:pt x="26" y="161"/>
                        <a:pt x="28" y="150"/>
                      </a:cubicBezTo>
                      <a:lnTo>
                        <a:pt x="29" y="142"/>
                      </a:lnTo>
                      <a:lnTo>
                        <a:pt x="32" y="149"/>
                      </a:lnTo>
                      <a:lnTo>
                        <a:pt x="33" y="150"/>
                      </a:lnTo>
                      <a:lnTo>
                        <a:pt x="36" y="158"/>
                      </a:lnTo>
                      <a:lnTo>
                        <a:pt x="30" y="153"/>
                      </a:lnTo>
                      <a:cubicBezTo>
                        <a:pt x="20" y="147"/>
                        <a:pt x="10" y="140"/>
                        <a:pt x="1" y="134"/>
                      </a:cubicBezTo>
                      <a:lnTo>
                        <a:pt x="0" y="133"/>
                      </a:lnTo>
                      <a:lnTo>
                        <a:pt x="0" y="132"/>
                      </a:lnTo>
                      <a:cubicBezTo>
                        <a:pt x="8" y="113"/>
                        <a:pt x="14" y="95"/>
                        <a:pt x="21" y="79"/>
                      </a:cubicBezTo>
                      <a:lnTo>
                        <a:pt x="21" y="77"/>
                      </a:lnTo>
                      <a:lnTo>
                        <a:pt x="23" y="77"/>
                      </a:lnTo>
                      <a:cubicBezTo>
                        <a:pt x="35" y="79"/>
                        <a:pt x="46" y="81"/>
                        <a:pt x="57" y="82"/>
                      </a:cubicBezTo>
                      <a:lnTo>
                        <a:pt x="65" y="83"/>
                      </a:lnTo>
                      <a:lnTo>
                        <a:pt x="57" y="87"/>
                      </a:lnTo>
                      <a:lnTo>
                        <a:pt x="56" y="87"/>
                      </a:lnTo>
                      <a:lnTo>
                        <a:pt x="49" y="90"/>
                      </a:lnTo>
                      <a:lnTo>
                        <a:pt x="53" y="84"/>
                      </a:lnTo>
                      <a:cubicBezTo>
                        <a:pt x="61" y="74"/>
                        <a:pt x="69" y="65"/>
                        <a:pt x="78" y="58"/>
                      </a:cubicBezTo>
                      <a:lnTo>
                        <a:pt x="84" y="53"/>
                      </a:lnTo>
                      <a:lnTo>
                        <a:pt x="82" y="60"/>
                      </a:lnTo>
                      <a:lnTo>
                        <a:pt x="81" y="62"/>
                      </a:lnTo>
                      <a:lnTo>
                        <a:pt x="78" y="69"/>
                      </a:lnTo>
                      <a:lnTo>
                        <a:pt x="77" y="61"/>
                      </a:lnTo>
                      <a:cubicBezTo>
                        <a:pt x="74" y="50"/>
                        <a:pt x="72" y="38"/>
                        <a:pt x="70" y="28"/>
                      </a:cubicBezTo>
                      <a:lnTo>
                        <a:pt x="70" y="26"/>
                      </a:lnTo>
                      <a:lnTo>
                        <a:pt x="71" y="26"/>
                      </a:lnTo>
                      <a:cubicBezTo>
                        <a:pt x="90" y="18"/>
                        <a:pt x="107" y="10"/>
                        <a:pt x="123" y="2"/>
                      </a:cubicBezTo>
                      <a:lnTo>
                        <a:pt x="125" y="2"/>
                      </a:lnTo>
                      <a:lnTo>
                        <a:pt x="126" y="3"/>
                      </a:lnTo>
                      <a:cubicBezTo>
                        <a:pt x="133" y="13"/>
                        <a:pt x="140" y="22"/>
                        <a:pt x="146" y="30"/>
                      </a:cubicBezTo>
                      <a:lnTo>
                        <a:pt x="151" y="36"/>
                      </a:lnTo>
                      <a:lnTo>
                        <a:pt x="144" y="34"/>
                      </a:lnTo>
                      <a:lnTo>
                        <a:pt x="143" y="33"/>
                      </a:lnTo>
                      <a:lnTo>
                        <a:pt x="142" y="33"/>
                      </a:lnTo>
                      <a:lnTo>
                        <a:pt x="142" y="33"/>
                      </a:lnTo>
                      <a:lnTo>
                        <a:pt x="142" y="33"/>
                      </a:lnTo>
                      <a:lnTo>
                        <a:pt x="141" y="33"/>
                      </a:lnTo>
                      <a:lnTo>
                        <a:pt x="143" y="29"/>
                      </a:lnTo>
                      <a:cubicBezTo>
                        <a:pt x="144" y="29"/>
                        <a:pt x="143" y="29"/>
                        <a:pt x="144" y="29"/>
                      </a:cubicBezTo>
                      <a:lnTo>
                        <a:pt x="144" y="29"/>
                      </a:lnTo>
                      <a:lnTo>
                        <a:pt x="144" y="30"/>
                      </a:lnTo>
                      <a:lnTo>
                        <a:pt x="143" y="32"/>
                      </a:lnTo>
                      <a:lnTo>
                        <a:pt x="143" y="32"/>
                      </a:lnTo>
                      <a:lnTo>
                        <a:pt x="142" y="33"/>
                      </a:lnTo>
                      <a:lnTo>
                        <a:pt x="142" y="33"/>
                      </a:lnTo>
                      <a:lnTo>
                        <a:pt x="137" y="31"/>
                      </a:lnTo>
                      <a:lnTo>
                        <a:pt x="142" y="29"/>
                      </a:lnTo>
                      <a:lnTo>
                        <a:pt x="143" y="29"/>
                      </a:lnTo>
                      <a:cubicBezTo>
                        <a:pt x="155" y="27"/>
                        <a:pt x="168" y="27"/>
                        <a:pt x="179" y="28"/>
                      </a:cubicBezTo>
                      <a:lnTo>
                        <a:pt x="186" y="29"/>
                      </a:lnTo>
                      <a:lnTo>
                        <a:pt x="179" y="32"/>
                      </a:lnTo>
                      <a:lnTo>
                        <a:pt x="178" y="33"/>
                      </a:lnTo>
                      <a:lnTo>
                        <a:pt x="171" y="36"/>
                      </a:lnTo>
                      <a:lnTo>
                        <a:pt x="175" y="30"/>
                      </a:lnTo>
                      <a:cubicBezTo>
                        <a:pt x="182" y="20"/>
                        <a:pt x="189" y="10"/>
                        <a:pt x="194" y="1"/>
                      </a:cubicBezTo>
                      <a:lnTo>
                        <a:pt x="195" y="0"/>
                      </a:lnTo>
                      <a:lnTo>
                        <a:pt x="197" y="1"/>
                      </a:lnTo>
                      <a:cubicBezTo>
                        <a:pt x="215" y="8"/>
                        <a:pt x="233" y="15"/>
                        <a:pt x="250" y="21"/>
                      </a:cubicBezTo>
                      <a:lnTo>
                        <a:pt x="251" y="22"/>
                      </a:lnTo>
                      <a:lnTo>
                        <a:pt x="251" y="23"/>
                      </a:lnTo>
                      <a:cubicBezTo>
                        <a:pt x="249" y="35"/>
                        <a:pt x="247" y="47"/>
                        <a:pt x="246" y="57"/>
                      </a:cubicBezTo>
                      <a:lnTo>
                        <a:pt x="245" y="64"/>
                      </a:lnTo>
                      <a:lnTo>
                        <a:pt x="242" y="57"/>
                      </a:lnTo>
                      <a:lnTo>
                        <a:pt x="242" y="56"/>
                      </a:lnTo>
                      <a:lnTo>
                        <a:pt x="239" y="50"/>
                      </a:lnTo>
                      <a:lnTo>
                        <a:pt x="245" y="54"/>
                      </a:lnTo>
                      <a:cubicBezTo>
                        <a:pt x="255" y="61"/>
                        <a:pt x="264" y="70"/>
                        <a:pt x="271" y="79"/>
                      </a:cubicBezTo>
                      <a:lnTo>
                        <a:pt x="275" y="84"/>
                      </a:lnTo>
                      <a:lnTo>
                        <a:pt x="269" y="82"/>
                      </a:lnTo>
                      <a:lnTo>
                        <a:pt x="267" y="81"/>
                      </a:lnTo>
                      <a:lnTo>
                        <a:pt x="261" y="79"/>
                      </a:lnTo>
                      <a:lnTo>
                        <a:pt x="268" y="78"/>
                      </a:lnTo>
                      <a:cubicBezTo>
                        <a:pt x="279" y="75"/>
                        <a:pt x="291" y="73"/>
                        <a:pt x="301" y="71"/>
                      </a:cubicBezTo>
                      <a:lnTo>
                        <a:pt x="302" y="71"/>
                      </a:lnTo>
                      <a:lnTo>
                        <a:pt x="303" y="72"/>
                      </a:lnTo>
                      <a:cubicBezTo>
                        <a:pt x="311" y="90"/>
                        <a:pt x="318" y="108"/>
                        <a:pt x="326" y="124"/>
                      </a:cubicBezTo>
                      <a:lnTo>
                        <a:pt x="326" y="125"/>
                      </a:lnTo>
                      <a:lnTo>
                        <a:pt x="325" y="126"/>
                      </a:lnTo>
                      <a:cubicBezTo>
                        <a:pt x="315" y="133"/>
                        <a:pt x="306" y="140"/>
                        <a:pt x="298" y="146"/>
                      </a:cubicBezTo>
                      <a:lnTo>
                        <a:pt x="293" y="150"/>
                      </a:lnTo>
                      <a:lnTo>
                        <a:pt x="295" y="144"/>
                      </a:lnTo>
                      <a:lnTo>
                        <a:pt x="296" y="143"/>
                      </a:lnTo>
                      <a:lnTo>
                        <a:pt x="298" y="138"/>
                      </a:lnTo>
                      <a:lnTo>
                        <a:pt x="299" y="143"/>
                      </a:lnTo>
                      <a:cubicBezTo>
                        <a:pt x="301" y="156"/>
                        <a:pt x="301" y="168"/>
                        <a:pt x="300" y="179"/>
                      </a:cubicBezTo>
                      <a:lnTo>
                        <a:pt x="299" y="185"/>
                      </a:lnTo>
                      <a:lnTo>
                        <a:pt x="297" y="180"/>
                      </a:lnTo>
                      <a:lnTo>
                        <a:pt x="296" y="178"/>
                      </a:lnTo>
                      <a:lnTo>
                        <a:pt x="294" y="174"/>
                      </a:lnTo>
                      <a:lnTo>
                        <a:pt x="298" y="177"/>
                      </a:lnTo>
                      <a:cubicBezTo>
                        <a:pt x="308" y="183"/>
                        <a:pt x="318" y="190"/>
                        <a:pt x="326" y="196"/>
                      </a:cubicBezTo>
                      <a:lnTo>
                        <a:pt x="327" y="196"/>
                      </a:lnTo>
                      <a:lnTo>
                        <a:pt x="327" y="197"/>
                      </a:lnTo>
                      <a:cubicBezTo>
                        <a:pt x="320" y="216"/>
                        <a:pt x="313" y="233"/>
                        <a:pt x="306" y="250"/>
                      </a:cubicBezTo>
                      <a:lnTo>
                        <a:pt x="306" y="250"/>
                      </a:lnTo>
                      <a:lnTo>
                        <a:pt x="305" y="250"/>
                      </a:lnTo>
                      <a:cubicBezTo>
                        <a:pt x="293" y="248"/>
                        <a:pt x="282" y="247"/>
                        <a:pt x="272" y="245"/>
                      </a:cubicBezTo>
                      <a:lnTo>
                        <a:pt x="268" y="244"/>
                      </a:lnTo>
                      <a:lnTo>
                        <a:pt x="271" y="243"/>
                      </a:lnTo>
                      <a:lnTo>
                        <a:pt x="273" y="243"/>
                      </a:lnTo>
                      <a:lnTo>
                        <a:pt x="276" y="241"/>
                      </a:lnTo>
                      <a:lnTo>
                        <a:pt x="274" y="244"/>
                      </a:lnTo>
                      <a:cubicBezTo>
                        <a:pt x="266" y="255"/>
                        <a:pt x="258" y="263"/>
                        <a:pt x="249" y="270"/>
                      </a:cubicBezTo>
                      <a:lnTo>
                        <a:pt x="246" y="272"/>
                      </a:lnTo>
                      <a:lnTo>
                        <a:pt x="247" y="269"/>
                      </a:lnTo>
                      <a:lnTo>
                        <a:pt x="248" y="268"/>
                      </a:lnTo>
                      <a:lnTo>
                        <a:pt x="249" y="265"/>
                      </a:lnTo>
                      <a:lnTo>
                        <a:pt x="249" y="268"/>
                      </a:lnTo>
                      <a:cubicBezTo>
                        <a:pt x="252" y="280"/>
                        <a:pt x="254" y="291"/>
                        <a:pt x="256" y="301"/>
                      </a:cubicBezTo>
                      <a:lnTo>
                        <a:pt x="256" y="302"/>
                      </a:lnTo>
                      <a:lnTo>
                        <a:pt x="255" y="302"/>
                      </a:lnTo>
                      <a:cubicBezTo>
                        <a:pt x="234" y="311"/>
                        <a:pt x="217" y="318"/>
                        <a:pt x="204" y="324"/>
                      </a:cubicBezTo>
                      <a:lnTo>
                        <a:pt x="204" y="324"/>
                      </a:lnTo>
                      <a:lnTo>
                        <a:pt x="204" y="324"/>
                      </a:lnTo>
                      <a:cubicBezTo>
                        <a:pt x="197" y="315"/>
                        <a:pt x="193" y="308"/>
                        <a:pt x="189" y="303"/>
                      </a:cubicBezTo>
                      <a:cubicBezTo>
                        <a:pt x="188" y="301"/>
                        <a:pt x="187" y="299"/>
                        <a:pt x="186" y="298"/>
                      </a:cubicBezTo>
                      <a:cubicBezTo>
                        <a:pt x="185" y="297"/>
                        <a:pt x="185" y="296"/>
                        <a:pt x="185" y="296"/>
                      </a:cubicBezTo>
                      <a:lnTo>
                        <a:pt x="185" y="29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02" name="Google Shape;1302;p35"/>
              <p:cNvSpPr/>
              <p:nvPr/>
            </p:nvSpPr>
            <p:spPr>
              <a:xfrm>
                <a:off x="2195652" y="796954"/>
                <a:ext cx="23061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215" h="216" extrusionOk="0">
                    <a:moveTo>
                      <a:pt x="122" y="197"/>
                    </a:moveTo>
                    <a:cubicBezTo>
                      <a:pt x="114" y="198"/>
                      <a:pt x="106" y="198"/>
                      <a:pt x="98" y="197"/>
                    </a:cubicBezTo>
                    <a:lnTo>
                      <a:pt x="85" y="216"/>
                    </a:lnTo>
                    <a:lnTo>
                      <a:pt x="51" y="203"/>
                    </a:lnTo>
                    <a:lnTo>
                      <a:pt x="55" y="181"/>
                    </a:lnTo>
                    <a:cubicBezTo>
                      <a:pt x="48" y="176"/>
                      <a:pt x="42" y="171"/>
                      <a:pt x="37" y="164"/>
                    </a:cubicBezTo>
                    <a:lnTo>
                      <a:pt x="16" y="169"/>
                    </a:lnTo>
                    <a:lnTo>
                      <a:pt x="1" y="135"/>
                    </a:lnTo>
                    <a:lnTo>
                      <a:pt x="19" y="122"/>
                    </a:lnTo>
                    <a:cubicBezTo>
                      <a:pt x="17" y="114"/>
                      <a:pt x="17" y="106"/>
                      <a:pt x="18" y="98"/>
                    </a:cubicBezTo>
                    <a:lnTo>
                      <a:pt x="0" y="86"/>
                    </a:lnTo>
                    <a:lnTo>
                      <a:pt x="13" y="52"/>
                    </a:lnTo>
                    <a:lnTo>
                      <a:pt x="35" y="55"/>
                    </a:lnTo>
                    <a:cubicBezTo>
                      <a:pt x="39" y="49"/>
                      <a:pt x="45" y="43"/>
                      <a:pt x="51" y="38"/>
                    </a:cubicBezTo>
                    <a:lnTo>
                      <a:pt x="47" y="16"/>
                    </a:lnTo>
                    <a:lnTo>
                      <a:pt x="80" y="1"/>
                    </a:lnTo>
                    <a:lnTo>
                      <a:pt x="93" y="19"/>
                    </a:lnTo>
                    <a:cubicBezTo>
                      <a:pt x="101" y="18"/>
                      <a:pt x="109" y="18"/>
                      <a:pt x="117" y="19"/>
                    </a:cubicBezTo>
                    <a:lnTo>
                      <a:pt x="129" y="0"/>
                    </a:lnTo>
                    <a:lnTo>
                      <a:pt x="163" y="13"/>
                    </a:lnTo>
                    <a:lnTo>
                      <a:pt x="160" y="35"/>
                    </a:lnTo>
                    <a:cubicBezTo>
                      <a:pt x="167" y="40"/>
                      <a:pt x="172" y="45"/>
                      <a:pt x="178" y="52"/>
                    </a:cubicBezTo>
                    <a:lnTo>
                      <a:pt x="199" y="47"/>
                    </a:lnTo>
                    <a:lnTo>
                      <a:pt x="214" y="81"/>
                    </a:lnTo>
                    <a:lnTo>
                      <a:pt x="196" y="94"/>
                    </a:lnTo>
                    <a:cubicBezTo>
                      <a:pt x="198" y="102"/>
                      <a:pt x="198" y="110"/>
                      <a:pt x="197" y="118"/>
                    </a:cubicBezTo>
                    <a:lnTo>
                      <a:pt x="215" y="130"/>
                    </a:lnTo>
                    <a:lnTo>
                      <a:pt x="202" y="164"/>
                    </a:lnTo>
                    <a:lnTo>
                      <a:pt x="180" y="161"/>
                    </a:lnTo>
                    <a:cubicBezTo>
                      <a:pt x="176" y="167"/>
                      <a:pt x="170" y="173"/>
                      <a:pt x="164" y="178"/>
                    </a:cubicBezTo>
                    <a:lnTo>
                      <a:pt x="168" y="200"/>
                    </a:lnTo>
                    <a:lnTo>
                      <a:pt x="135" y="214"/>
                    </a:lnTo>
                    <a:lnTo>
                      <a:pt x="121" y="197"/>
                    </a:lnTo>
                    <a:lnTo>
                      <a:pt x="121" y="197"/>
                    </a:lnTo>
                    <a:lnTo>
                      <a:pt x="122" y="197"/>
                    </a:lnTo>
                    <a:moveTo>
                      <a:pt x="122" y="144"/>
                    </a:moveTo>
                    <a:cubicBezTo>
                      <a:pt x="142" y="136"/>
                      <a:pt x="150" y="112"/>
                      <a:pt x="142" y="93"/>
                    </a:cubicBezTo>
                    <a:cubicBezTo>
                      <a:pt x="133" y="73"/>
                      <a:pt x="110" y="64"/>
                      <a:pt x="90" y="73"/>
                    </a:cubicBezTo>
                    <a:cubicBezTo>
                      <a:pt x="70" y="81"/>
                      <a:pt x="61" y="104"/>
                      <a:pt x="70" y="124"/>
                    </a:cubicBezTo>
                    <a:cubicBezTo>
                      <a:pt x="79" y="143"/>
                      <a:pt x="102" y="153"/>
                      <a:pt x="122" y="14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32750" rIns="90000" bIns="32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3" name="Google Shape;1303;p35"/>
              <p:cNvSpPr/>
              <p:nvPr/>
            </p:nvSpPr>
            <p:spPr>
              <a:xfrm>
                <a:off x="2516363" y="783010"/>
                <a:ext cx="446206" cy="447280"/>
              </a:xfrm>
              <a:custGeom>
                <a:avLst/>
                <a:gdLst/>
                <a:ahLst/>
                <a:cxnLst/>
                <a:rect l="l" t="t" r="r" b="b"/>
                <a:pathLst>
                  <a:path w="416" h="417" extrusionOk="0">
                    <a:moveTo>
                      <a:pt x="235" y="380"/>
                    </a:moveTo>
                    <a:cubicBezTo>
                      <a:pt x="220" y="382"/>
                      <a:pt x="204" y="383"/>
                      <a:pt x="189" y="381"/>
                    </a:cubicBezTo>
                    <a:lnTo>
                      <a:pt x="165" y="417"/>
                    </a:lnTo>
                    <a:lnTo>
                      <a:pt x="100" y="391"/>
                    </a:lnTo>
                    <a:lnTo>
                      <a:pt x="106" y="349"/>
                    </a:lnTo>
                    <a:cubicBezTo>
                      <a:pt x="93" y="340"/>
                      <a:pt x="82" y="329"/>
                      <a:pt x="72" y="317"/>
                    </a:cubicBezTo>
                    <a:lnTo>
                      <a:pt x="31" y="325"/>
                    </a:lnTo>
                    <a:lnTo>
                      <a:pt x="2" y="261"/>
                    </a:lnTo>
                    <a:lnTo>
                      <a:pt x="36" y="236"/>
                    </a:lnTo>
                    <a:cubicBezTo>
                      <a:pt x="34" y="220"/>
                      <a:pt x="34" y="205"/>
                      <a:pt x="35" y="190"/>
                    </a:cubicBezTo>
                    <a:lnTo>
                      <a:pt x="0" y="166"/>
                    </a:lnTo>
                    <a:lnTo>
                      <a:pt x="25" y="100"/>
                    </a:lnTo>
                    <a:lnTo>
                      <a:pt x="67" y="106"/>
                    </a:lnTo>
                    <a:cubicBezTo>
                      <a:pt x="76" y="94"/>
                      <a:pt x="87" y="83"/>
                      <a:pt x="99" y="73"/>
                    </a:cubicBezTo>
                    <a:lnTo>
                      <a:pt x="91" y="31"/>
                    </a:lnTo>
                    <a:lnTo>
                      <a:pt x="155" y="2"/>
                    </a:lnTo>
                    <a:lnTo>
                      <a:pt x="181" y="37"/>
                    </a:lnTo>
                    <a:cubicBezTo>
                      <a:pt x="196" y="34"/>
                      <a:pt x="212" y="34"/>
                      <a:pt x="227" y="36"/>
                    </a:cubicBezTo>
                    <a:lnTo>
                      <a:pt x="250" y="0"/>
                    </a:lnTo>
                    <a:lnTo>
                      <a:pt x="316" y="26"/>
                    </a:lnTo>
                    <a:lnTo>
                      <a:pt x="310" y="68"/>
                    </a:lnTo>
                    <a:cubicBezTo>
                      <a:pt x="322" y="77"/>
                      <a:pt x="334" y="87"/>
                      <a:pt x="343" y="99"/>
                    </a:cubicBezTo>
                    <a:lnTo>
                      <a:pt x="385" y="91"/>
                    </a:lnTo>
                    <a:lnTo>
                      <a:pt x="414" y="156"/>
                    </a:lnTo>
                    <a:lnTo>
                      <a:pt x="380" y="181"/>
                    </a:lnTo>
                    <a:cubicBezTo>
                      <a:pt x="382" y="197"/>
                      <a:pt x="382" y="212"/>
                      <a:pt x="381" y="227"/>
                    </a:cubicBezTo>
                    <a:lnTo>
                      <a:pt x="416" y="251"/>
                    </a:lnTo>
                    <a:lnTo>
                      <a:pt x="391" y="317"/>
                    </a:lnTo>
                    <a:lnTo>
                      <a:pt x="349" y="311"/>
                    </a:lnTo>
                    <a:cubicBezTo>
                      <a:pt x="340" y="323"/>
                      <a:pt x="329" y="334"/>
                      <a:pt x="317" y="344"/>
                    </a:cubicBezTo>
                    <a:lnTo>
                      <a:pt x="325" y="386"/>
                    </a:lnTo>
                    <a:lnTo>
                      <a:pt x="261" y="414"/>
                    </a:lnTo>
                    <a:lnTo>
                      <a:pt x="235" y="380"/>
                    </a:lnTo>
                    <a:moveTo>
                      <a:pt x="236" y="279"/>
                    </a:moveTo>
                    <a:cubicBezTo>
                      <a:pt x="274" y="262"/>
                      <a:pt x="291" y="217"/>
                      <a:pt x="274" y="179"/>
                    </a:cubicBezTo>
                    <a:cubicBezTo>
                      <a:pt x="257" y="141"/>
                      <a:pt x="212" y="124"/>
                      <a:pt x="174" y="141"/>
                    </a:cubicBezTo>
                    <a:cubicBezTo>
                      <a:pt x="136" y="158"/>
                      <a:pt x="119" y="202"/>
                      <a:pt x="136" y="240"/>
                    </a:cubicBezTo>
                    <a:cubicBezTo>
                      <a:pt x="153" y="279"/>
                      <a:pt x="197" y="296"/>
                      <a:pt x="236" y="27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4" name="Google Shape;1304;p35"/>
            <p:cNvGrpSpPr/>
            <p:nvPr/>
          </p:nvGrpSpPr>
          <p:grpSpPr>
            <a:xfrm>
              <a:off x="1011491" y="2518503"/>
              <a:ext cx="1466258" cy="598519"/>
              <a:chOff x="1011491" y="2518503"/>
              <a:chExt cx="1466258" cy="598519"/>
            </a:xfrm>
          </p:grpSpPr>
          <p:sp>
            <p:nvSpPr>
              <p:cNvPr id="1305" name="Google Shape;1305;p35"/>
              <p:cNvSpPr/>
              <p:nvPr/>
            </p:nvSpPr>
            <p:spPr>
              <a:xfrm>
                <a:off x="1768754" y="2882120"/>
                <a:ext cx="396866" cy="34324"/>
              </a:xfrm>
              <a:custGeom>
                <a:avLst/>
                <a:gdLst/>
                <a:ahLst/>
                <a:cxnLst/>
                <a:rect l="l" t="t" r="r" b="b"/>
                <a:pathLst>
                  <a:path w="370" h="32" extrusionOk="0">
                    <a:moveTo>
                      <a:pt x="370" y="0"/>
                    </a:moveTo>
                    <a:cubicBezTo>
                      <a:pt x="370" y="0"/>
                      <a:pt x="365" y="2"/>
                      <a:pt x="356" y="5"/>
                    </a:cubicBezTo>
                    <a:cubicBezTo>
                      <a:pt x="347" y="9"/>
                      <a:pt x="334" y="12"/>
                      <a:pt x="317" y="17"/>
                    </a:cubicBezTo>
                    <a:cubicBezTo>
                      <a:pt x="301" y="21"/>
                      <a:pt x="281" y="24"/>
                      <a:pt x="259" y="27"/>
                    </a:cubicBezTo>
                    <a:cubicBezTo>
                      <a:pt x="236" y="30"/>
                      <a:pt x="211" y="32"/>
                      <a:pt x="185" y="32"/>
                    </a:cubicBezTo>
                    <a:cubicBezTo>
                      <a:pt x="159" y="32"/>
                      <a:pt x="134" y="30"/>
                      <a:pt x="112" y="28"/>
                    </a:cubicBezTo>
                    <a:cubicBezTo>
                      <a:pt x="90" y="25"/>
                      <a:pt x="70" y="21"/>
                      <a:pt x="53" y="17"/>
                    </a:cubicBezTo>
                    <a:cubicBezTo>
                      <a:pt x="36" y="13"/>
                      <a:pt x="23" y="10"/>
                      <a:pt x="14" y="6"/>
                    </a:cubicBezTo>
                    <a:cubicBezTo>
                      <a:pt x="5" y="3"/>
                      <a:pt x="0" y="2"/>
                      <a:pt x="0" y="1"/>
                    </a:cubicBezTo>
                    <a:cubicBezTo>
                      <a:pt x="0" y="1"/>
                      <a:pt x="6" y="2"/>
                      <a:pt x="15" y="5"/>
                    </a:cubicBezTo>
                    <a:cubicBezTo>
                      <a:pt x="24" y="7"/>
                      <a:pt x="37" y="10"/>
                      <a:pt x="54" y="14"/>
                    </a:cubicBezTo>
                    <a:cubicBezTo>
                      <a:pt x="70" y="18"/>
                      <a:pt x="90" y="21"/>
                      <a:pt x="113" y="23"/>
                    </a:cubicBezTo>
                    <a:cubicBezTo>
                      <a:pt x="135" y="26"/>
                      <a:pt x="159" y="27"/>
                      <a:pt x="185" y="27"/>
                    </a:cubicBezTo>
                    <a:cubicBezTo>
                      <a:pt x="211" y="27"/>
                      <a:pt x="236" y="26"/>
                      <a:pt x="258" y="23"/>
                    </a:cubicBezTo>
                    <a:cubicBezTo>
                      <a:pt x="280" y="20"/>
                      <a:pt x="300" y="17"/>
                      <a:pt x="317" y="13"/>
                    </a:cubicBezTo>
                    <a:cubicBezTo>
                      <a:pt x="333" y="10"/>
                      <a:pt x="347" y="6"/>
                      <a:pt x="356" y="4"/>
                    </a:cubicBezTo>
                    <a:cubicBezTo>
                      <a:pt x="365" y="1"/>
                      <a:pt x="370" y="0"/>
                      <a:pt x="37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6" name="Google Shape;1306;p35"/>
              <p:cNvSpPr/>
              <p:nvPr/>
            </p:nvSpPr>
            <p:spPr>
              <a:xfrm>
                <a:off x="1013636" y="2520648"/>
                <a:ext cx="1461967" cy="594229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554" extrusionOk="0">
                    <a:moveTo>
                      <a:pt x="0" y="0"/>
                    </a:moveTo>
                    <a:lnTo>
                      <a:pt x="1363" y="0"/>
                    </a:lnTo>
                    <a:lnTo>
                      <a:pt x="1363" y="554"/>
                    </a:lnTo>
                    <a:lnTo>
                      <a:pt x="0" y="5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7" name="Google Shape;1307;p35"/>
              <p:cNvSpPr/>
              <p:nvPr/>
            </p:nvSpPr>
            <p:spPr>
              <a:xfrm>
                <a:off x="1011491" y="2518503"/>
                <a:ext cx="1466258" cy="598519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558" extrusionOk="0">
                    <a:moveTo>
                      <a:pt x="1365" y="556"/>
                    </a:moveTo>
                    <a:cubicBezTo>
                      <a:pt x="1365" y="556"/>
                      <a:pt x="1365" y="553"/>
                      <a:pt x="1365" y="546"/>
                    </a:cubicBezTo>
                    <a:cubicBezTo>
                      <a:pt x="1365" y="540"/>
                      <a:pt x="1365" y="530"/>
                      <a:pt x="1365" y="517"/>
                    </a:cubicBezTo>
                    <a:cubicBezTo>
                      <a:pt x="1365" y="492"/>
                      <a:pt x="1365" y="455"/>
                      <a:pt x="1365" y="407"/>
                    </a:cubicBezTo>
                    <a:cubicBezTo>
                      <a:pt x="1365" y="312"/>
                      <a:pt x="1364" y="173"/>
                      <a:pt x="1364" y="2"/>
                    </a:cubicBezTo>
                    <a:lnTo>
                      <a:pt x="1365" y="4"/>
                    </a:lnTo>
                    <a:cubicBezTo>
                      <a:pt x="1019" y="4"/>
                      <a:pt x="536" y="4"/>
                      <a:pt x="2" y="4"/>
                    </a:cubicBezTo>
                    <a:lnTo>
                      <a:pt x="2" y="4"/>
                    </a:lnTo>
                    <a:lnTo>
                      <a:pt x="4" y="2"/>
                    </a:lnTo>
                    <a:cubicBezTo>
                      <a:pt x="4" y="196"/>
                      <a:pt x="4" y="383"/>
                      <a:pt x="4" y="556"/>
                    </a:cubicBezTo>
                    <a:lnTo>
                      <a:pt x="2" y="554"/>
                    </a:lnTo>
                    <a:cubicBezTo>
                      <a:pt x="397" y="554"/>
                      <a:pt x="738" y="555"/>
                      <a:pt x="980" y="555"/>
                    </a:cubicBezTo>
                    <a:cubicBezTo>
                      <a:pt x="1101" y="555"/>
                      <a:pt x="1197" y="555"/>
                      <a:pt x="1263" y="555"/>
                    </a:cubicBezTo>
                    <a:cubicBezTo>
                      <a:pt x="1296" y="556"/>
                      <a:pt x="1322" y="556"/>
                      <a:pt x="1339" y="556"/>
                    </a:cubicBezTo>
                    <a:cubicBezTo>
                      <a:pt x="1348" y="556"/>
                      <a:pt x="1355" y="556"/>
                      <a:pt x="1359" y="556"/>
                    </a:cubicBezTo>
                    <a:cubicBezTo>
                      <a:pt x="1363" y="556"/>
                      <a:pt x="1366" y="556"/>
                      <a:pt x="1366" y="556"/>
                    </a:cubicBezTo>
                    <a:cubicBezTo>
                      <a:pt x="1366" y="556"/>
                      <a:pt x="1364" y="556"/>
                      <a:pt x="1359" y="556"/>
                    </a:cubicBezTo>
                    <a:cubicBezTo>
                      <a:pt x="1355" y="556"/>
                      <a:pt x="1348" y="556"/>
                      <a:pt x="1340" y="556"/>
                    </a:cubicBezTo>
                    <a:cubicBezTo>
                      <a:pt x="1323" y="556"/>
                      <a:pt x="1297" y="556"/>
                      <a:pt x="1264" y="556"/>
                    </a:cubicBezTo>
                    <a:cubicBezTo>
                      <a:pt x="1198" y="556"/>
                      <a:pt x="1102" y="557"/>
                      <a:pt x="981" y="557"/>
                    </a:cubicBezTo>
                    <a:cubicBezTo>
                      <a:pt x="739" y="557"/>
                      <a:pt x="398" y="557"/>
                      <a:pt x="2" y="558"/>
                    </a:cubicBezTo>
                    <a:lnTo>
                      <a:pt x="0" y="558"/>
                    </a:lnTo>
                    <a:lnTo>
                      <a:pt x="0" y="556"/>
                    </a:lnTo>
                    <a:cubicBezTo>
                      <a:pt x="0" y="383"/>
                      <a:pt x="0" y="196"/>
                      <a:pt x="0" y="2"/>
                    </a:cubicBezTo>
                    <a:lnTo>
                      <a:pt x="0" y="0"/>
                    </a:lnTo>
                    <a:lnTo>
                      <a:pt x="2" y="0"/>
                    </a:lnTo>
                    <a:cubicBezTo>
                      <a:pt x="536" y="0"/>
                      <a:pt x="1019" y="0"/>
                      <a:pt x="1366" y="0"/>
                    </a:cubicBezTo>
                    <a:lnTo>
                      <a:pt x="1367" y="0"/>
                    </a:lnTo>
                    <a:lnTo>
                      <a:pt x="1367" y="2"/>
                    </a:lnTo>
                    <a:cubicBezTo>
                      <a:pt x="1367" y="173"/>
                      <a:pt x="1367" y="312"/>
                      <a:pt x="1366" y="408"/>
                    </a:cubicBezTo>
                    <a:cubicBezTo>
                      <a:pt x="1366" y="456"/>
                      <a:pt x="1366" y="493"/>
                      <a:pt x="1366" y="518"/>
                    </a:cubicBezTo>
                    <a:cubicBezTo>
                      <a:pt x="1366" y="530"/>
                      <a:pt x="1366" y="540"/>
                      <a:pt x="1366" y="546"/>
                    </a:cubicBezTo>
                    <a:cubicBezTo>
                      <a:pt x="1366" y="553"/>
                      <a:pt x="1366" y="556"/>
                      <a:pt x="1366" y="556"/>
                    </a:cubicBezTo>
                    <a:lnTo>
                      <a:pt x="1365" y="55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8" name="Google Shape;1308;p35"/>
              <p:cNvSpPr/>
              <p:nvPr/>
            </p:nvSpPr>
            <p:spPr>
              <a:xfrm>
                <a:off x="1014709" y="2598949"/>
                <a:ext cx="1460895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4" extrusionOk="0">
                    <a:moveTo>
                      <a:pt x="0" y="2"/>
                    </a:moveTo>
                    <a:cubicBezTo>
                      <a:pt x="0" y="1"/>
                      <a:pt x="305" y="0"/>
                      <a:pt x="681" y="0"/>
                    </a:cubicBezTo>
                    <a:cubicBezTo>
                      <a:pt x="1057" y="0"/>
                      <a:pt x="1362" y="1"/>
                      <a:pt x="1362" y="2"/>
                    </a:cubicBezTo>
                    <a:cubicBezTo>
                      <a:pt x="1362" y="3"/>
                      <a:pt x="1057" y="4"/>
                      <a:pt x="681" y="4"/>
                    </a:cubicBezTo>
                    <a:cubicBezTo>
                      <a:pt x="305" y="4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9" name="Google Shape;1309;p35"/>
              <p:cNvSpPr/>
              <p:nvPr/>
            </p:nvSpPr>
            <p:spPr>
              <a:xfrm>
                <a:off x="1054395" y="2553899"/>
                <a:ext cx="21452" cy="21452"/>
              </a:xfrm>
              <a:custGeom>
                <a:avLst/>
                <a:gdLst/>
                <a:ahLst/>
                <a:cxnLst/>
                <a:rect l="l" t="t" r="r" b="b"/>
                <a:pathLst>
                  <a:path w="20" h="20" extrusionOk="0">
                    <a:moveTo>
                      <a:pt x="20" y="10"/>
                    </a:moveTo>
                    <a:cubicBezTo>
                      <a:pt x="20" y="16"/>
                      <a:pt x="15" y="20"/>
                      <a:pt x="10" y="20"/>
                    </a:cubicBezTo>
                    <a:cubicBezTo>
                      <a:pt x="4" y="20"/>
                      <a:pt x="0" y="15"/>
                      <a:pt x="0" y="10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5" y="0"/>
                      <a:pt x="20" y="5"/>
                      <a:pt x="20" y="1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0" name="Google Shape;1310;p35"/>
              <p:cNvSpPr/>
              <p:nvPr/>
            </p:nvSpPr>
            <p:spPr>
              <a:xfrm>
                <a:off x="1090864" y="2553899"/>
                <a:ext cx="21452" cy="21452"/>
              </a:xfrm>
              <a:custGeom>
                <a:avLst/>
                <a:gdLst/>
                <a:ahLst/>
                <a:cxnLst/>
                <a:rect l="l" t="t" r="r" b="b"/>
                <a:pathLst>
                  <a:path w="20" h="20" extrusionOk="0">
                    <a:moveTo>
                      <a:pt x="20" y="10"/>
                    </a:moveTo>
                    <a:cubicBezTo>
                      <a:pt x="20" y="16"/>
                      <a:pt x="15" y="20"/>
                      <a:pt x="10" y="20"/>
                    </a:cubicBezTo>
                    <a:cubicBezTo>
                      <a:pt x="5" y="20"/>
                      <a:pt x="0" y="15"/>
                      <a:pt x="0" y="10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15" y="0"/>
                      <a:pt x="20" y="5"/>
                      <a:pt x="20" y="1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1" name="Google Shape;1311;p35"/>
              <p:cNvSpPr/>
              <p:nvPr/>
            </p:nvSpPr>
            <p:spPr>
              <a:xfrm>
                <a:off x="1127333" y="2553899"/>
                <a:ext cx="20380" cy="21452"/>
              </a:xfrm>
              <a:custGeom>
                <a:avLst/>
                <a:gdLst/>
                <a:ahLst/>
                <a:cxnLst/>
                <a:rect l="l" t="t" r="r" b="b"/>
                <a:pathLst>
                  <a:path w="19" h="20" extrusionOk="0">
                    <a:moveTo>
                      <a:pt x="19" y="10"/>
                    </a:moveTo>
                    <a:cubicBezTo>
                      <a:pt x="19" y="16"/>
                      <a:pt x="14" y="20"/>
                      <a:pt x="9" y="20"/>
                    </a:cubicBezTo>
                    <a:cubicBezTo>
                      <a:pt x="3" y="20"/>
                      <a:pt x="0" y="15"/>
                      <a:pt x="0" y="10"/>
                    </a:cubicBezTo>
                    <a:cubicBezTo>
                      <a:pt x="0" y="4"/>
                      <a:pt x="3" y="0"/>
                      <a:pt x="9" y="0"/>
                    </a:cubicBezTo>
                    <a:cubicBezTo>
                      <a:pt x="14" y="0"/>
                      <a:pt x="19" y="5"/>
                      <a:pt x="19" y="1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2" name="Google Shape;1312;p35"/>
              <p:cNvSpPr/>
              <p:nvPr/>
            </p:nvSpPr>
            <p:spPr>
              <a:xfrm>
                <a:off x="1138059" y="2697630"/>
                <a:ext cx="352889" cy="352890"/>
              </a:xfrm>
              <a:custGeom>
                <a:avLst/>
                <a:gdLst/>
                <a:ahLst/>
                <a:cxnLst/>
                <a:rect l="l" t="t" r="r" b="b"/>
                <a:pathLst>
                  <a:path w="329" h="329" extrusionOk="0">
                    <a:moveTo>
                      <a:pt x="0" y="0"/>
                    </a:moveTo>
                    <a:lnTo>
                      <a:pt x="329" y="0"/>
                    </a:lnTo>
                    <a:lnTo>
                      <a:pt x="329" y="329"/>
                    </a:lnTo>
                    <a:lnTo>
                      <a:pt x="0" y="3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3" name="Google Shape;1313;p35"/>
              <p:cNvSpPr/>
              <p:nvPr/>
            </p:nvSpPr>
            <p:spPr>
              <a:xfrm>
                <a:off x="1562813" y="2789875"/>
                <a:ext cx="811966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4" extrusionOk="0">
                    <a:moveTo>
                      <a:pt x="757" y="2"/>
                    </a:moveTo>
                    <a:cubicBezTo>
                      <a:pt x="757" y="3"/>
                      <a:pt x="587" y="4"/>
                      <a:pt x="378" y="4"/>
                    </a:cubicBezTo>
                    <a:cubicBezTo>
                      <a:pt x="169" y="4"/>
                      <a:pt x="0" y="3"/>
                      <a:pt x="0" y="2"/>
                    </a:cubicBezTo>
                    <a:cubicBezTo>
                      <a:pt x="0" y="1"/>
                      <a:pt x="168" y="0"/>
                      <a:pt x="378" y="0"/>
                    </a:cubicBezTo>
                    <a:cubicBezTo>
                      <a:pt x="587" y="0"/>
                      <a:pt x="757" y="1"/>
                      <a:pt x="757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4" name="Google Shape;1314;p35"/>
              <p:cNvSpPr/>
              <p:nvPr/>
            </p:nvSpPr>
            <p:spPr>
              <a:xfrm>
                <a:off x="1562813" y="2861740"/>
                <a:ext cx="811966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4" extrusionOk="0">
                    <a:moveTo>
                      <a:pt x="757" y="2"/>
                    </a:moveTo>
                    <a:cubicBezTo>
                      <a:pt x="757" y="4"/>
                      <a:pt x="587" y="4"/>
                      <a:pt x="378" y="4"/>
                    </a:cubicBezTo>
                    <a:cubicBezTo>
                      <a:pt x="169" y="4"/>
                      <a:pt x="0" y="3"/>
                      <a:pt x="0" y="2"/>
                    </a:cubicBezTo>
                    <a:cubicBezTo>
                      <a:pt x="0" y="0"/>
                      <a:pt x="168" y="0"/>
                      <a:pt x="378" y="0"/>
                    </a:cubicBezTo>
                    <a:cubicBezTo>
                      <a:pt x="587" y="0"/>
                      <a:pt x="757" y="1"/>
                      <a:pt x="757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5" name="Google Shape;1315;p35"/>
              <p:cNvSpPr/>
              <p:nvPr/>
            </p:nvSpPr>
            <p:spPr>
              <a:xfrm>
                <a:off x="1562813" y="2933605"/>
                <a:ext cx="522361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487" h="5" extrusionOk="0">
                    <a:moveTo>
                      <a:pt x="487" y="2"/>
                    </a:moveTo>
                    <a:cubicBezTo>
                      <a:pt x="487" y="2"/>
                      <a:pt x="485" y="3"/>
                      <a:pt x="482" y="3"/>
                    </a:cubicBezTo>
                    <a:cubicBezTo>
                      <a:pt x="479" y="3"/>
                      <a:pt x="474" y="3"/>
                      <a:pt x="468" y="3"/>
                    </a:cubicBezTo>
                    <a:cubicBezTo>
                      <a:pt x="455" y="4"/>
                      <a:pt x="438" y="4"/>
                      <a:pt x="416" y="4"/>
                    </a:cubicBezTo>
                    <a:cubicBezTo>
                      <a:pt x="371" y="4"/>
                      <a:pt x="311" y="4"/>
                      <a:pt x="244" y="5"/>
                    </a:cubicBezTo>
                    <a:cubicBezTo>
                      <a:pt x="177" y="4"/>
                      <a:pt x="116" y="4"/>
                      <a:pt x="71" y="4"/>
                    </a:cubicBezTo>
                    <a:cubicBezTo>
                      <a:pt x="50" y="4"/>
                      <a:pt x="32" y="3"/>
                      <a:pt x="19" y="3"/>
                    </a:cubicBezTo>
                    <a:cubicBezTo>
                      <a:pt x="13" y="3"/>
                      <a:pt x="8" y="3"/>
                      <a:pt x="5" y="3"/>
                    </a:cubicBezTo>
                    <a:cubicBezTo>
                      <a:pt x="1" y="3"/>
                      <a:pt x="0" y="3"/>
                      <a:pt x="0" y="2"/>
                    </a:cubicBezTo>
                    <a:cubicBezTo>
                      <a:pt x="0" y="2"/>
                      <a:pt x="2" y="2"/>
                      <a:pt x="5" y="2"/>
                    </a:cubicBezTo>
                    <a:cubicBezTo>
                      <a:pt x="8" y="2"/>
                      <a:pt x="13" y="2"/>
                      <a:pt x="19" y="2"/>
                    </a:cubicBezTo>
                    <a:cubicBezTo>
                      <a:pt x="32" y="1"/>
                      <a:pt x="50" y="1"/>
                      <a:pt x="71" y="1"/>
                    </a:cubicBezTo>
                    <a:cubicBezTo>
                      <a:pt x="116" y="1"/>
                      <a:pt x="176" y="0"/>
                      <a:pt x="244" y="0"/>
                    </a:cubicBezTo>
                    <a:cubicBezTo>
                      <a:pt x="311" y="0"/>
                      <a:pt x="371" y="1"/>
                      <a:pt x="416" y="1"/>
                    </a:cubicBezTo>
                    <a:cubicBezTo>
                      <a:pt x="438" y="1"/>
                      <a:pt x="455" y="1"/>
                      <a:pt x="468" y="2"/>
                    </a:cubicBezTo>
                    <a:cubicBezTo>
                      <a:pt x="474" y="2"/>
                      <a:pt x="479" y="2"/>
                      <a:pt x="482" y="2"/>
                    </a:cubicBezTo>
                    <a:cubicBezTo>
                      <a:pt x="486" y="2"/>
                      <a:pt x="487" y="2"/>
                      <a:pt x="487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16" name="Google Shape;1316;p35"/>
            <p:cNvGrpSpPr/>
            <p:nvPr/>
          </p:nvGrpSpPr>
          <p:grpSpPr>
            <a:xfrm>
              <a:off x="1570321" y="2100182"/>
              <a:ext cx="724012" cy="729378"/>
              <a:chOff x="1570321" y="2100182"/>
              <a:chExt cx="724012" cy="729378"/>
            </a:xfrm>
          </p:grpSpPr>
          <p:sp>
            <p:nvSpPr>
              <p:cNvPr id="1317" name="Google Shape;1317;p35"/>
              <p:cNvSpPr/>
              <p:nvPr/>
            </p:nvSpPr>
            <p:spPr>
              <a:xfrm>
                <a:off x="1570321" y="2100182"/>
                <a:ext cx="448351" cy="728306"/>
              </a:xfrm>
              <a:custGeom>
                <a:avLst/>
                <a:gdLst/>
                <a:ahLst/>
                <a:cxnLst/>
                <a:rect l="l" t="t" r="r" b="b"/>
                <a:pathLst>
                  <a:path w="418" h="679" extrusionOk="0">
                    <a:moveTo>
                      <a:pt x="180" y="0"/>
                    </a:moveTo>
                    <a:cubicBezTo>
                      <a:pt x="180" y="0"/>
                      <a:pt x="114" y="34"/>
                      <a:pt x="84" y="157"/>
                    </a:cubicBezTo>
                    <a:cubicBezTo>
                      <a:pt x="70" y="218"/>
                      <a:pt x="9" y="415"/>
                      <a:pt x="0" y="525"/>
                    </a:cubicBezTo>
                    <a:cubicBezTo>
                      <a:pt x="-6" y="594"/>
                      <a:pt x="68" y="658"/>
                      <a:pt x="136" y="668"/>
                    </a:cubicBezTo>
                    <a:cubicBezTo>
                      <a:pt x="137" y="668"/>
                      <a:pt x="139" y="668"/>
                      <a:pt x="140" y="668"/>
                    </a:cubicBezTo>
                    <a:cubicBezTo>
                      <a:pt x="281" y="697"/>
                      <a:pt x="418" y="658"/>
                      <a:pt x="418" y="658"/>
                    </a:cubicBezTo>
                    <a:lnTo>
                      <a:pt x="389" y="529"/>
                    </a:lnTo>
                    <a:cubicBezTo>
                      <a:pt x="389" y="529"/>
                      <a:pt x="208" y="494"/>
                      <a:pt x="185" y="483"/>
                    </a:cubicBezTo>
                    <a:lnTo>
                      <a:pt x="255" y="206"/>
                    </a:lnTo>
                    <a:cubicBezTo>
                      <a:pt x="255" y="206"/>
                      <a:pt x="308" y="12"/>
                      <a:pt x="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8" name="Google Shape;1318;p35"/>
              <p:cNvSpPr/>
              <p:nvPr/>
            </p:nvSpPr>
            <p:spPr>
              <a:xfrm>
                <a:off x="1702252" y="2130216"/>
                <a:ext cx="318565" cy="69934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652" extrusionOk="0">
                    <a:moveTo>
                      <a:pt x="73" y="0"/>
                    </a:moveTo>
                    <a:cubicBezTo>
                      <a:pt x="73" y="0"/>
                      <a:pt x="74" y="0"/>
                      <a:pt x="76" y="0"/>
                    </a:cubicBezTo>
                    <a:cubicBezTo>
                      <a:pt x="78" y="1"/>
                      <a:pt x="80" y="1"/>
                      <a:pt x="83" y="2"/>
                    </a:cubicBezTo>
                    <a:cubicBezTo>
                      <a:pt x="90" y="3"/>
                      <a:pt x="99" y="6"/>
                      <a:pt x="109" y="13"/>
                    </a:cubicBezTo>
                    <a:cubicBezTo>
                      <a:pt x="120" y="20"/>
                      <a:pt x="130" y="33"/>
                      <a:pt x="137" y="49"/>
                    </a:cubicBezTo>
                    <a:cubicBezTo>
                      <a:pt x="144" y="66"/>
                      <a:pt x="147" y="87"/>
                      <a:pt x="146" y="109"/>
                    </a:cubicBezTo>
                    <a:cubicBezTo>
                      <a:pt x="146" y="121"/>
                      <a:pt x="145" y="132"/>
                      <a:pt x="143" y="145"/>
                    </a:cubicBezTo>
                    <a:cubicBezTo>
                      <a:pt x="140" y="157"/>
                      <a:pt x="137" y="169"/>
                      <a:pt x="133" y="182"/>
                    </a:cubicBezTo>
                    <a:cubicBezTo>
                      <a:pt x="127" y="208"/>
                      <a:pt x="120" y="235"/>
                      <a:pt x="113" y="265"/>
                    </a:cubicBezTo>
                    <a:cubicBezTo>
                      <a:pt x="98" y="323"/>
                      <a:pt x="82" y="387"/>
                      <a:pt x="65" y="456"/>
                    </a:cubicBezTo>
                    <a:lnTo>
                      <a:pt x="63" y="453"/>
                    </a:lnTo>
                    <a:cubicBezTo>
                      <a:pt x="84" y="459"/>
                      <a:pt x="107" y="465"/>
                      <a:pt x="130" y="471"/>
                    </a:cubicBezTo>
                    <a:cubicBezTo>
                      <a:pt x="154" y="476"/>
                      <a:pt x="177" y="482"/>
                      <a:pt x="201" y="486"/>
                    </a:cubicBezTo>
                    <a:cubicBezTo>
                      <a:pt x="213" y="489"/>
                      <a:pt x="224" y="490"/>
                      <a:pt x="236" y="492"/>
                    </a:cubicBezTo>
                    <a:cubicBezTo>
                      <a:pt x="241" y="493"/>
                      <a:pt x="247" y="493"/>
                      <a:pt x="253" y="494"/>
                    </a:cubicBezTo>
                    <a:cubicBezTo>
                      <a:pt x="256" y="495"/>
                      <a:pt x="259" y="496"/>
                      <a:pt x="262" y="497"/>
                    </a:cubicBezTo>
                    <a:cubicBezTo>
                      <a:pt x="265" y="498"/>
                      <a:pt x="268" y="501"/>
                      <a:pt x="269" y="503"/>
                    </a:cubicBezTo>
                    <a:cubicBezTo>
                      <a:pt x="273" y="509"/>
                      <a:pt x="274" y="515"/>
                      <a:pt x="275" y="520"/>
                    </a:cubicBezTo>
                    <a:cubicBezTo>
                      <a:pt x="276" y="526"/>
                      <a:pt x="277" y="531"/>
                      <a:pt x="279" y="537"/>
                    </a:cubicBezTo>
                    <a:cubicBezTo>
                      <a:pt x="281" y="547"/>
                      <a:pt x="283" y="558"/>
                      <a:pt x="285" y="569"/>
                    </a:cubicBezTo>
                    <a:cubicBezTo>
                      <a:pt x="289" y="590"/>
                      <a:pt x="292" y="610"/>
                      <a:pt x="297" y="630"/>
                    </a:cubicBezTo>
                    <a:lnTo>
                      <a:pt x="297" y="632"/>
                    </a:lnTo>
                    <a:lnTo>
                      <a:pt x="295" y="632"/>
                    </a:lnTo>
                    <a:cubicBezTo>
                      <a:pt x="209" y="654"/>
                      <a:pt x="133" y="654"/>
                      <a:pt x="81" y="650"/>
                    </a:cubicBezTo>
                    <a:cubicBezTo>
                      <a:pt x="29" y="645"/>
                      <a:pt x="0" y="638"/>
                      <a:pt x="0" y="638"/>
                    </a:cubicBezTo>
                    <a:cubicBezTo>
                      <a:pt x="0" y="638"/>
                      <a:pt x="2" y="638"/>
                      <a:pt x="5" y="639"/>
                    </a:cubicBezTo>
                    <a:cubicBezTo>
                      <a:pt x="9" y="639"/>
                      <a:pt x="14" y="640"/>
                      <a:pt x="21" y="641"/>
                    </a:cubicBezTo>
                    <a:cubicBezTo>
                      <a:pt x="35" y="643"/>
                      <a:pt x="55" y="645"/>
                      <a:pt x="81" y="647"/>
                    </a:cubicBezTo>
                    <a:cubicBezTo>
                      <a:pt x="133" y="650"/>
                      <a:pt x="208" y="650"/>
                      <a:pt x="294" y="628"/>
                    </a:cubicBezTo>
                    <a:lnTo>
                      <a:pt x="293" y="631"/>
                    </a:lnTo>
                    <a:cubicBezTo>
                      <a:pt x="288" y="611"/>
                      <a:pt x="284" y="591"/>
                      <a:pt x="281" y="570"/>
                    </a:cubicBezTo>
                    <a:cubicBezTo>
                      <a:pt x="279" y="559"/>
                      <a:pt x="277" y="548"/>
                      <a:pt x="274" y="538"/>
                    </a:cubicBezTo>
                    <a:cubicBezTo>
                      <a:pt x="273" y="532"/>
                      <a:pt x="272" y="527"/>
                      <a:pt x="271" y="521"/>
                    </a:cubicBezTo>
                    <a:cubicBezTo>
                      <a:pt x="269" y="516"/>
                      <a:pt x="268" y="510"/>
                      <a:pt x="266" y="506"/>
                    </a:cubicBezTo>
                    <a:cubicBezTo>
                      <a:pt x="263" y="502"/>
                      <a:pt x="258" y="501"/>
                      <a:pt x="252" y="499"/>
                    </a:cubicBezTo>
                    <a:cubicBezTo>
                      <a:pt x="247" y="498"/>
                      <a:pt x="241" y="498"/>
                      <a:pt x="235" y="497"/>
                    </a:cubicBezTo>
                    <a:cubicBezTo>
                      <a:pt x="224" y="495"/>
                      <a:pt x="212" y="493"/>
                      <a:pt x="200" y="491"/>
                    </a:cubicBezTo>
                    <a:cubicBezTo>
                      <a:pt x="177" y="487"/>
                      <a:pt x="153" y="481"/>
                      <a:pt x="129" y="476"/>
                    </a:cubicBezTo>
                    <a:cubicBezTo>
                      <a:pt x="106" y="470"/>
                      <a:pt x="83" y="464"/>
                      <a:pt x="62" y="458"/>
                    </a:cubicBezTo>
                    <a:lnTo>
                      <a:pt x="60" y="457"/>
                    </a:lnTo>
                    <a:lnTo>
                      <a:pt x="60" y="455"/>
                    </a:lnTo>
                    <a:cubicBezTo>
                      <a:pt x="78" y="387"/>
                      <a:pt x="94" y="322"/>
                      <a:pt x="109" y="264"/>
                    </a:cubicBezTo>
                    <a:cubicBezTo>
                      <a:pt x="117" y="235"/>
                      <a:pt x="124" y="207"/>
                      <a:pt x="130" y="181"/>
                    </a:cubicBezTo>
                    <a:cubicBezTo>
                      <a:pt x="133" y="169"/>
                      <a:pt x="137" y="156"/>
                      <a:pt x="139" y="144"/>
                    </a:cubicBezTo>
                    <a:cubicBezTo>
                      <a:pt x="142" y="132"/>
                      <a:pt x="143" y="121"/>
                      <a:pt x="143" y="110"/>
                    </a:cubicBezTo>
                    <a:cubicBezTo>
                      <a:pt x="144" y="87"/>
                      <a:pt x="141" y="67"/>
                      <a:pt x="135" y="51"/>
                    </a:cubicBezTo>
                    <a:cubicBezTo>
                      <a:pt x="129" y="34"/>
                      <a:pt x="119" y="22"/>
                      <a:pt x="109" y="15"/>
                    </a:cubicBezTo>
                    <a:cubicBezTo>
                      <a:pt x="99" y="8"/>
                      <a:pt x="90" y="5"/>
                      <a:pt x="84" y="3"/>
                    </a:cubicBezTo>
                    <a:cubicBezTo>
                      <a:pt x="80" y="2"/>
                      <a:pt x="78" y="1"/>
                      <a:pt x="76" y="1"/>
                    </a:cubicBezTo>
                    <a:cubicBezTo>
                      <a:pt x="75" y="0"/>
                      <a:pt x="74" y="0"/>
                      <a:pt x="74" y="0"/>
                    </a:cubicBezTo>
                    <a:lnTo>
                      <a:pt x="7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9" name="Google Shape;1319;p35"/>
              <p:cNvSpPr/>
              <p:nvPr/>
            </p:nvSpPr>
            <p:spPr>
              <a:xfrm>
                <a:off x="1676509" y="2618256"/>
                <a:ext cx="93317" cy="58994"/>
              </a:xfrm>
              <a:custGeom>
                <a:avLst/>
                <a:gdLst/>
                <a:ahLst/>
                <a:cxnLst/>
                <a:rect l="l" t="t" r="r" b="b"/>
                <a:pathLst>
                  <a:path w="87" h="55" extrusionOk="0">
                    <a:moveTo>
                      <a:pt x="0" y="55"/>
                    </a:moveTo>
                    <a:cubicBezTo>
                      <a:pt x="0" y="55"/>
                      <a:pt x="0" y="48"/>
                      <a:pt x="4" y="39"/>
                    </a:cubicBezTo>
                    <a:cubicBezTo>
                      <a:pt x="9" y="30"/>
                      <a:pt x="18" y="18"/>
                      <a:pt x="32" y="10"/>
                    </a:cubicBezTo>
                    <a:cubicBezTo>
                      <a:pt x="46" y="2"/>
                      <a:pt x="60" y="-1"/>
                      <a:pt x="71" y="0"/>
                    </a:cubicBezTo>
                    <a:cubicBezTo>
                      <a:pt x="81" y="0"/>
                      <a:pt x="87" y="2"/>
                      <a:pt x="87" y="3"/>
                    </a:cubicBezTo>
                    <a:cubicBezTo>
                      <a:pt x="87" y="4"/>
                      <a:pt x="80" y="2"/>
                      <a:pt x="71" y="3"/>
                    </a:cubicBezTo>
                    <a:cubicBezTo>
                      <a:pt x="61" y="4"/>
                      <a:pt x="47" y="7"/>
                      <a:pt x="35" y="14"/>
                    </a:cubicBezTo>
                    <a:cubicBezTo>
                      <a:pt x="22" y="22"/>
                      <a:pt x="12" y="32"/>
                      <a:pt x="7" y="41"/>
                    </a:cubicBezTo>
                    <a:cubicBezTo>
                      <a:pt x="1" y="49"/>
                      <a:pt x="0" y="55"/>
                      <a:pt x="0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0" name="Google Shape;1320;p35"/>
              <p:cNvSpPr/>
              <p:nvPr/>
            </p:nvSpPr>
            <p:spPr>
              <a:xfrm>
                <a:off x="1996147" y="2572134"/>
                <a:ext cx="298186" cy="220959"/>
              </a:xfrm>
              <a:custGeom>
                <a:avLst/>
                <a:gdLst/>
                <a:ahLst/>
                <a:cxnLst/>
                <a:rect l="l" t="t" r="r" b="b"/>
                <a:pathLst>
                  <a:path w="278" h="206" extrusionOk="0">
                    <a:moveTo>
                      <a:pt x="0" y="101"/>
                    </a:moveTo>
                    <a:lnTo>
                      <a:pt x="52" y="95"/>
                    </a:lnTo>
                    <a:cubicBezTo>
                      <a:pt x="52" y="95"/>
                      <a:pt x="73" y="59"/>
                      <a:pt x="87" y="47"/>
                    </a:cubicBezTo>
                    <a:cubicBezTo>
                      <a:pt x="101" y="34"/>
                      <a:pt x="174" y="0"/>
                      <a:pt x="174" y="0"/>
                    </a:cubicBezTo>
                    <a:cubicBezTo>
                      <a:pt x="174" y="0"/>
                      <a:pt x="185" y="12"/>
                      <a:pt x="174" y="25"/>
                    </a:cubicBezTo>
                    <a:cubicBezTo>
                      <a:pt x="169" y="31"/>
                      <a:pt x="135" y="50"/>
                      <a:pt x="135" y="50"/>
                    </a:cubicBezTo>
                    <a:lnTo>
                      <a:pt x="135" y="50"/>
                    </a:lnTo>
                    <a:cubicBezTo>
                      <a:pt x="131" y="65"/>
                      <a:pt x="143" y="78"/>
                      <a:pt x="158" y="75"/>
                    </a:cubicBezTo>
                    <a:cubicBezTo>
                      <a:pt x="179" y="71"/>
                      <a:pt x="204" y="67"/>
                      <a:pt x="207" y="67"/>
                    </a:cubicBezTo>
                    <a:cubicBezTo>
                      <a:pt x="211" y="67"/>
                      <a:pt x="232" y="47"/>
                      <a:pt x="248" y="32"/>
                    </a:cubicBezTo>
                    <a:cubicBezTo>
                      <a:pt x="257" y="23"/>
                      <a:pt x="274" y="31"/>
                      <a:pt x="270" y="44"/>
                    </a:cubicBezTo>
                    <a:cubicBezTo>
                      <a:pt x="270" y="45"/>
                      <a:pt x="269" y="46"/>
                      <a:pt x="268" y="47"/>
                    </a:cubicBezTo>
                    <a:cubicBezTo>
                      <a:pt x="268" y="47"/>
                      <a:pt x="290" y="46"/>
                      <a:pt x="270" y="76"/>
                    </a:cubicBezTo>
                    <a:cubicBezTo>
                      <a:pt x="270" y="76"/>
                      <a:pt x="275" y="104"/>
                      <a:pt x="259" y="117"/>
                    </a:cubicBezTo>
                    <a:cubicBezTo>
                      <a:pt x="259" y="117"/>
                      <a:pt x="252" y="151"/>
                      <a:pt x="241" y="162"/>
                    </a:cubicBezTo>
                    <a:cubicBezTo>
                      <a:pt x="230" y="174"/>
                      <a:pt x="127" y="196"/>
                      <a:pt x="127" y="196"/>
                    </a:cubicBezTo>
                    <a:lnTo>
                      <a:pt x="20" y="206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1" name="Google Shape;1321;p35"/>
              <p:cNvSpPr/>
              <p:nvPr/>
            </p:nvSpPr>
            <p:spPr>
              <a:xfrm>
                <a:off x="2175273" y="2621474"/>
                <a:ext cx="107261" cy="66502"/>
              </a:xfrm>
              <a:custGeom>
                <a:avLst/>
                <a:gdLst/>
                <a:ahLst/>
                <a:cxnLst/>
                <a:rect l="l" t="t" r="r" b="b"/>
                <a:pathLst>
                  <a:path w="100" h="62" extrusionOk="0">
                    <a:moveTo>
                      <a:pt x="0" y="61"/>
                    </a:moveTo>
                    <a:cubicBezTo>
                      <a:pt x="0" y="62"/>
                      <a:pt x="7" y="62"/>
                      <a:pt x="18" y="62"/>
                    </a:cubicBezTo>
                    <a:cubicBezTo>
                      <a:pt x="30" y="61"/>
                      <a:pt x="46" y="59"/>
                      <a:pt x="62" y="50"/>
                    </a:cubicBezTo>
                    <a:cubicBezTo>
                      <a:pt x="77" y="41"/>
                      <a:pt x="86" y="27"/>
                      <a:pt x="92" y="17"/>
                    </a:cubicBezTo>
                    <a:cubicBezTo>
                      <a:pt x="98" y="7"/>
                      <a:pt x="100" y="1"/>
                      <a:pt x="100" y="0"/>
                    </a:cubicBezTo>
                    <a:cubicBezTo>
                      <a:pt x="99" y="0"/>
                      <a:pt x="95" y="6"/>
                      <a:pt x="89" y="15"/>
                    </a:cubicBezTo>
                    <a:cubicBezTo>
                      <a:pt x="83" y="25"/>
                      <a:pt x="74" y="38"/>
                      <a:pt x="59" y="46"/>
                    </a:cubicBezTo>
                    <a:cubicBezTo>
                      <a:pt x="45" y="55"/>
                      <a:pt x="29" y="57"/>
                      <a:pt x="18" y="58"/>
                    </a:cubicBezTo>
                    <a:cubicBezTo>
                      <a:pt x="7" y="60"/>
                      <a:pt x="0" y="61"/>
                      <a:pt x="0" y="6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2" name="Google Shape;1322;p35"/>
              <p:cNvSpPr/>
              <p:nvPr/>
            </p:nvSpPr>
            <p:spPr>
              <a:xfrm>
                <a:off x="2185999" y="2654725"/>
                <a:ext cx="100825" cy="60066"/>
              </a:xfrm>
              <a:custGeom>
                <a:avLst/>
                <a:gdLst/>
                <a:ahLst/>
                <a:cxnLst/>
                <a:rect l="l" t="t" r="r" b="b"/>
                <a:pathLst>
                  <a:path w="94" h="56" extrusionOk="0">
                    <a:moveTo>
                      <a:pt x="0" y="54"/>
                    </a:moveTo>
                    <a:cubicBezTo>
                      <a:pt x="0" y="55"/>
                      <a:pt x="7" y="56"/>
                      <a:pt x="17" y="56"/>
                    </a:cubicBezTo>
                    <a:cubicBezTo>
                      <a:pt x="23" y="55"/>
                      <a:pt x="29" y="55"/>
                      <a:pt x="36" y="53"/>
                    </a:cubicBezTo>
                    <a:cubicBezTo>
                      <a:pt x="42" y="51"/>
                      <a:pt x="50" y="49"/>
                      <a:pt x="57" y="44"/>
                    </a:cubicBezTo>
                    <a:cubicBezTo>
                      <a:pt x="63" y="39"/>
                      <a:pt x="68" y="33"/>
                      <a:pt x="73" y="28"/>
                    </a:cubicBezTo>
                    <a:cubicBezTo>
                      <a:pt x="77" y="23"/>
                      <a:pt x="80" y="18"/>
                      <a:pt x="84" y="14"/>
                    </a:cubicBezTo>
                    <a:cubicBezTo>
                      <a:pt x="90" y="6"/>
                      <a:pt x="94" y="1"/>
                      <a:pt x="94" y="0"/>
                    </a:cubicBezTo>
                    <a:cubicBezTo>
                      <a:pt x="93" y="0"/>
                      <a:pt x="89" y="4"/>
                      <a:pt x="82" y="12"/>
                    </a:cubicBezTo>
                    <a:cubicBezTo>
                      <a:pt x="78" y="15"/>
                      <a:pt x="74" y="20"/>
                      <a:pt x="69" y="25"/>
                    </a:cubicBezTo>
                    <a:cubicBezTo>
                      <a:pt x="65" y="30"/>
                      <a:pt x="60" y="36"/>
                      <a:pt x="54" y="41"/>
                    </a:cubicBezTo>
                    <a:cubicBezTo>
                      <a:pt x="48" y="45"/>
                      <a:pt x="41" y="47"/>
                      <a:pt x="35" y="49"/>
                    </a:cubicBezTo>
                    <a:cubicBezTo>
                      <a:pt x="28" y="50"/>
                      <a:pt x="22" y="52"/>
                      <a:pt x="17" y="52"/>
                    </a:cubicBezTo>
                    <a:cubicBezTo>
                      <a:pt x="7" y="54"/>
                      <a:pt x="1" y="54"/>
                      <a:pt x="1" y="54"/>
                    </a:cubicBez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3" name="Google Shape;1323;p35"/>
              <p:cNvSpPr/>
              <p:nvPr/>
            </p:nvSpPr>
            <p:spPr>
              <a:xfrm>
                <a:off x="2202088" y="2697630"/>
                <a:ext cx="71865" cy="43977"/>
              </a:xfrm>
              <a:custGeom>
                <a:avLst/>
                <a:gdLst/>
                <a:ahLst/>
                <a:cxnLst/>
                <a:rect l="l" t="t" r="r" b="b"/>
                <a:pathLst>
                  <a:path w="67" h="41" extrusionOk="0">
                    <a:moveTo>
                      <a:pt x="0" y="41"/>
                    </a:moveTo>
                    <a:cubicBezTo>
                      <a:pt x="0" y="43"/>
                      <a:pt x="19" y="39"/>
                      <a:pt x="41" y="33"/>
                    </a:cubicBezTo>
                    <a:cubicBezTo>
                      <a:pt x="44" y="32"/>
                      <a:pt x="46" y="30"/>
                      <a:pt x="49" y="28"/>
                    </a:cubicBezTo>
                    <a:cubicBezTo>
                      <a:pt x="51" y="26"/>
                      <a:pt x="52" y="24"/>
                      <a:pt x="54" y="22"/>
                    </a:cubicBezTo>
                    <a:cubicBezTo>
                      <a:pt x="58" y="18"/>
                      <a:pt x="60" y="15"/>
                      <a:pt x="62" y="11"/>
                    </a:cubicBezTo>
                    <a:cubicBezTo>
                      <a:pt x="66" y="5"/>
                      <a:pt x="67" y="0"/>
                      <a:pt x="67" y="0"/>
                    </a:cubicBezTo>
                    <a:cubicBezTo>
                      <a:pt x="66" y="0"/>
                      <a:pt x="64" y="4"/>
                      <a:pt x="59" y="10"/>
                    </a:cubicBezTo>
                    <a:cubicBezTo>
                      <a:pt x="57" y="13"/>
                      <a:pt x="54" y="16"/>
                      <a:pt x="51" y="19"/>
                    </a:cubicBezTo>
                    <a:cubicBezTo>
                      <a:pt x="49" y="21"/>
                      <a:pt x="47" y="22"/>
                      <a:pt x="45" y="24"/>
                    </a:cubicBezTo>
                    <a:cubicBezTo>
                      <a:pt x="43" y="25"/>
                      <a:pt x="41" y="28"/>
                      <a:pt x="39" y="28"/>
                    </a:cubicBezTo>
                    <a:cubicBezTo>
                      <a:pt x="28" y="31"/>
                      <a:pt x="18" y="34"/>
                      <a:pt x="11" y="37"/>
                    </a:cubicBezTo>
                    <a:cubicBezTo>
                      <a:pt x="4" y="39"/>
                      <a:pt x="0" y="40"/>
                      <a:pt x="0" y="4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24" name="Google Shape;1324;p35"/>
            <p:cNvGrpSpPr/>
            <p:nvPr/>
          </p:nvGrpSpPr>
          <p:grpSpPr>
            <a:xfrm>
              <a:off x="2372633" y="1339698"/>
              <a:ext cx="1806275" cy="3294001"/>
              <a:chOff x="2372633" y="1339698"/>
              <a:chExt cx="1806275" cy="3294001"/>
            </a:xfrm>
          </p:grpSpPr>
          <p:sp>
            <p:nvSpPr>
              <p:cNvPr id="1325" name="Google Shape;1325;p35"/>
              <p:cNvSpPr/>
              <p:nvPr/>
            </p:nvSpPr>
            <p:spPr>
              <a:xfrm>
                <a:off x="2616116" y="1339698"/>
                <a:ext cx="1562793" cy="3294001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3071" extrusionOk="0">
                    <a:moveTo>
                      <a:pt x="1285" y="3"/>
                    </a:moveTo>
                    <a:cubicBezTo>
                      <a:pt x="1285" y="3"/>
                      <a:pt x="1287" y="3"/>
                      <a:pt x="1291" y="3"/>
                    </a:cubicBezTo>
                    <a:cubicBezTo>
                      <a:pt x="1295" y="4"/>
                      <a:pt x="1301" y="3"/>
                      <a:pt x="1308" y="5"/>
                    </a:cubicBezTo>
                    <a:cubicBezTo>
                      <a:pt x="1323" y="6"/>
                      <a:pt x="1346" y="11"/>
                      <a:pt x="1372" y="27"/>
                    </a:cubicBezTo>
                    <a:cubicBezTo>
                      <a:pt x="1385" y="34"/>
                      <a:pt x="1398" y="44"/>
                      <a:pt x="1411" y="58"/>
                    </a:cubicBezTo>
                    <a:cubicBezTo>
                      <a:pt x="1423" y="71"/>
                      <a:pt x="1435" y="88"/>
                      <a:pt x="1443" y="109"/>
                    </a:cubicBezTo>
                    <a:cubicBezTo>
                      <a:pt x="1452" y="129"/>
                      <a:pt x="1456" y="152"/>
                      <a:pt x="1456" y="178"/>
                    </a:cubicBezTo>
                    <a:cubicBezTo>
                      <a:pt x="1456" y="203"/>
                      <a:pt x="1456" y="229"/>
                      <a:pt x="1456" y="258"/>
                    </a:cubicBezTo>
                    <a:cubicBezTo>
                      <a:pt x="1456" y="484"/>
                      <a:pt x="1456" y="812"/>
                      <a:pt x="1456" y="1217"/>
                    </a:cubicBezTo>
                    <a:cubicBezTo>
                      <a:pt x="1456" y="1621"/>
                      <a:pt x="1457" y="2103"/>
                      <a:pt x="1457" y="2639"/>
                    </a:cubicBezTo>
                    <a:cubicBezTo>
                      <a:pt x="1457" y="2705"/>
                      <a:pt x="1457" y="2773"/>
                      <a:pt x="1457" y="2842"/>
                    </a:cubicBezTo>
                    <a:lnTo>
                      <a:pt x="1457" y="2893"/>
                    </a:lnTo>
                    <a:cubicBezTo>
                      <a:pt x="1456" y="2910"/>
                      <a:pt x="1455" y="2928"/>
                      <a:pt x="1450" y="2945"/>
                    </a:cubicBezTo>
                    <a:cubicBezTo>
                      <a:pt x="1445" y="2962"/>
                      <a:pt x="1438" y="2978"/>
                      <a:pt x="1428" y="2993"/>
                    </a:cubicBezTo>
                    <a:cubicBezTo>
                      <a:pt x="1419" y="3007"/>
                      <a:pt x="1407" y="3021"/>
                      <a:pt x="1393" y="3032"/>
                    </a:cubicBezTo>
                    <a:cubicBezTo>
                      <a:pt x="1365" y="3054"/>
                      <a:pt x="1331" y="3068"/>
                      <a:pt x="1295" y="3070"/>
                    </a:cubicBezTo>
                    <a:cubicBezTo>
                      <a:pt x="1259" y="3071"/>
                      <a:pt x="1224" y="3070"/>
                      <a:pt x="1188" y="3071"/>
                    </a:cubicBezTo>
                    <a:cubicBezTo>
                      <a:pt x="1116" y="3071"/>
                      <a:pt x="1044" y="3071"/>
                      <a:pt x="972" y="3071"/>
                    </a:cubicBezTo>
                    <a:cubicBezTo>
                      <a:pt x="826" y="3071"/>
                      <a:pt x="678" y="3070"/>
                      <a:pt x="527" y="3070"/>
                    </a:cubicBezTo>
                    <a:cubicBezTo>
                      <a:pt x="452" y="3070"/>
                      <a:pt x="376" y="3070"/>
                      <a:pt x="300" y="3070"/>
                    </a:cubicBezTo>
                    <a:cubicBezTo>
                      <a:pt x="262" y="3070"/>
                      <a:pt x="224" y="3070"/>
                      <a:pt x="185" y="3070"/>
                    </a:cubicBezTo>
                    <a:cubicBezTo>
                      <a:pt x="147" y="3072"/>
                      <a:pt x="107" y="3062"/>
                      <a:pt x="75" y="3040"/>
                    </a:cubicBezTo>
                    <a:cubicBezTo>
                      <a:pt x="43" y="3017"/>
                      <a:pt x="19" y="2984"/>
                      <a:pt x="8" y="2947"/>
                    </a:cubicBezTo>
                    <a:cubicBezTo>
                      <a:pt x="2" y="2928"/>
                      <a:pt x="0" y="2908"/>
                      <a:pt x="0" y="2889"/>
                    </a:cubicBezTo>
                    <a:cubicBezTo>
                      <a:pt x="0" y="2870"/>
                      <a:pt x="0" y="2851"/>
                      <a:pt x="0" y="2832"/>
                    </a:cubicBezTo>
                    <a:cubicBezTo>
                      <a:pt x="0" y="2756"/>
                      <a:pt x="0" y="2680"/>
                      <a:pt x="0" y="2605"/>
                    </a:cubicBezTo>
                    <a:cubicBezTo>
                      <a:pt x="0" y="2454"/>
                      <a:pt x="0" y="2306"/>
                      <a:pt x="1" y="2160"/>
                    </a:cubicBezTo>
                    <a:cubicBezTo>
                      <a:pt x="1" y="1869"/>
                      <a:pt x="1" y="1587"/>
                      <a:pt x="1" y="1320"/>
                    </a:cubicBezTo>
                    <a:cubicBezTo>
                      <a:pt x="1" y="1052"/>
                      <a:pt x="1" y="798"/>
                      <a:pt x="1" y="560"/>
                    </a:cubicBezTo>
                    <a:cubicBezTo>
                      <a:pt x="1" y="441"/>
                      <a:pt x="1" y="327"/>
                      <a:pt x="1" y="216"/>
                    </a:cubicBezTo>
                    <a:cubicBezTo>
                      <a:pt x="1" y="202"/>
                      <a:pt x="1" y="188"/>
                      <a:pt x="1" y="175"/>
                    </a:cubicBezTo>
                    <a:cubicBezTo>
                      <a:pt x="1" y="168"/>
                      <a:pt x="2" y="161"/>
                      <a:pt x="2" y="154"/>
                    </a:cubicBezTo>
                    <a:cubicBezTo>
                      <a:pt x="4" y="147"/>
                      <a:pt x="4" y="140"/>
                      <a:pt x="6" y="134"/>
                    </a:cubicBezTo>
                    <a:cubicBezTo>
                      <a:pt x="12" y="107"/>
                      <a:pt x="24" y="82"/>
                      <a:pt x="42" y="62"/>
                    </a:cubicBezTo>
                    <a:cubicBezTo>
                      <a:pt x="59" y="42"/>
                      <a:pt x="81" y="25"/>
                      <a:pt x="105" y="15"/>
                    </a:cubicBezTo>
                    <a:cubicBezTo>
                      <a:pt x="129" y="4"/>
                      <a:pt x="155" y="0"/>
                      <a:pt x="180" y="0"/>
                    </a:cubicBezTo>
                    <a:cubicBezTo>
                      <a:pt x="231" y="0"/>
                      <a:pt x="280" y="1"/>
                      <a:pt x="328" y="1"/>
                    </a:cubicBezTo>
                    <a:cubicBezTo>
                      <a:pt x="352" y="1"/>
                      <a:pt x="376" y="1"/>
                      <a:pt x="400" y="1"/>
                    </a:cubicBezTo>
                    <a:cubicBezTo>
                      <a:pt x="411" y="1"/>
                      <a:pt x="423" y="1"/>
                      <a:pt x="434" y="1"/>
                    </a:cubicBezTo>
                    <a:cubicBezTo>
                      <a:pt x="446" y="0"/>
                      <a:pt x="458" y="3"/>
                      <a:pt x="468" y="10"/>
                    </a:cubicBezTo>
                    <a:cubicBezTo>
                      <a:pt x="478" y="17"/>
                      <a:pt x="485" y="26"/>
                      <a:pt x="489" y="37"/>
                    </a:cubicBezTo>
                    <a:cubicBezTo>
                      <a:pt x="493" y="48"/>
                      <a:pt x="492" y="60"/>
                      <a:pt x="492" y="71"/>
                    </a:cubicBezTo>
                    <a:cubicBezTo>
                      <a:pt x="492" y="76"/>
                      <a:pt x="492" y="81"/>
                      <a:pt x="492" y="87"/>
                    </a:cubicBezTo>
                    <a:cubicBezTo>
                      <a:pt x="492" y="92"/>
                      <a:pt x="492" y="98"/>
                      <a:pt x="493" y="104"/>
                    </a:cubicBezTo>
                    <a:cubicBezTo>
                      <a:pt x="494" y="114"/>
                      <a:pt x="499" y="124"/>
                      <a:pt x="505" y="132"/>
                    </a:cubicBezTo>
                    <a:cubicBezTo>
                      <a:pt x="512" y="140"/>
                      <a:pt x="522" y="146"/>
                      <a:pt x="531" y="148"/>
                    </a:cubicBezTo>
                    <a:cubicBezTo>
                      <a:pt x="536" y="149"/>
                      <a:pt x="542" y="150"/>
                      <a:pt x="547" y="150"/>
                    </a:cubicBezTo>
                    <a:cubicBezTo>
                      <a:pt x="552" y="150"/>
                      <a:pt x="557" y="150"/>
                      <a:pt x="562" y="150"/>
                    </a:cubicBezTo>
                    <a:cubicBezTo>
                      <a:pt x="583" y="150"/>
                      <a:pt x="604" y="150"/>
                      <a:pt x="624" y="150"/>
                    </a:cubicBezTo>
                    <a:cubicBezTo>
                      <a:pt x="704" y="150"/>
                      <a:pt x="779" y="150"/>
                      <a:pt x="848" y="150"/>
                    </a:cubicBezTo>
                    <a:cubicBezTo>
                      <a:pt x="882" y="150"/>
                      <a:pt x="915" y="150"/>
                      <a:pt x="947" y="150"/>
                    </a:cubicBezTo>
                    <a:cubicBezTo>
                      <a:pt x="954" y="150"/>
                      <a:pt x="962" y="151"/>
                      <a:pt x="970" y="150"/>
                    </a:cubicBezTo>
                    <a:cubicBezTo>
                      <a:pt x="977" y="149"/>
                      <a:pt x="984" y="146"/>
                      <a:pt x="991" y="143"/>
                    </a:cubicBezTo>
                    <a:cubicBezTo>
                      <a:pt x="1003" y="135"/>
                      <a:pt x="1012" y="122"/>
                      <a:pt x="1014" y="108"/>
                    </a:cubicBezTo>
                    <a:cubicBezTo>
                      <a:pt x="1016" y="102"/>
                      <a:pt x="1016" y="95"/>
                      <a:pt x="1016" y="88"/>
                    </a:cubicBezTo>
                    <a:cubicBezTo>
                      <a:pt x="1016" y="81"/>
                      <a:pt x="1016" y="73"/>
                      <a:pt x="1016" y="67"/>
                    </a:cubicBezTo>
                    <a:cubicBezTo>
                      <a:pt x="1016" y="60"/>
                      <a:pt x="1015" y="54"/>
                      <a:pt x="1017" y="48"/>
                    </a:cubicBezTo>
                    <a:cubicBezTo>
                      <a:pt x="1018" y="41"/>
                      <a:pt x="1020" y="35"/>
                      <a:pt x="1023" y="29"/>
                    </a:cubicBezTo>
                    <a:cubicBezTo>
                      <a:pt x="1029" y="18"/>
                      <a:pt x="1039" y="10"/>
                      <a:pt x="1050" y="5"/>
                    </a:cubicBezTo>
                    <a:cubicBezTo>
                      <a:pt x="1061" y="1"/>
                      <a:pt x="1073" y="2"/>
                      <a:pt x="1084" y="2"/>
                    </a:cubicBezTo>
                    <a:cubicBezTo>
                      <a:pt x="1127" y="2"/>
                      <a:pt x="1164" y="2"/>
                      <a:pt x="1194" y="2"/>
                    </a:cubicBezTo>
                    <a:cubicBezTo>
                      <a:pt x="1224" y="2"/>
                      <a:pt x="1247" y="2"/>
                      <a:pt x="1262" y="2"/>
                    </a:cubicBezTo>
                    <a:cubicBezTo>
                      <a:pt x="1277" y="2"/>
                      <a:pt x="1285" y="3"/>
                      <a:pt x="1285" y="3"/>
                    </a:cubicBezTo>
                    <a:cubicBezTo>
                      <a:pt x="1285" y="3"/>
                      <a:pt x="1277" y="3"/>
                      <a:pt x="1262" y="3"/>
                    </a:cubicBezTo>
                    <a:cubicBezTo>
                      <a:pt x="1247" y="3"/>
                      <a:pt x="1224" y="3"/>
                      <a:pt x="1194" y="3"/>
                    </a:cubicBezTo>
                    <a:cubicBezTo>
                      <a:pt x="1164" y="3"/>
                      <a:pt x="1127" y="3"/>
                      <a:pt x="1084" y="3"/>
                    </a:cubicBezTo>
                    <a:cubicBezTo>
                      <a:pt x="1073" y="3"/>
                      <a:pt x="1061" y="2"/>
                      <a:pt x="1051" y="7"/>
                    </a:cubicBezTo>
                    <a:cubicBezTo>
                      <a:pt x="1040" y="11"/>
                      <a:pt x="1030" y="19"/>
                      <a:pt x="1024" y="30"/>
                    </a:cubicBezTo>
                    <a:cubicBezTo>
                      <a:pt x="1021" y="36"/>
                      <a:pt x="1019" y="42"/>
                      <a:pt x="1018" y="48"/>
                    </a:cubicBezTo>
                    <a:cubicBezTo>
                      <a:pt x="1017" y="54"/>
                      <a:pt x="1018" y="61"/>
                      <a:pt x="1018" y="68"/>
                    </a:cubicBezTo>
                    <a:lnTo>
                      <a:pt x="1018" y="88"/>
                    </a:lnTo>
                    <a:cubicBezTo>
                      <a:pt x="1018" y="95"/>
                      <a:pt x="1018" y="102"/>
                      <a:pt x="1016" y="109"/>
                    </a:cubicBezTo>
                    <a:cubicBezTo>
                      <a:pt x="1013" y="123"/>
                      <a:pt x="1005" y="136"/>
                      <a:pt x="992" y="144"/>
                    </a:cubicBezTo>
                    <a:cubicBezTo>
                      <a:pt x="985" y="148"/>
                      <a:pt x="978" y="151"/>
                      <a:pt x="970" y="152"/>
                    </a:cubicBezTo>
                    <a:cubicBezTo>
                      <a:pt x="962" y="153"/>
                      <a:pt x="954" y="152"/>
                      <a:pt x="947" y="152"/>
                    </a:cubicBezTo>
                    <a:cubicBezTo>
                      <a:pt x="915" y="152"/>
                      <a:pt x="882" y="152"/>
                      <a:pt x="848" y="152"/>
                    </a:cubicBezTo>
                    <a:cubicBezTo>
                      <a:pt x="779" y="152"/>
                      <a:pt x="704" y="152"/>
                      <a:pt x="624" y="152"/>
                    </a:cubicBezTo>
                    <a:cubicBezTo>
                      <a:pt x="604" y="152"/>
                      <a:pt x="583" y="152"/>
                      <a:pt x="562" y="152"/>
                    </a:cubicBezTo>
                    <a:lnTo>
                      <a:pt x="547" y="152"/>
                    </a:lnTo>
                    <a:cubicBezTo>
                      <a:pt x="542" y="152"/>
                      <a:pt x="536" y="152"/>
                      <a:pt x="531" y="151"/>
                    </a:cubicBezTo>
                    <a:cubicBezTo>
                      <a:pt x="520" y="148"/>
                      <a:pt x="510" y="142"/>
                      <a:pt x="503" y="134"/>
                    </a:cubicBezTo>
                    <a:cubicBezTo>
                      <a:pt x="496" y="126"/>
                      <a:pt x="491" y="115"/>
                      <a:pt x="490" y="104"/>
                    </a:cubicBezTo>
                    <a:cubicBezTo>
                      <a:pt x="489" y="98"/>
                      <a:pt x="489" y="92"/>
                      <a:pt x="489" y="87"/>
                    </a:cubicBezTo>
                    <a:cubicBezTo>
                      <a:pt x="489" y="81"/>
                      <a:pt x="489" y="76"/>
                      <a:pt x="489" y="71"/>
                    </a:cubicBezTo>
                    <a:cubicBezTo>
                      <a:pt x="489" y="60"/>
                      <a:pt x="490" y="49"/>
                      <a:pt x="486" y="38"/>
                    </a:cubicBezTo>
                    <a:cubicBezTo>
                      <a:pt x="482" y="28"/>
                      <a:pt x="475" y="19"/>
                      <a:pt x="466" y="12"/>
                    </a:cubicBezTo>
                    <a:cubicBezTo>
                      <a:pt x="457" y="6"/>
                      <a:pt x="446" y="3"/>
                      <a:pt x="435" y="4"/>
                    </a:cubicBezTo>
                    <a:lnTo>
                      <a:pt x="329" y="4"/>
                    </a:lnTo>
                    <a:cubicBezTo>
                      <a:pt x="280" y="4"/>
                      <a:pt x="231" y="4"/>
                      <a:pt x="180" y="4"/>
                    </a:cubicBezTo>
                    <a:cubicBezTo>
                      <a:pt x="155" y="3"/>
                      <a:pt x="130" y="7"/>
                      <a:pt x="106" y="18"/>
                    </a:cubicBezTo>
                    <a:cubicBezTo>
                      <a:pt x="83" y="28"/>
                      <a:pt x="62" y="44"/>
                      <a:pt x="45" y="64"/>
                    </a:cubicBezTo>
                    <a:cubicBezTo>
                      <a:pt x="28" y="84"/>
                      <a:pt x="16" y="109"/>
                      <a:pt x="10" y="135"/>
                    </a:cubicBezTo>
                    <a:cubicBezTo>
                      <a:pt x="8" y="141"/>
                      <a:pt x="8" y="148"/>
                      <a:pt x="6" y="154"/>
                    </a:cubicBezTo>
                    <a:cubicBezTo>
                      <a:pt x="6" y="161"/>
                      <a:pt x="5" y="168"/>
                      <a:pt x="5" y="175"/>
                    </a:cubicBezTo>
                    <a:cubicBezTo>
                      <a:pt x="5" y="188"/>
                      <a:pt x="5" y="202"/>
                      <a:pt x="5" y="216"/>
                    </a:cubicBezTo>
                    <a:cubicBezTo>
                      <a:pt x="5" y="326"/>
                      <a:pt x="5" y="441"/>
                      <a:pt x="5" y="560"/>
                    </a:cubicBezTo>
                    <a:cubicBezTo>
                      <a:pt x="5" y="798"/>
                      <a:pt x="5" y="1052"/>
                      <a:pt x="5" y="1320"/>
                    </a:cubicBezTo>
                    <a:cubicBezTo>
                      <a:pt x="5" y="1587"/>
                      <a:pt x="5" y="1869"/>
                      <a:pt x="5" y="2160"/>
                    </a:cubicBezTo>
                    <a:cubicBezTo>
                      <a:pt x="5" y="2306"/>
                      <a:pt x="5" y="2454"/>
                      <a:pt x="5" y="2604"/>
                    </a:cubicBezTo>
                    <a:cubicBezTo>
                      <a:pt x="5" y="2680"/>
                      <a:pt x="5" y="2755"/>
                      <a:pt x="5" y="2832"/>
                    </a:cubicBezTo>
                    <a:cubicBezTo>
                      <a:pt x="5" y="2851"/>
                      <a:pt x="5" y="2870"/>
                      <a:pt x="5" y="2889"/>
                    </a:cubicBezTo>
                    <a:cubicBezTo>
                      <a:pt x="5" y="2908"/>
                      <a:pt x="7" y="2927"/>
                      <a:pt x="12" y="2945"/>
                    </a:cubicBezTo>
                    <a:cubicBezTo>
                      <a:pt x="23" y="2981"/>
                      <a:pt x="46" y="3014"/>
                      <a:pt x="78" y="3035"/>
                    </a:cubicBezTo>
                    <a:cubicBezTo>
                      <a:pt x="109" y="3057"/>
                      <a:pt x="148" y="3067"/>
                      <a:pt x="186" y="3065"/>
                    </a:cubicBezTo>
                    <a:cubicBezTo>
                      <a:pt x="224" y="3065"/>
                      <a:pt x="262" y="3065"/>
                      <a:pt x="301" y="3065"/>
                    </a:cubicBezTo>
                    <a:cubicBezTo>
                      <a:pt x="377" y="3065"/>
                      <a:pt x="453" y="3065"/>
                      <a:pt x="528" y="3065"/>
                    </a:cubicBezTo>
                    <a:cubicBezTo>
                      <a:pt x="678" y="3065"/>
                      <a:pt x="826" y="3066"/>
                      <a:pt x="972" y="3066"/>
                    </a:cubicBezTo>
                    <a:cubicBezTo>
                      <a:pt x="1045" y="3066"/>
                      <a:pt x="1117" y="3066"/>
                      <a:pt x="1188" y="3066"/>
                    </a:cubicBezTo>
                    <a:cubicBezTo>
                      <a:pt x="1224" y="3066"/>
                      <a:pt x="1260" y="3066"/>
                      <a:pt x="1295" y="3065"/>
                    </a:cubicBezTo>
                    <a:cubicBezTo>
                      <a:pt x="1330" y="3064"/>
                      <a:pt x="1363" y="3050"/>
                      <a:pt x="1390" y="3028"/>
                    </a:cubicBezTo>
                    <a:cubicBezTo>
                      <a:pt x="1404" y="3017"/>
                      <a:pt x="1415" y="3004"/>
                      <a:pt x="1425" y="2990"/>
                    </a:cubicBezTo>
                    <a:cubicBezTo>
                      <a:pt x="1434" y="2976"/>
                      <a:pt x="1441" y="2960"/>
                      <a:pt x="1446" y="2943"/>
                    </a:cubicBezTo>
                    <a:cubicBezTo>
                      <a:pt x="1451" y="2927"/>
                      <a:pt x="1452" y="2910"/>
                      <a:pt x="1452" y="2893"/>
                    </a:cubicBezTo>
                    <a:cubicBezTo>
                      <a:pt x="1452" y="2876"/>
                      <a:pt x="1452" y="2858"/>
                      <a:pt x="1452" y="2841"/>
                    </a:cubicBezTo>
                    <a:cubicBezTo>
                      <a:pt x="1452" y="2773"/>
                      <a:pt x="1452" y="2705"/>
                      <a:pt x="1452" y="2638"/>
                    </a:cubicBezTo>
                    <a:cubicBezTo>
                      <a:pt x="1453" y="2103"/>
                      <a:pt x="1453" y="1621"/>
                      <a:pt x="1453" y="1216"/>
                    </a:cubicBezTo>
                    <a:cubicBezTo>
                      <a:pt x="1453" y="811"/>
                      <a:pt x="1454" y="484"/>
                      <a:pt x="1454" y="257"/>
                    </a:cubicBezTo>
                    <a:cubicBezTo>
                      <a:pt x="1454" y="229"/>
                      <a:pt x="1454" y="202"/>
                      <a:pt x="1454" y="177"/>
                    </a:cubicBezTo>
                    <a:cubicBezTo>
                      <a:pt x="1454" y="152"/>
                      <a:pt x="1450" y="129"/>
                      <a:pt x="1442" y="109"/>
                    </a:cubicBezTo>
                    <a:cubicBezTo>
                      <a:pt x="1433" y="89"/>
                      <a:pt x="1422" y="72"/>
                      <a:pt x="1410" y="58"/>
                    </a:cubicBezTo>
                    <a:cubicBezTo>
                      <a:pt x="1397" y="45"/>
                      <a:pt x="1384" y="34"/>
                      <a:pt x="1371" y="27"/>
                    </a:cubicBezTo>
                    <a:cubicBezTo>
                      <a:pt x="1346" y="12"/>
                      <a:pt x="1323" y="7"/>
                      <a:pt x="1308" y="5"/>
                    </a:cubicBezTo>
                    <a:cubicBezTo>
                      <a:pt x="1301" y="3"/>
                      <a:pt x="1295" y="3"/>
                      <a:pt x="1291" y="3"/>
                    </a:cubicBezTo>
                    <a:cubicBezTo>
                      <a:pt x="1287" y="3"/>
                      <a:pt x="1285" y="3"/>
                      <a:pt x="1285" y="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6" name="Google Shape;1326;p35"/>
              <p:cNvSpPr/>
              <p:nvPr/>
            </p:nvSpPr>
            <p:spPr>
              <a:xfrm>
                <a:off x="3995492" y="2211735"/>
                <a:ext cx="37541" cy="37542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1" y="32"/>
                    </a:moveTo>
                    <a:cubicBezTo>
                      <a:pt x="1" y="31"/>
                      <a:pt x="15" y="30"/>
                      <a:pt x="33" y="30"/>
                    </a:cubicBezTo>
                    <a:cubicBezTo>
                      <a:pt x="28" y="35"/>
                      <a:pt x="31" y="31"/>
                      <a:pt x="30" y="32"/>
                    </a:cubicBezTo>
                    <a:lnTo>
                      <a:pt x="30" y="32"/>
                    </a:lnTo>
                    <a:lnTo>
                      <a:pt x="30" y="26"/>
                    </a:lnTo>
                    <a:lnTo>
                      <a:pt x="31" y="20"/>
                    </a:lnTo>
                    <a:cubicBezTo>
                      <a:pt x="31" y="16"/>
                      <a:pt x="31" y="12"/>
                      <a:pt x="31" y="9"/>
                    </a:cubicBezTo>
                    <a:cubicBezTo>
                      <a:pt x="32" y="4"/>
                      <a:pt x="32" y="0"/>
                      <a:pt x="33" y="0"/>
                    </a:cubicBezTo>
                    <a:cubicBezTo>
                      <a:pt x="33" y="0"/>
                      <a:pt x="34" y="4"/>
                      <a:pt x="34" y="9"/>
                    </a:cubicBezTo>
                    <a:cubicBezTo>
                      <a:pt x="35" y="12"/>
                      <a:pt x="35" y="16"/>
                      <a:pt x="35" y="20"/>
                    </a:cubicBezTo>
                    <a:cubicBezTo>
                      <a:pt x="35" y="22"/>
                      <a:pt x="35" y="24"/>
                      <a:pt x="35" y="26"/>
                    </a:cubicBezTo>
                    <a:lnTo>
                      <a:pt x="35" y="32"/>
                    </a:lnTo>
                    <a:lnTo>
                      <a:pt x="35" y="32"/>
                    </a:lnTo>
                    <a:lnTo>
                      <a:pt x="35" y="32"/>
                    </a:lnTo>
                    <a:lnTo>
                      <a:pt x="35" y="32"/>
                    </a:lnTo>
                    <a:cubicBezTo>
                      <a:pt x="34" y="33"/>
                      <a:pt x="37" y="30"/>
                      <a:pt x="33" y="35"/>
                    </a:cubicBezTo>
                    <a:cubicBezTo>
                      <a:pt x="15" y="35"/>
                      <a:pt x="0" y="33"/>
                      <a:pt x="0" y="32"/>
                    </a:cubicBezTo>
                    <a:lnTo>
                      <a:pt x="1" y="3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7" name="Google Shape;1327;p35"/>
              <p:cNvSpPr/>
              <p:nvPr/>
            </p:nvSpPr>
            <p:spPr>
              <a:xfrm>
                <a:off x="3863561" y="2243913"/>
                <a:ext cx="65429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1" h="5" extrusionOk="0">
                    <a:moveTo>
                      <a:pt x="0" y="2"/>
                    </a:moveTo>
                    <a:cubicBezTo>
                      <a:pt x="0" y="1"/>
                      <a:pt x="13" y="0"/>
                      <a:pt x="31" y="0"/>
                    </a:cubicBezTo>
                    <a:cubicBezTo>
                      <a:pt x="48" y="0"/>
                      <a:pt x="61" y="1"/>
                      <a:pt x="61" y="2"/>
                    </a:cubicBezTo>
                    <a:cubicBezTo>
                      <a:pt x="61" y="3"/>
                      <a:pt x="48" y="5"/>
                      <a:pt x="31" y="5"/>
                    </a:cubicBezTo>
                    <a:cubicBezTo>
                      <a:pt x="13" y="5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8" name="Google Shape;1328;p35"/>
              <p:cNvSpPr/>
              <p:nvPr/>
            </p:nvSpPr>
            <p:spPr>
              <a:xfrm>
                <a:off x="3730557" y="2243913"/>
                <a:ext cx="66502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2" h="5" extrusionOk="0">
                    <a:moveTo>
                      <a:pt x="0" y="2"/>
                    </a:moveTo>
                    <a:cubicBezTo>
                      <a:pt x="0" y="1"/>
                      <a:pt x="14" y="0"/>
                      <a:pt x="31" y="0"/>
                    </a:cubicBezTo>
                    <a:cubicBezTo>
                      <a:pt x="48" y="0"/>
                      <a:pt x="62" y="1"/>
                      <a:pt x="62" y="2"/>
                    </a:cubicBezTo>
                    <a:cubicBezTo>
                      <a:pt x="62" y="3"/>
                      <a:pt x="48" y="5"/>
                      <a:pt x="31" y="5"/>
                    </a:cubicBezTo>
                    <a:cubicBezTo>
                      <a:pt x="14" y="5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9" name="Google Shape;1329;p35"/>
              <p:cNvSpPr/>
              <p:nvPr/>
            </p:nvSpPr>
            <p:spPr>
              <a:xfrm>
                <a:off x="3597554" y="2243913"/>
                <a:ext cx="66502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2" h="5" extrusionOk="0">
                    <a:moveTo>
                      <a:pt x="0" y="2"/>
                    </a:moveTo>
                    <a:cubicBezTo>
                      <a:pt x="0" y="1"/>
                      <a:pt x="14" y="0"/>
                      <a:pt x="31" y="0"/>
                    </a:cubicBezTo>
                    <a:cubicBezTo>
                      <a:pt x="48" y="0"/>
                      <a:pt x="62" y="1"/>
                      <a:pt x="62" y="2"/>
                    </a:cubicBezTo>
                    <a:cubicBezTo>
                      <a:pt x="62" y="3"/>
                      <a:pt x="48" y="5"/>
                      <a:pt x="31" y="5"/>
                    </a:cubicBezTo>
                    <a:cubicBezTo>
                      <a:pt x="14" y="5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0" name="Google Shape;1330;p35"/>
              <p:cNvSpPr/>
              <p:nvPr/>
            </p:nvSpPr>
            <p:spPr>
              <a:xfrm>
                <a:off x="3464550" y="2243913"/>
                <a:ext cx="66502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2" h="5" extrusionOk="0">
                    <a:moveTo>
                      <a:pt x="0" y="2"/>
                    </a:moveTo>
                    <a:cubicBezTo>
                      <a:pt x="0" y="1"/>
                      <a:pt x="14" y="0"/>
                      <a:pt x="31" y="0"/>
                    </a:cubicBezTo>
                    <a:cubicBezTo>
                      <a:pt x="48" y="0"/>
                      <a:pt x="62" y="1"/>
                      <a:pt x="62" y="2"/>
                    </a:cubicBezTo>
                    <a:cubicBezTo>
                      <a:pt x="62" y="3"/>
                      <a:pt x="48" y="5"/>
                      <a:pt x="31" y="5"/>
                    </a:cubicBezTo>
                    <a:cubicBezTo>
                      <a:pt x="14" y="5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1" name="Google Shape;1331;p35"/>
              <p:cNvSpPr/>
              <p:nvPr/>
            </p:nvSpPr>
            <p:spPr>
              <a:xfrm>
                <a:off x="3331546" y="2243913"/>
                <a:ext cx="66502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2" h="5" extrusionOk="0">
                    <a:moveTo>
                      <a:pt x="0" y="2"/>
                    </a:moveTo>
                    <a:cubicBezTo>
                      <a:pt x="0" y="1"/>
                      <a:pt x="14" y="0"/>
                      <a:pt x="31" y="0"/>
                    </a:cubicBezTo>
                    <a:cubicBezTo>
                      <a:pt x="48" y="0"/>
                      <a:pt x="62" y="1"/>
                      <a:pt x="62" y="2"/>
                    </a:cubicBezTo>
                    <a:cubicBezTo>
                      <a:pt x="62" y="3"/>
                      <a:pt x="48" y="5"/>
                      <a:pt x="31" y="5"/>
                    </a:cubicBezTo>
                    <a:cubicBezTo>
                      <a:pt x="14" y="5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2" name="Google Shape;1332;p35"/>
              <p:cNvSpPr/>
              <p:nvPr/>
            </p:nvSpPr>
            <p:spPr>
              <a:xfrm>
                <a:off x="3198543" y="2243913"/>
                <a:ext cx="66502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2" h="5" extrusionOk="0">
                    <a:moveTo>
                      <a:pt x="0" y="2"/>
                    </a:moveTo>
                    <a:cubicBezTo>
                      <a:pt x="0" y="1"/>
                      <a:pt x="14" y="0"/>
                      <a:pt x="31" y="0"/>
                    </a:cubicBezTo>
                    <a:cubicBezTo>
                      <a:pt x="48" y="0"/>
                      <a:pt x="62" y="1"/>
                      <a:pt x="62" y="2"/>
                    </a:cubicBezTo>
                    <a:cubicBezTo>
                      <a:pt x="62" y="3"/>
                      <a:pt x="48" y="5"/>
                      <a:pt x="31" y="5"/>
                    </a:cubicBezTo>
                    <a:cubicBezTo>
                      <a:pt x="14" y="5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3" name="Google Shape;1333;p35"/>
              <p:cNvSpPr/>
              <p:nvPr/>
            </p:nvSpPr>
            <p:spPr>
              <a:xfrm>
                <a:off x="3065539" y="2243913"/>
                <a:ext cx="66502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2" h="5" extrusionOk="0">
                    <a:moveTo>
                      <a:pt x="0" y="2"/>
                    </a:moveTo>
                    <a:cubicBezTo>
                      <a:pt x="0" y="1"/>
                      <a:pt x="14" y="0"/>
                      <a:pt x="31" y="0"/>
                    </a:cubicBezTo>
                    <a:cubicBezTo>
                      <a:pt x="48" y="0"/>
                      <a:pt x="62" y="1"/>
                      <a:pt x="62" y="2"/>
                    </a:cubicBezTo>
                    <a:cubicBezTo>
                      <a:pt x="62" y="3"/>
                      <a:pt x="48" y="5"/>
                      <a:pt x="31" y="5"/>
                    </a:cubicBezTo>
                    <a:cubicBezTo>
                      <a:pt x="14" y="5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4" name="Google Shape;1334;p35"/>
              <p:cNvSpPr/>
              <p:nvPr/>
            </p:nvSpPr>
            <p:spPr>
              <a:xfrm>
                <a:off x="2932536" y="2243913"/>
                <a:ext cx="66502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2" h="5" extrusionOk="0">
                    <a:moveTo>
                      <a:pt x="0" y="2"/>
                    </a:moveTo>
                    <a:cubicBezTo>
                      <a:pt x="0" y="1"/>
                      <a:pt x="14" y="0"/>
                      <a:pt x="31" y="0"/>
                    </a:cubicBezTo>
                    <a:cubicBezTo>
                      <a:pt x="48" y="0"/>
                      <a:pt x="62" y="1"/>
                      <a:pt x="62" y="2"/>
                    </a:cubicBezTo>
                    <a:cubicBezTo>
                      <a:pt x="62" y="3"/>
                      <a:pt x="48" y="5"/>
                      <a:pt x="31" y="5"/>
                    </a:cubicBezTo>
                    <a:cubicBezTo>
                      <a:pt x="14" y="5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5" name="Google Shape;1335;p35"/>
              <p:cNvSpPr/>
              <p:nvPr/>
            </p:nvSpPr>
            <p:spPr>
              <a:xfrm>
                <a:off x="2829565" y="2211735"/>
                <a:ext cx="36469" cy="37542"/>
              </a:xfrm>
              <a:custGeom>
                <a:avLst/>
                <a:gdLst/>
                <a:ahLst/>
                <a:cxnLst/>
                <a:rect l="l" t="t" r="r" b="b"/>
                <a:pathLst>
                  <a:path w="34" h="35" extrusionOk="0">
                    <a:moveTo>
                      <a:pt x="2" y="0"/>
                    </a:moveTo>
                    <a:cubicBezTo>
                      <a:pt x="4" y="0"/>
                      <a:pt x="5" y="14"/>
                      <a:pt x="5" y="32"/>
                    </a:cubicBezTo>
                    <a:cubicBezTo>
                      <a:pt x="0" y="27"/>
                      <a:pt x="3" y="31"/>
                      <a:pt x="2" y="30"/>
                    </a:cubicBezTo>
                    <a:lnTo>
                      <a:pt x="9" y="30"/>
                    </a:lnTo>
                    <a:lnTo>
                      <a:pt x="15" y="30"/>
                    </a:lnTo>
                    <a:cubicBezTo>
                      <a:pt x="19" y="30"/>
                      <a:pt x="22" y="30"/>
                      <a:pt x="25" y="30"/>
                    </a:cubicBezTo>
                    <a:cubicBezTo>
                      <a:pt x="31" y="31"/>
                      <a:pt x="34" y="31"/>
                      <a:pt x="34" y="32"/>
                    </a:cubicBezTo>
                    <a:cubicBezTo>
                      <a:pt x="34" y="33"/>
                      <a:pt x="31" y="33"/>
                      <a:pt x="25" y="34"/>
                    </a:cubicBezTo>
                    <a:cubicBezTo>
                      <a:pt x="22" y="34"/>
                      <a:pt x="19" y="34"/>
                      <a:pt x="15" y="34"/>
                    </a:cubicBezTo>
                    <a:lnTo>
                      <a:pt x="9" y="34"/>
                    </a:lnTo>
                    <a:lnTo>
                      <a:pt x="5" y="35"/>
                    </a:lnTo>
                    <a:lnTo>
                      <a:pt x="2" y="35"/>
                    </a:lnTo>
                    <a:cubicBezTo>
                      <a:pt x="1" y="33"/>
                      <a:pt x="5" y="37"/>
                      <a:pt x="0" y="32"/>
                    </a:cubicBezTo>
                    <a:cubicBezTo>
                      <a:pt x="0" y="14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6" name="Google Shape;1336;p35"/>
              <p:cNvSpPr/>
              <p:nvPr/>
            </p:nvSpPr>
            <p:spPr>
              <a:xfrm>
                <a:off x="2829565" y="2076585"/>
                <a:ext cx="5363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5" h="63" extrusionOk="0">
                    <a:moveTo>
                      <a:pt x="2" y="0"/>
                    </a:moveTo>
                    <a:cubicBezTo>
                      <a:pt x="4" y="0"/>
                      <a:pt x="5" y="14"/>
                      <a:pt x="5" y="32"/>
                    </a:cubicBezTo>
                    <a:cubicBezTo>
                      <a:pt x="5" y="49"/>
                      <a:pt x="3" y="63"/>
                      <a:pt x="2" y="63"/>
                    </a:cubicBezTo>
                    <a:cubicBezTo>
                      <a:pt x="0" y="63"/>
                      <a:pt x="0" y="49"/>
                      <a:pt x="0" y="32"/>
                    </a:cubicBezTo>
                    <a:cubicBezTo>
                      <a:pt x="0" y="14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7" name="Google Shape;1337;p35"/>
              <p:cNvSpPr/>
              <p:nvPr/>
            </p:nvSpPr>
            <p:spPr>
              <a:xfrm>
                <a:off x="2829565" y="1942508"/>
                <a:ext cx="5363" cy="66502"/>
              </a:xfrm>
              <a:custGeom>
                <a:avLst/>
                <a:gdLst/>
                <a:ahLst/>
                <a:cxnLst/>
                <a:rect l="l" t="t" r="r" b="b"/>
                <a:pathLst>
                  <a:path w="5" h="62" extrusionOk="0">
                    <a:moveTo>
                      <a:pt x="2" y="0"/>
                    </a:moveTo>
                    <a:cubicBezTo>
                      <a:pt x="4" y="0"/>
                      <a:pt x="5" y="14"/>
                      <a:pt x="5" y="31"/>
                    </a:cubicBezTo>
                    <a:cubicBezTo>
                      <a:pt x="5" y="48"/>
                      <a:pt x="3" y="62"/>
                      <a:pt x="2" y="62"/>
                    </a:cubicBezTo>
                    <a:cubicBezTo>
                      <a:pt x="0" y="62"/>
                      <a:pt x="0" y="48"/>
                      <a:pt x="0" y="31"/>
                    </a:cubicBezTo>
                    <a:cubicBezTo>
                      <a:pt x="0" y="14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8" name="Google Shape;1338;p35"/>
              <p:cNvSpPr/>
              <p:nvPr/>
            </p:nvSpPr>
            <p:spPr>
              <a:xfrm>
                <a:off x="2828492" y="1837392"/>
                <a:ext cx="37541" cy="37542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35" y="3"/>
                    </a:moveTo>
                    <a:cubicBezTo>
                      <a:pt x="35" y="4"/>
                      <a:pt x="21" y="5"/>
                      <a:pt x="3" y="5"/>
                    </a:cubicBezTo>
                    <a:cubicBezTo>
                      <a:pt x="8" y="0"/>
                      <a:pt x="5" y="4"/>
                      <a:pt x="6" y="3"/>
                    </a:cubicBezTo>
                    <a:lnTo>
                      <a:pt x="6" y="3"/>
                    </a:lnTo>
                    <a:lnTo>
                      <a:pt x="6" y="9"/>
                    </a:lnTo>
                    <a:lnTo>
                      <a:pt x="5" y="15"/>
                    </a:lnTo>
                    <a:cubicBezTo>
                      <a:pt x="5" y="19"/>
                      <a:pt x="5" y="22"/>
                      <a:pt x="5" y="25"/>
                    </a:cubicBezTo>
                    <a:cubicBezTo>
                      <a:pt x="4" y="31"/>
                      <a:pt x="4" y="35"/>
                      <a:pt x="3" y="35"/>
                    </a:cubicBezTo>
                    <a:cubicBezTo>
                      <a:pt x="3" y="35"/>
                      <a:pt x="2" y="31"/>
                      <a:pt x="2" y="25"/>
                    </a:cubicBezTo>
                    <a:cubicBezTo>
                      <a:pt x="1" y="22"/>
                      <a:pt x="1" y="19"/>
                      <a:pt x="1" y="15"/>
                    </a:cubicBezTo>
                    <a:lnTo>
                      <a:pt x="1" y="9"/>
                    </a:lnTo>
                    <a:lnTo>
                      <a:pt x="1" y="6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3"/>
                    </a:lnTo>
                    <a:cubicBezTo>
                      <a:pt x="2" y="2"/>
                      <a:pt x="-2" y="5"/>
                      <a:pt x="3" y="0"/>
                    </a:cubicBezTo>
                    <a:cubicBezTo>
                      <a:pt x="21" y="0"/>
                      <a:pt x="35" y="1"/>
                      <a:pt x="35" y="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9" name="Google Shape;1339;p35"/>
              <p:cNvSpPr/>
              <p:nvPr/>
            </p:nvSpPr>
            <p:spPr>
              <a:xfrm>
                <a:off x="2932536" y="1837392"/>
                <a:ext cx="66502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2" h="5" extrusionOk="0">
                    <a:moveTo>
                      <a:pt x="62" y="3"/>
                    </a:moveTo>
                    <a:cubicBezTo>
                      <a:pt x="62" y="4"/>
                      <a:pt x="48" y="5"/>
                      <a:pt x="31" y="5"/>
                    </a:cubicBezTo>
                    <a:cubicBezTo>
                      <a:pt x="14" y="5"/>
                      <a:pt x="0" y="4"/>
                      <a:pt x="0" y="3"/>
                    </a:cubicBezTo>
                    <a:cubicBezTo>
                      <a:pt x="0" y="1"/>
                      <a:pt x="14" y="0"/>
                      <a:pt x="31" y="0"/>
                    </a:cubicBezTo>
                    <a:cubicBezTo>
                      <a:pt x="48" y="0"/>
                      <a:pt x="62" y="1"/>
                      <a:pt x="62" y="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0" name="Google Shape;1340;p35"/>
              <p:cNvSpPr/>
              <p:nvPr/>
            </p:nvSpPr>
            <p:spPr>
              <a:xfrm>
                <a:off x="3065539" y="1837392"/>
                <a:ext cx="66502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2" h="5" extrusionOk="0">
                    <a:moveTo>
                      <a:pt x="62" y="3"/>
                    </a:moveTo>
                    <a:cubicBezTo>
                      <a:pt x="62" y="4"/>
                      <a:pt x="48" y="5"/>
                      <a:pt x="31" y="5"/>
                    </a:cubicBezTo>
                    <a:cubicBezTo>
                      <a:pt x="14" y="5"/>
                      <a:pt x="0" y="4"/>
                      <a:pt x="0" y="3"/>
                    </a:cubicBezTo>
                    <a:cubicBezTo>
                      <a:pt x="0" y="1"/>
                      <a:pt x="14" y="0"/>
                      <a:pt x="31" y="0"/>
                    </a:cubicBezTo>
                    <a:cubicBezTo>
                      <a:pt x="48" y="0"/>
                      <a:pt x="62" y="1"/>
                      <a:pt x="62" y="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1" name="Google Shape;1341;p35"/>
              <p:cNvSpPr/>
              <p:nvPr/>
            </p:nvSpPr>
            <p:spPr>
              <a:xfrm>
                <a:off x="3198543" y="1837392"/>
                <a:ext cx="66502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2" h="5" extrusionOk="0">
                    <a:moveTo>
                      <a:pt x="62" y="3"/>
                    </a:moveTo>
                    <a:cubicBezTo>
                      <a:pt x="62" y="4"/>
                      <a:pt x="48" y="5"/>
                      <a:pt x="31" y="5"/>
                    </a:cubicBezTo>
                    <a:cubicBezTo>
                      <a:pt x="14" y="5"/>
                      <a:pt x="0" y="4"/>
                      <a:pt x="0" y="3"/>
                    </a:cubicBezTo>
                    <a:cubicBezTo>
                      <a:pt x="0" y="1"/>
                      <a:pt x="14" y="0"/>
                      <a:pt x="31" y="0"/>
                    </a:cubicBezTo>
                    <a:cubicBezTo>
                      <a:pt x="48" y="0"/>
                      <a:pt x="62" y="1"/>
                      <a:pt x="62" y="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2" name="Google Shape;1342;p35"/>
              <p:cNvSpPr/>
              <p:nvPr/>
            </p:nvSpPr>
            <p:spPr>
              <a:xfrm>
                <a:off x="3331546" y="1837392"/>
                <a:ext cx="66502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2" h="5" extrusionOk="0">
                    <a:moveTo>
                      <a:pt x="62" y="3"/>
                    </a:moveTo>
                    <a:cubicBezTo>
                      <a:pt x="62" y="4"/>
                      <a:pt x="48" y="5"/>
                      <a:pt x="31" y="5"/>
                    </a:cubicBezTo>
                    <a:cubicBezTo>
                      <a:pt x="14" y="5"/>
                      <a:pt x="0" y="4"/>
                      <a:pt x="0" y="3"/>
                    </a:cubicBezTo>
                    <a:cubicBezTo>
                      <a:pt x="0" y="1"/>
                      <a:pt x="14" y="0"/>
                      <a:pt x="31" y="0"/>
                    </a:cubicBezTo>
                    <a:cubicBezTo>
                      <a:pt x="48" y="0"/>
                      <a:pt x="62" y="1"/>
                      <a:pt x="62" y="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3" name="Google Shape;1343;p35"/>
              <p:cNvSpPr/>
              <p:nvPr/>
            </p:nvSpPr>
            <p:spPr>
              <a:xfrm>
                <a:off x="3464550" y="1837392"/>
                <a:ext cx="66502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2" h="5" extrusionOk="0">
                    <a:moveTo>
                      <a:pt x="62" y="3"/>
                    </a:moveTo>
                    <a:cubicBezTo>
                      <a:pt x="62" y="4"/>
                      <a:pt x="48" y="5"/>
                      <a:pt x="31" y="5"/>
                    </a:cubicBezTo>
                    <a:cubicBezTo>
                      <a:pt x="14" y="5"/>
                      <a:pt x="0" y="4"/>
                      <a:pt x="0" y="3"/>
                    </a:cubicBezTo>
                    <a:cubicBezTo>
                      <a:pt x="0" y="1"/>
                      <a:pt x="14" y="0"/>
                      <a:pt x="31" y="0"/>
                    </a:cubicBezTo>
                    <a:cubicBezTo>
                      <a:pt x="48" y="0"/>
                      <a:pt x="62" y="1"/>
                      <a:pt x="62" y="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4" name="Google Shape;1344;p35"/>
              <p:cNvSpPr/>
              <p:nvPr/>
            </p:nvSpPr>
            <p:spPr>
              <a:xfrm>
                <a:off x="3597554" y="1837392"/>
                <a:ext cx="66502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2" h="5" extrusionOk="0">
                    <a:moveTo>
                      <a:pt x="62" y="3"/>
                    </a:moveTo>
                    <a:cubicBezTo>
                      <a:pt x="62" y="4"/>
                      <a:pt x="48" y="5"/>
                      <a:pt x="31" y="5"/>
                    </a:cubicBezTo>
                    <a:cubicBezTo>
                      <a:pt x="14" y="5"/>
                      <a:pt x="0" y="4"/>
                      <a:pt x="0" y="3"/>
                    </a:cubicBezTo>
                    <a:cubicBezTo>
                      <a:pt x="0" y="1"/>
                      <a:pt x="14" y="0"/>
                      <a:pt x="31" y="0"/>
                    </a:cubicBezTo>
                    <a:cubicBezTo>
                      <a:pt x="48" y="0"/>
                      <a:pt x="62" y="1"/>
                      <a:pt x="62" y="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5" name="Google Shape;1345;p35"/>
              <p:cNvSpPr/>
              <p:nvPr/>
            </p:nvSpPr>
            <p:spPr>
              <a:xfrm>
                <a:off x="3730557" y="1837392"/>
                <a:ext cx="66502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2" h="5" extrusionOk="0">
                    <a:moveTo>
                      <a:pt x="62" y="3"/>
                    </a:moveTo>
                    <a:cubicBezTo>
                      <a:pt x="62" y="4"/>
                      <a:pt x="48" y="5"/>
                      <a:pt x="31" y="5"/>
                    </a:cubicBezTo>
                    <a:cubicBezTo>
                      <a:pt x="14" y="5"/>
                      <a:pt x="0" y="4"/>
                      <a:pt x="0" y="3"/>
                    </a:cubicBezTo>
                    <a:cubicBezTo>
                      <a:pt x="0" y="1"/>
                      <a:pt x="14" y="0"/>
                      <a:pt x="31" y="0"/>
                    </a:cubicBezTo>
                    <a:cubicBezTo>
                      <a:pt x="48" y="0"/>
                      <a:pt x="62" y="1"/>
                      <a:pt x="62" y="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6" name="Google Shape;1346;p35"/>
              <p:cNvSpPr/>
              <p:nvPr/>
            </p:nvSpPr>
            <p:spPr>
              <a:xfrm>
                <a:off x="3863561" y="1837392"/>
                <a:ext cx="66502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2" h="5" extrusionOk="0">
                    <a:moveTo>
                      <a:pt x="62" y="3"/>
                    </a:moveTo>
                    <a:cubicBezTo>
                      <a:pt x="62" y="4"/>
                      <a:pt x="48" y="5"/>
                      <a:pt x="31" y="5"/>
                    </a:cubicBezTo>
                    <a:cubicBezTo>
                      <a:pt x="14" y="5"/>
                      <a:pt x="0" y="4"/>
                      <a:pt x="0" y="3"/>
                    </a:cubicBezTo>
                    <a:cubicBezTo>
                      <a:pt x="0" y="1"/>
                      <a:pt x="14" y="0"/>
                      <a:pt x="31" y="0"/>
                    </a:cubicBezTo>
                    <a:cubicBezTo>
                      <a:pt x="48" y="0"/>
                      <a:pt x="62" y="1"/>
                      <a:pt x="62" y="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7" name="Google Shape;1347;p35"/>
              <p:cNvSpPr/>
              <p:nvPr/>
            </p:nvSpPr>
            <p:spPr>
              <a:xfrm>
                <a:off x="3996565" y="1837392"/>
                <a:ext cx="36469" cy="37542"/>
              </a:xfrm>
              <a:custGeom>
                <a:avLst/>
                <a:gdLst/>
                <a:ahLst/>
                <a:cxnLst/>
                <a:rect l="l" t="t" r="r" b="b"/>
                <a:pathLst>
                  <a:path w="34" h="35" extrusionOk="0">
                    <a:moveTo>
                      <a:pt x="32" y="35"/>
                    </a:moveTo>
                    <a:cubicBezTo>
                      <a:pt x="30" y="35"/>
                      <a:pt x="29" y="20"/>
                      <a:pt x="29" y="3"/>
                    </a:cubicBezTo>
                    <a:cubicBezTo>
                      <a:pt x="34" y="7"/>
                      <a:pt x="31" y="4"/>
                      <a:pt x="32" y="5"/>
                    </a:cubicBezTo>
                    <a:lnTo>
                      <a:pt x="25" y="5"/>
                    </a:lnTo>
                    <a:lnTo>
                      <a:pt x="19" y="5"/>
                    </a:lnTo>
                    <a:cubicBezTo>
                      <a:pt x="15" y="5"/>
                      <a:pt x="12" y="5"/>
                      <a:pt x="9" y="4"/>
                    </a:cubicBezTo>
                    <a:cubicBezTo>
                      <a:pt x="3" y="4"/>
                      <a:pt x="0" y="3"/>
                      <a:pt x="0" y="3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2" y="1"/>
                      <a:pt x="15" y="1"/>
                      <a:pt x="19" y="0"/>
                    </a:cubicBezTo>
                    <a:cubicBezTo>
                      <a:pt x="21" y="0"/>
                      <a:pt x="23" y="0"/>
                      <a:pt x="25" y="0"/>
                    </a:cubicBezTo>
                    <a:lnTo>
                      <a:pt x="32" y="0"/>
                    </a:lnTo>
                    <a:cubicBezTo>
                      <a:pt x="33" y="1"/>
                      <a:pt x="29" y="-2"/>
                      <a:pt x="34" y="3"/>
                    </a:cubicBezTo>
                    <a:cubicBezTo>
                      <a:pt x="34" y="20"/>
                      <a:pt x="33" y="35"/>
                      <a:pt x="32" y="3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8" name="Google Shape;1348;p35"/>
              <p:cNvSpPr/>
              <p:nvPr/>
            </p:nvSpPr>
            <p:spPr>
              <a:xfrm>
                <a:off x="4027670" y="1942508"/>
                <a:ext cx="5363" cy="66502"/>
              </a:xfrm>
              <a:custGeom>
                <a:avLst/>
                <a:gdLst/>
                <a:ahLst/>
                <a:cxnLst/>
                <a:rect l="l" t="t" r="r" b="b"/>
                <a:pathLst>
                  <a:path w="5" h="62" extrusionOk="0">
                    <a:moveTo>
                      <a:pt x="3" y="62"/>
                    </a:moveTo>
                    <a:cubicBezTo>
                      <a:pt x="1" y="62"/>
                      <a:pt x="0" y="48"/>
                      <a:pt x="0" y="31"/>
                    </a:cubicBezTo>
                    <a:cubicBezTo>
                      <a:pt x="0" y="14"/>
                      <a:pt x="1" y="0"/>
                      <a:pt x="3" y="0"/>
                    </a:cubicBezTo>
                    <a:cubicBezTo>
                      <a:pt x="4" y="0"/>
                      <a:pt x="5" y="14"/>
                      <a:pt x="5" y="31"/>
                    </a:cubicBezTo>
                    <a:cubicBezTo>
                      <a:pt x="5" y="48"/>
                      <a:pt x="4" y="62"/>
                      <a:pt x="3" y="62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9" name="Google Shape;1349;p35"/>
              <p:cNvSpPr/>
              <p:nvPr/>
            </p:nvSpPr>
            <p:spPr>
              <a:xfrm>
                <a:off x="4027670" y="2076585"/>
                <a:ext cx="5363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5" h="63" extrusionOk="0">
                    <a:moveTo>
                      <a:pt x="3" y="63"/>
                    </a:moveTo>
                    <a:cubicBezTo>
                      <a:pt x="1" y="63"/>
                      <a:pt x="0" y="49"/>
                      <a:pt x="0" y="32"/>
                    </a:cubicBezTo>
                    <a:cubicBezTo>
                      <a:pt x="0" y="15"/>
                      <a:pt x="1" y="0"/>
                      <a:pt x="3" y="0"/>
                    </a:cubicBezTo>
                    <a:cubicBezTo>
                      <a:pt x="4" y="0"/>
                      <a:pt x="5" y="15"/>
                      <a:pt x="5" y="32"/>
                    </a:cubicBezTo>
                    <a:cubicBezTo>
                      <a:pt x="5" y="49"/>
                      <a:pt x="4" y="63"/>
                      <a:pt x="3" y="63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0" name="Google Shape;1350;p35"/>
              <p:cNvSpPr/>
              <p:nvPr/>
            </p:nvSpPr>
            <p:spPr>
              <a:xfrm>
                <a:off x="2824202" y="1829883"/>
                <a:ext cx="21452" cy="20380"/>
              </a:xfrm>
              <a:custGeom>
                <a:avLst/>
                <a:gdLst/>
                <a:ahLst/>
                <a:cxnLst/>
                <a:rect l="l" t="t" r="r" b="b"/>
                <a:pathLst>
                  <a:path w="20" h="19" extrusionOk="0">
                    <a:moveTo>
                      <a:pt x="0" y="0"/>
                    </a:moveTo>
                    <a:lnTo>
                      <a:pt x="20" y="0"/>
                    </a:lnTo>
                    <a:lnTo>
                      <a:pt x="20" y="19"/>
                    </a:lnTo>
                    <a:lnTo>
                      <a:pt x="0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1" name="Google Shape;1351;p35"/>
              <p:cNvSpPr/>
              <p:nvPr/>
            </p:nvSpPr>
            <p:spPr>
              <a:xfrm>
                <a:off x="2820984" y="2235332"/>
                <a:ext cx="21452" cy="21452"/>
              </a:xfrm>
              <a:custGeom>
                <a:avLst/>
                <a:gdLst/>
                <a:ahLst/>
                <a:cxnLst/>
                <a:rect l="l" t="t" r="r" b="b"/>
                <a:pathLst>
                  <a:path w="20" h="20" extrusionOk="0">
                    <a:moveTo>
                      <a:pt x="0" y="0"/>
                    </a:moveTo>
                    <a:lnTo>
                      <a:pt x="20" y="0"/>
                    </a:lnTo>
                    <a:lnTo>
                      <a:pt x="20" y="20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2" name="Google Shape;1352;p35"/>
              <p:cNvSpPr/>
              <p:nvPr/>
            </p:nvSpPr>
            <p:spPr>
              <a:xfrm>
                <a:off x="3420573" y="2235332"/>
                <a:ext cx="21452" cy="21452"/>
              </a:xfrm>
              <a:custGeom>
                <a:avLst/>
                <a:gdLst/>
                <a:ahLst/>
                <a:cxnLst/>
                <a:rect l="l" t="t" r="r" b="b"/>
                <a:pathLst>
                  <a:path w="20" h="20" extrusionOk="0">
                    <a:moveTo>
                      <a:pt x="0" y="0"/>
                    </a:moveTo>
                    <a:lnTo>
                      <a:pt x="20" y="0"/>
                    </a:lnTo>
                    <a:lnTo>
                      <a:pt x="20" y="20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3" name="Google Shape;1353;p35"/>
              <p:cNvSpPr/>
              <p:nvPr/>
            </p:nvSpPr>
            <p:spPr>
              <a:xfrm>
                <a:off x="3420573" y="1825593"/>
                <a:ext cx="21452" cy="20380"/>
              </a:xfrm>
              <a:custGeom>
                <a:avLst/>
                <a:gdLst/>
                <a:ahLst/>
                <a:cxnLst/>
                <a:rect l="l" t="t" r="r" b="b"/>
                <a:pathLst>
                  <a:path w="20" h="19" extrusionOk="0">
                    <a:moveTo>
                      <a:pt x="0" y="0"/>
                    </a:moveTo>
                    <a:lnTo>
                      <a:pt x="20" y="0"/>
                    </a:lnTo>
                    <a:lnTo>
                      <a:pt x="20" y="19"/>
                    </a:lnTo>
                    <a:lnTo>
                      <a:pt x="0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4" name="Google Shape;1354;p35"/>
              <p:cNvSpPr/>
              <p:nvPr/>
            </p:nvSpPr>
            <p:spPr>
              <a:xfrm>
                <a:off x="3895739" y="1637885"/>
                <a:ext cx="134076" cy="2145"/>
              </a:xfrm>
              <a:custGeom>
                <a:avLst/>
                <a:gdLst/>
                <a:ahLst/>
                <a:cxnLst/>
                <a:rect l="l" t="t" r="r" b="b"/>
                <a:pathLst>
                  <a:path w="125" h="2" extrusionOk="0">
                    <a:moveTo>
                      <a:pt x="125" y="0"/>
                    </a:moveTo>
                    <a:cubicBezTo>
                      <a:pt x="125" y="1"/>
                      <a:pt x="96" y="2"/>
                      <a:pt x="62" y="2"/>
                    </a:cubicBezTo>
                    <a:cubicBezTo>
                      <a:pt x="27" y="2"/>
                      <a:pt x="0" y="2"/>
                      <a:pt x="0" y="1"/>
                    </a:cubicBezTo>
                    <a:cubicBezTo>
                      <a:pt x="0" y="1"/>
                      <a:pt x="27" y="0"/>
                      <a:pt x="62" y="0"/>
                    </a:cubicBezTo>
                    <a:cubicBezTo>
                      <a:pt x="96" y="-1"/>
                      <a:pt x="125" y="0"/>
                      <a:pt x="1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5" name="Google Shape;1355;p35"/>
              <p:cNvSpPr/>
              <p:nvPr/>
            </p:nvSpPr>
            <p:spPr>
              <a:xfrm>
                <a:off x="3895739" y="1672209"/>
                <a:ext cx="134076" cy="2145"/>
              </a:xfrm>
              <a:custGeom>
                <a:avLst/>
                <a:gdLst/>
                <a:ahLst/>
                <a:cxnLst/>
                <a:rect l="l" t="t" r="r" b="b"/>
                <a:pathLst>
                  <a:path w="125" h="2" extrusionOk="0">
                    <a:moveTo>
                      <a:pt x="125" y="0"/>
                    </a:moveTo>
                    <a:cubicBezTo>
                      <a:pt x="125" y="1"/>
                      <a:pt x="97" y="1"/>
                      <a:pt x="63" y="2"/>
                    </a:cubicBezTo>
                    <a:cubicBezTo>
                      <a:pt x="28" y="2"/>
                      <a:pt x="0" y="2"/>
                      <a:pt x="0" y="2"/>
                    </a:cubicBezTo>
                    <a:cubicBezTo>
                      <a:pt x="0" y="1"/>
                      <a:pt x="28" y="0"/>
                      <a:pt x="63" y="0"/>
                    </a:cubicBezTo>
                    <a:cubicBezTo>
                      <a:pt x="97" y="-1"/>
                      <a:pt x="125" y="0"/>
                      <a:pt x="1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6" name="Google Shape;1356;p35"/>
              <p:cNvSpPr/>
              <p:nvPr/>
            </p:nvSpPr>
            <p:spPr>
              <a:xfrm>
                <a:off x="3895739" y="1706532"/>
                <a:ext cx="135149" cy="2145"/>
              </a:xfrm>
              <a:custGeom>
                <a:avLst/>
                <a:gdLst/>
                <a:ahLst/>
                <a:cxnLst/>
                <a:rect l="l" t="t" r="r" b="b"/>
                <a:pathLst>
                  <a:path w="126" h="2" extrusionOk="0">
                    <a:moveTo>
                      <a:pt x="126" y="0"/>
                    </a:moveTo>
                    <a:cubicBezTo>
                      <a:pt x="126" y="1"/>
                      <a:pt x="98" y="1"/>
                      <a:pt x="63" y="2"/>
                    </a:cubicBezTo>
                    <a:cubicBezTo>
                      <a:pt x="28" y="2"/>
                      <a:pt x="0" y="2"/>
                      <a:pt x="0" y="2"/>
                    </a:cubicBezTo>
                    <a:cubicBezTo>
                      <a:pt x="0" y="1"/>
                      <a:pt x="28" y="0"/>
                      <a:pt x="63" y="0"/>
                    </a:cubicBezTo>
                    <a:cubicBezTo>
                      <a:pt x="98" y="-1"/>
                      <a:pt x="12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7" name="Google Shape;1357;p35"/>
              <p:cNvSpPr/>
              <p:nvPr/>
            </p:nvSpPr>
            <p:spPr>
              <a:xfrm>
                <a:off x="3203906" y="2841360"/>
                <a:ext cx="415100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4" extrusionOk="0">
                    <a:moveTo>
                      <a:pt x="387" y="2"/>
                    </a:moveTo>
                    <a:cubicBezTo>
                      <a:pt x="387" y="3"/>
                      <a:pt x="300" y="4"/>
                      <a:pt x="193" y="4"/>
                    </a:cubicBezTo>
                    <a:cubicBezTo>
                      <a:pt x="86" y="4"/>
                      <a:pt x="0" y="3"/>
                      <a:pt x="0" y="2"/>
                    </a:cubicBezTo>
                    <a:cubicBezTo>
                      <a:pt x="0" y="1"/>
                      <a:pt x="86" y="0"/>
                      <a:pt x="193" y="0"/>
                    </a:cubicBezTo>
                    <a:cubicBezTo>
                      <a:pt x="300" y="0"/>
                      <a:pt x="387" y="1"/>
                      <a:pt x="387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8" name="Google Shape;1358;p35"/>
              <p:cNvSpPr/>
              <p:nvPr/>
            </p:nvSpPr>
            <p:spPr>
              <a:xfrm>
                <a:off x="3203906" y="2926097"/>
                <a:ext cx="746537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696" h="4" extrusionOk="0">
                    <a:moveTo>
                      <a:pt x="696" y="2"/>
                    </a:moveTo>
                    <a:cubicBezTo>
                      <a:pt x="696" y="3"/>
                      <a:pt x="540" y="4"/>
                      <a:pt x="348" y="4"/>
                    </a:cubicBezTo>
                    <a:cubicBezTo>
                      <a:pt x="155" y="4"/>
                      <a:pt x="0" y="3"/>
                      <a:pt x="0" y="2"/>
                    </a:cubicBezTo>
                    <a:cubicBezTo>
                      <a:pt x="0" y="1"/>
                      <a:pt x="155" y="0"/>
                      <a:pt x="348" y="0"/>
                    </a:cubicBezTo>
                    <a:cubicBezTo>
                      <a:pt x="540" y="0"/>
                      <a:pt x="696" y="1"/>
                      <a:pt x="696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9" name="Google Shape;1359;p35"/>
              <p:cNvSpPr/>
              <p:nvPr/>
            </p:nvSpPr>
            <p:spPr>
              <a:xfrm>
                <a:off x="3203906" y="2987236"/>
                <a:ext cx="737956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4" extrusionOk="0">
                    <a:moveTo>
                      <a:pt x="688" y="2"/>
                    </a:moveTo>
                    <a:cubicBezTo>
                      <a:pt x="688" y="3"/>
                      <a:pt x="534" y="4"/>
                      <a:pt x="344" y="4"/>
                    </a:cubicBezTo>
                    <a:cubicBezTo>
                      <a:pt x="154" y="4"/>
                      <a:pt x="0" y="3"/>
                      <a:pt x="0" y="2"/>
                    </a:cubicBezTo>
                    <a:cubicBezTo>
                      <a:pt x="0" y="1"/>
                      <a:pt x="154" y="0"/>
                      <a:pt x="344" y="0"/>
                    </a:cubicBezTo>
                    <a:cubicBezTo>
                      <a:pt x="534" y="0"/>
                      <a:pt x="688" y="1"/>
                      <a:pt x="688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0" name="Google Shape;1360;p35"/>
              <p:cNvSpPr/>
              <p:nvPr/>
            </p:nvSpPr>
            <p:spPr>
              <a:xfrm>
                <a:off x="3203906" y="3045157"/>
                <a:ext cx="435480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" extrusionOk="0">
                    <a:moveTo>
                      <a:pt x="406" y="2"/>
                    </a:moveTo>
                    <a:cubicBezTo>
                      <a:pt x="406" y="3"/>
                      <a:pt x="315" y="4"/>
                      <a:pt x="203" y="4"/>
                    </a:cubicBezTo>
                    <a:cubicBezTo>
                      <a:pt x="91" y="4"/>
                      <a:pt x="0" y="3"/>
                      <a:pt x="0" y="2"/>
                    </a:cubicBezTo>
                    <a:cubicBezTo>
                      <a:pt x="0" y="1"/>
                      <a:pt x="91" y="0"/>
                      <a:pt x="203" y="0"/>
                    </a:cubicBezTo>
                    <a:cubicBezTo>
                      <a:pt x="315" y="0"/>
                      <a:pt x="406" y="1"/>
                      <a:pt x="406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1" name="Google Shape;1361;p35"/>
              <p:cNvSpPr/>
              <p:nvPr/>
            </p:nvSpPr>
            <p:spPr>
              <a:xfrm>
                <a:off x="3203906" y="3768101"/>
                <a:ext cx="415100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4" extrusionOk="0">
                    <a:moveTo>
                      <a:pt x="387" y="2"/>
                    </a:moveTo>
                    <a:cubicBezTo>
                      <a:pt x="387" y="3"/>
                      <a:pt x="300" y="4"/>
                      <a:pt x="193" y="4"/>
                    </a:cubicBezTo>
                    <a:cubicBezTo>
                      <a:pt x="86" y="4"/>
                      <a:pt x="0" y="3"/>
                      <a:pt x="0" y="2"/>
                    </a:cubicBezTo>
                    <a:cubicBezTo>
                      <a:pt x="0" y="1"/>
                      <a:pt x="86" y="0"/>
                      <a:pt x="193" y="0"/>
                    </a:cubicBezTo>
                    <a:cubicBezTo>
                      <a:pt x="300" y="0"/>
                      <a:pt x="387" y="1"/>
                      <a:pt x="387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2" name="Google Shape;1362;p35"/>
              <p:cNvSpPr/>
              <p:nvPr/>
            </p:nvSpPr>
            <p:spPr>
              <a:xfrm>
                <a:off x="3203906" y="3852837"/>
                <a:ext cx="746537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5" extrusionOk="0">
                    <a:moveTo>
                      <a:pt x="696" y="3"/>
                    </a:moveTo>
                    <a:cubicBezTo>
                      <a:pt x="696" y="4"/>
                      <a:pt x="540" y="5"/>
                      <a:pt x="348" y="5"/>
                    </a:cubicBezTo>
                    <a:cubicBezTo>
                      <a:pt x="155" y="5"/>
                      <a:pt x="0" y="4"/>
                      <a:pt x="0" y="3"/>
                    </a:cubicBezTo>
                    <a:cubicBezTo>
                      <a:pt x="0" y="1"/>
                      <a:pt x="155" y="0"/>
                      <a:pt x="348" y="0"/>
                    </a:cubicBezTo>
                    <a:cubicBezTo>
                      <a:pt x="540" y="0"/>
                      <a:pt x="696" y="1"/>
                      <a:pt x="696" y="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3" name="Google Shape;1363;p35"/>
              <p:cNvSpPr/>
              <p:nvPr/>
            </p:nvSpPr>
            <p:spPr>
              <a:xfrm>
                <a:off x="3203906" y="3913976"/>
                <a:ext cx="737956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88" h="5" extrusionOk="0">
                    <a:moveTo>
                      <a:pt x="688" y="2"/>
                    </a:moveTo>
                    <a:cubicBezTo>
                      <a:pt x="688" y="4"/>
                      <a:pt x="534" y="5"/>
                      <a:pt x="344" y="5"/>
                    </a:cubicBezTo>
                    <a:cubicBezTo>
                      <a:pt x="154" y="5"/>
                      <a:pt x="0" y="3"/>
                      <a:pt x="0" y="2"/>
                    </a:cubicBezTo>
                    <a:cubicBezTo>
                      <a:pt x="0" y="0"/>
                      <a:pt x="154" y="0"/>
                      <a:pt x="344" y="0"/>
                    </a:cubicBezTo>
                    <a:cubicBezTo>
                      <a:pt x="534" y="0"/>
                      <a:pt x="688" y="1"/>
                      <a:pt x="688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4" name="Google Shape;1364;p35"/>
              <p:cNvSpPr/>
              <p:nvPr/>
            </p:nvSpPr>
            <p:spPr>
              <a:xfrm>
                <a:off x="3203906" y="3971898"/>
                <a:ext cx="435480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406" h="5" extrusionOk="0">
                    <a:moveTo>
                      <a:pt x="406" y="3"/>
                    </a:moveTo>
                    <a:cubicBezTo>
                      <a:pt x="406" y="4"/>
                      <a:pt x="315" y="5"/>
                      <a:pt x="203" y="5"/>
                    </a:cubicBezTo>
                    <a:cubicBezTo>
                      <a:pt x="91" y="5"/>
                      <a:pt x="0" y="4"/>
                      <a:pt x="0" y="3"/>
                    </a:cubicBezTo>
                    <a:cubicBezTo>
                      <a:pt x="0" y="1"/>
                      <a:pt x="91" y="0"/>
                      <a:pt x="203" y="0"/>
                    </a:cubicBezTo>
                    <a:cubicBezTo>
                      <a:pt x="315" y="0"/>
                      <a:pt x="406" y="1"/>
                      <a:pt x="406" y="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5" name="Google Shape;1365;p35"/>
              <p:cNvSpPr/>
              <p:nvPr/>
            </p:nvSpPr>
            <p:spPr>
              <a:xfrm>
                <a:off x="3204978" y="2421967"/>
                <a:ext cx="415100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4" extrusionOk="0">
                    <a:moveTo>
                      <a:pt x="387" y="2"/>
                    </a:moveTo>
                    <a:cubicBezTo>
                      <a:pt x="387" y="3"/>
                      <a:pt x="300" y="4"/>
                      <a:pt x="193" y="4"/>
                    </a:cubicBezTo>
                    <a:cubicBezTo>
                      <a:pt x="86" y="4"/>
                      <a:pt x="0" y="3"/>
                      <a:pt x="0" y="2"/>
                    </a:cubicBezTo>
                    <a:cubicBezTo>
                      <a:pt x="0" y="1"/>
                      <a:pt x="86" y="0"/>
                      <a:pt x="193" y="0"/>
                    </a:cubicBezTo>
                    <a:cubicBezTo>
                      <a:pt x="300" y="0"/>
                      <a:pt x="387" y="1"/>
                      <a:pt x="387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6" name="Google Shape;1366;p35"/>
              <p:cNvSpPr/>
              <p:nvPr/>
            </p:nvSpPr>
            <p:spPr>
              <a:xfrm>
                <a:off x="3204978" y="2506704"/>
                <a:ext cx="746537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696" h="4" extrusionOk="0">
                    <a:moveTo>
                      <a:pt x="696" y="2"/>
                    </a:moveTo>
                    <a:cubicBezTo>
                      <a:pt x="696" y="3"/>
                      <a:pt x="540" y="4"/>
                      <a:pt x="348" y="4"/>
                    </a:cubicBezTo>
                    <a:cubicBezTo>
                      <a:pt x="155" y="4"/>
                      <a:pt x="0" y="3"/>
                      <a:pt x="0" y="2"/>
                    </a:cubicBezTo>
                    <a:cubicBezTo>
                      <a:pt x="0" y="1"/>
                      <a:pt x="155" y="0"/>
                      <a:pt x="348" y="0"/>
                    </a:cubicBezTo>
                    <a:cubicBezTo>
                      <a:pt x="540" y="0"/>
                      <a:pt x="696" y="1"/>
                      <a:pt x="696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7" name="Google Shape;1367;p35"/>
              <p:cNvSpPr/>
              <p:nvPr/>
            </p:nvSpPr>
            <p:spPr>
              <a:xfrm>
                <a:off x="3204978" y="2567843"/>
                <a:ext cx="737956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4" extrusionOk="0">
                    <a:moveTo>
                      <a:pt x="688" y="2"/>
                    </a:moveTo>
                    <a:cubicBezTo>
                      <a:pt x="688" y="3"/>
                      <a:pt x="534" y="4"/>
                      <a:pt x="344" y="4"/>
                    </a:cubicBezTo>
                    <a:cubicBezTo>
                      <a:pt x="154" y="4"/>
                      <a:pt x="0" y="3"/>
                      <a:pt x="0" y="2"/>
                    </a:cubicBezTo>
                    <a:cubicBezTo>
                      <a:pt x="0" y="1"/>
                      <a:pt x="154" y="0"/>
                      <a:pt x="344" y="0"/>
                    </a:cubicBezTo>
                    <a:cubicBezTo>
                      <a:pt x="534" y="0"/>
                      <a:pt x="688" y="1"/>
                      <a:pt x="688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8" name="Google Shape;1368;p35"/>
              <p:cNvSpPr/>
              <p:nvPr/>
            </p:nvSpPr>
            <p:spPr>
              <a:xfrm>
                <a:off x="3204978" y="2625764"/>
                <a:ext cx="435480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" extrusionOk="0">
                    <a:moveTo>
                      <a:pt x="406" y="2"/>
                    </a:moveTo>
                    <a:cubicBezTo>
                      <a:pt x="406" y="3"/>
                      <a:pt x="315" y="4"/>
                      <a:pt x="203" y="4"/>
                    </a:cubicBezTo>
                    <a:cubicBezTo>
                      <a:pt x="91" y="4"/>
                      <a:pt x="0" y="3"/>
                      <a:pt x="0" y="2"/>
                    </a:cubicBezTo>
                    <a:cubicBezTo>
                      <a:pt x="0" y="1"/>
                      <a:pt x="91" y="0"/>
                      <a:pt x="203" y="0"/>
                    </a:cubicBezTo>
                    <a:cubicBezTo>
                      <a:pt x="315" y="0"/>
                      <a:pt x="406" y="1"/>
                      <a:pt x="406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9" name="Google Shape;1369;p35"/>
              <p:cNvSpPr/>
              <p:nvPr/>
            </p:nvSpPr>
            <p:spPr>
              <a:xfrm>
                <a:off x="3024780" y="2642926"/>
                <a:ext cx="69720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5" h="5" extrusionOk="0">
                    <a:moveTo>
                      <a:pt x="0" y="3"/>
                    </a:moveTo>
                    <a:cubicBezTo>
                      <a:pt x="0" y="2"/>
                      <a:pt x="15" y="0"/>
                      <a:pt x="33" y="0"/>
                    </a:cubicBezTo>
                    <a:cubicBezTo>
                      <a:pt x="50" y="0"/>
                      <a:pt x="65" y="2"/>
                      <a:pt x="65" y="3"/>
                    </a:cubicBezTo>
                    <a:cubicBezTo>
                      <a:pt x="65" y="4"/>
                      <a:pt x="50" y="5"/>
                      <a:pt x="33" y="5"/>
                    </a:cubicBezTo>
                    <a:cubicBezTo>
                      <a:pt x="15" y="5"/>
                      <a:pt x="0" y="4"/>
                      <a:pt x="0" y="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0" name="Google Shape;1370;p35"/>
              <p:cNvSpPr/>
              <p:nvPr/>
            </p:nvSpPr>
            <p:spPr>
              <a:xfrm>
                <a:off x="2887486" y="2642926"/>
                <a:ext cx="68647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4" h="5" extrusionOk="0">
                    <a:moveTo>
                      <a:pt x="0" y="3"/>
                    </a:moveTo>
                    <a:cubicBezTo>
                      <a:pt x="0" y="2"/>
                      <a:pt x="14" y="0"/>
                      <a:pt x="32" y="0"/>
                    </a:cubicBezTo>
                    <a:cubicBezTo>
                      <a:pt x="50" y="0"/>
                      <a:pt x="64" y="2"/>
                      <a:pt x="64" y="3"/>
                    </a:cubicBezTo>
                    <a:cubicBezTo>
                      <a:pt x="64" y="4"/>
                      <a:pt x="50" y="5"/>
                      <a:pt x="32" y="5"/>
                    </a:cubicBezTo>
                    <a:cubicBezTo>
                      <a:pt x="14" y="5"/>
                      <a:pt x="0" y="4"/>
                      <a:pt x="0" y="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1" name="Google Shape;1371;p35"/>
              <p:cNvSpPr/>
              <p:nvPr/>
            </p:nvSpPr>
            <p:spPr>
              <a:xfrm>
                <a:off x="2859598" y="2533519"/>
                <a:ext cx="5363" cy="68647"/>
              </a:xfrm>
              <a:custGeom>
                <a:avLst/>
                <a:gdLst/>
                <a:ahLst/>
                <a:cxnLst/>
                <a:rect l="l" t="t" r="r" b="b"/>
                <a:pathLst>
                  <a:path w="5" h="64" extrusionOk="0">
                    <a:moveTo>
                      <a:pt x="2" y="0"/>
                    </a:moveTo>
                    <a:cubicBezTo>
                      <a:pt x="4" y="0"/>
                      <a:pt x="5" y="14"/>
                      <a:pt x="5" y="32"/>
                    </a:cubicBezTo>
                    <a:cubicBezTo>
                      <a:pt x="5" y="49"/>
                      <a:pt x="3" y="64"/>
                      <a:pt x="2" y="64"/>
                    </a:cubicBezTo>
                    <a:cubicBezTo>
                      <a:pt x="0" y="64"/>
                      <a:pt x="0" y="49"/>
                      <a:pt x="0" y="32"/>
                    </a:cubicBezTo>
                    <a:cubicBezTo>
                      <a:pt x="0" y="14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2" name="Google Shape;1372;p35"/>
              <p:cNvSpPr/>
              <p:nvPr/>
            </p:nvSpPr>
            <p:spPr>
              <a:xfrm>
                <a:off x="2859598" y="2411241"/>
                <a:ext cx="20380" cy="53631"/>
              </a:xfrm>
              <a:custGeom>
                <a:avLst/>
                <a:gdLst/>
                <a:ahLst/>
                <a:cxnLst/>
                <a:rect l="l" t="t" r="r" b="b"/>
                <a:pathLst>
                  <a:path w="19" h="50" extrusionOk="0">
                    <a:moveTo>
                      <a:pt x="19" y="3"/>
                    </a:moveTo>
                    <a:cubicBezTo>
                      <a:pt x="19" y="3"/>
                      <a:pt x="12" y="4"/>
                      <a:pt x="2" y="5"/>
                    </a:cubicBezTo>
                    <a:lnTo>
                      <a:pt x="4" y="3"/>
                    </a:lnTo>
                    <a:cubicBezTo>
                      <a:pt x="5" y="7"/>
                      <a:pt x="5" y="12"/>
                      <a:pt x="5" y="18"/>
                    </a:cubicBezTo>
                    <a:cubicBezTo>
                      <a:pt x="5" y="36"/>
                      <a:pt x="3" y="50"/>
                      <a:pt x="2" y="50"/>
                    </a:cubicBezTo>
                    <a:cubicBezTo>
                      <a:pt x="0" y="50"/>
                      <a:pt x="0" y="36"/>
                      <a:pt x="0" y="18"/>
                    </a:cubicBezTo>
                    <a:cubicBezTo>
                      <a:pt x="0" y="12"/>
                      <a:pt x="0" y="7"/>
                      <a:pt x="0" y="3"/>
                    </a:cubicBezTo>
                    <a:lnTo>
                      <a:pt x="0" y="0"/>
                    </a:lnTo>
                    <a:lnTo>
                      <a:pt x="2" y="0"/>
                    </a:lnTo>
                    <a:cubicBezTo>
                      <a:pt x="12" y="1"/>
                      <a:pt x="19" y="2"/>
                      <a:pt x="19" y="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3" name="Google Shape;1373;p35"/>
              <p:cNvSpPr/>
              <p:nvPr/>
            </p:nvSpPr>
            <p:spPr>
              <a:xfrm>
                <a:off x="2948625" y="2411241"/>
                <a:ext cx="68647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4" h="5" extrusionOk="0">
                    <a:moveTo>
                      <a:pt x="64" y="3"/>
                    </a:moveTo>
                    <a:cubicBezTo>
                      <a:pt x="64" y="4"/>
                      <a:pt x="49" y="5"/>
                      <a:pt x="32" y="5"/>
                    </a:cubicBezTo>
                    <a:cubicBezTo>
                      <a:pt x="14" y="5"/>
                      <a:pt x="0" y="4"/>
                      <a:pt x="0" y="3"/>
                    </a:cubicBezTo>
                    <a:cubicBezTo>
                      <a:pt x="0" y="1"/>
                      <a:pt x="14" y="0"/>
                      <a:pt x="32" y="0"/>
                    </a:cubicBezTo>
                    <a:cubicBezTo>
                      <a:pt x="49" y="0"/>
                      <a:pt x="64" y="1"/>
                      <a:pt x="64" y="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p35"/>
              <p:cNvSpPr/>
              <p:nvPr/>
            </p:nvSpPr>
            <p:spPr>
              <a:xfrm>
                <a:off x="3086991" y="2412314"/>
                <a:ext cx="9653" cy="63284"/>
              </a:xfrm>
              <a:custGeom>
                <a:avLst/>
                <a:gdLst/>
                <a:ahLst/>
                <a:cxnLst/>
                <a:rect l="l" t="t" r="r" b="b"/>
                <a:pathLst>
                  <a:path w="9" h="59" extrusionOk="0">
                    <a:moveTo>
                      <a:pt x="7" y="59"/>
                    </a:moveTo>
                    <a:cubicBezTo>
                      <a:pt x="5" y="59"/>
                      <a:pt x="4" y="44"/>
                      <a:pt x="4" y="27"/>
                    </a:cubicBezTo>
                    <a:cubicBezTo>
                      <a:pt x="4" y="16"/>
                      <a:pt x="5" y="7"/>
                      <a:pt x="5" y="1"/>
                    </a:cubicBezTo>
                    <a:lnTo>
                      <a:pt x="7" y="3"/>
                    </a:lnTo>
                    <a:cubicBezTo>
                      <a:pt x="2" y="3"/>
                      <a:pt x="0" y="2"/>
                      <a:pt x="0" y="1"/>
                    </a:cubicBezTo>
                    <a:cubicBezTo>
                      <a:pt x="0" y="1"/>
                      <a:pt x="2" y="0"/>
                      <a:pt x="7" y="0"/>
                    </a:cubicBezTo>
                    <a:lnTo>
                      <a:pt x="8" y="0"/>
                    </a:lnTo>
                    <a:lnTo>
                      <a:pt x="8" y="1"/>
                    </a:lnTo>
                    <a:cubicBezTo>
                      <a:pt x="9" y="7"/>
                      <a:pt x="9" y="16"/>
                      <a:pt x="9" y="27"/>
                    </a:cubicBezTo>
                    <a:cubicBezTo>
                      <a:pt x="9" y="44"/>
                      <a:pt x="8" y="59"/>
                      <a:pt x="7" y="5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p35"/>
              <p:cNvSpPr/>
              <p:nvPr/>
            </p:nvSpPr>
            <p:spPr>
              <a:xfrm>
                <a:off x="3091282" y="2544246"/>
                <a:ext cx="5363" cy="68647"/>
              </a:xfrm>
              <a:custGeom>
                <a:avLst/>
                <a:gdLst/>
                <a:ahLst/>
                <a:cxnLst/>
                <a:rect l="l" t="t" r="r" b="b"/>
                <a:pathLst>
                  <a:path w="5" h="64" extrusionOk="0">
                    <a:moveTo>
                      <a:pt x="3" y="64"/>
                    </a:moveTo>
                    <a:cubicBezTo>
                      <a:pt x="1" y="64"/>
                      <a:pt x="0" y="50"/>
                      <a:pt x="0" y="32"/>
                    </a:cubicBezTo>
                    <a:cubicBezTo>
                      <a:pt x="0" y="14"/>
                      <a:pt x="1" y="0"/>
                      <a:pt x="3" y="0"/>
                    </a:cubicBezTo>
                    <a:cubicBezTo>
                      <a:pt x="4" y="0"/>
                      <a:pt x="5" y="14"/>
                      <a:pt x="5" y="32"/>
                    </a:cubicBezTo>
                    <a:cubicBezTo>
                      <a:pt x="5" y="50"/>
                      <a:pt x="4" y="64"/>
                      <a:pt x="3" y="6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6" name="Google Shape;1376;p35"/>
              <p:cNvSpPr/>
              <p:nvPr/>
            </p:nvSpPr>
            <p:spPr>
              <a:xfrm>
                <a:off x="3078410" y="2634345"/>
                <a:ext cx="25743" cy="25743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0" y="0"/>
                    </a:moveTo>
                    <a:lnTo>
                      <a:pt x="24" y="0"/>
                    </a:lnTo>
                    <a:lnTo>
                      <a:pt x="24" y="2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7" name="Google Shape;1377;p35"/>
              <p:cNvSpPr/>
              <p:nvPr/>
            </p:nvSpPr>
            <p:spPr>
              <a:xfrm>
                <a:off x="3078410" y="2395152"/>
                <a:ext cx="25743" cy="25743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0" y="0"/>
                    </a:moveTo>
                    <a:lnTo>
                      <a:pt x="24" y="0"/>
                    </a:lnTo>
                    <a:lnTo>
                      <a:pt x="24" y="2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8" name="Google Shape;1378;p35"/>
              <p:cNvSpPr/>
              <p:nvPr/>
            </p:nvSpPr>
            <p:spPr>
              <a:xfrm>
                <a:off x="2848872" y="2634345"/>
                <a:ext cx="25743" cy="25743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0" y="0"/>
                    </a:moveTo>
                    <a:lnTo>
                      <a:pt x="24" y="0"/>
                    </a:lnTo>
                    <a:lnTo>
                      <a:pt x="24" y="2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9" name="Google Shape;1379;p35"/>
              <p:cNvSpPr/>
              <p:nvPr/>
            </p:nvSpPr>
            <p:spPr>
              <a:xfrm>
                <a:off x="2848872" y="2401588"/>
                <a:ext cx="25743" cy="2467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0" y="0"/>
                    </a:moveTo>
                    <a:lnTo>
                      <a:pt x="24" y="0"/>
                    </a:lnTo>
                    <a:lnTo>
                      <a:pt x="24" y="23"/>
                    </a:lnTo>
                    <a:lnTo>
                      <a:pt x="0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0" name="Google Shape;1380;p35"/>
              <p:cNvSpPr/>
              <p:nvPr/>
            </p:nvSpPr>
            <p:spPr>
              <a:xfrm>
                <a:off x="3024780" y="3070900"/>
                <a:ext cx="69720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5" h="5" extrusionOk="0">
                    <a:moveTo>
                      <a:pt x="0" y="2"/>
                    </a:moveTo>
                    <a:cubicBezTo>
                      <a:pt x="0" y="1"/>
                      <a:pt x="15" y="0"/>
                      <a:pt x="33" y="0"/>
                    </a:cubicBezTo>
                    <a:cubicBezTo>
                      <a:pt x="50" y="0"/>
                      <a:pt x="65" y="0"/>
                      <a:pt x="65" y="2"/>
                    </a:cubicBezTo>
                    <a:cubicBezTo>
                      <a:pt x="65" y="3"/>
                      <a:pt x="50" y="5"/>
                      <a:pt x="33" y="5"/>
                    </a:cubicBezTo>
                    <a:cubicBezTo>
                      <a:pt x="15" y="5"/>
                      <a:pt x="0" y="4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1" name="Google Shape;1381;p35"/>
              <p:cNvSpPr/>
              <p:nvPr/>
            </p:nvSpPr>
            <p:spPr>
              <a:xfrm>
                <a:off x="2887486" y="3070900"/>
                <a:ext cx="68647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4" h="5" extrusionOk="0">
                    <a:moveTo>
                      <a:pt x="0" y="2"/>
                    </a:moveTo>
                    <a:cubicBezTo>
                      <a:pt x="0" y="1"/>
                      <a:pt x="14" y="0"/>
                      <a:pt x="32" y="0"/>
                    </a:cubicBezTo>
                    <a:cubicBezTo>
                      <a:pt x="50" y="0"/>
                      <a:pt x="64" y="0"/>
                      <a:pt x="64" y="2"/>
                    </a:cubicBezTo>
                    <a:cubicBezTo>
                      <a:pt x="64" y="3"/>
                      <a:pt x="50" y="5"/>
                      <a:pt x="32" y="5"/>
                    </a:cubicBezTo>
                    <a:cubicBezTo>
                      <a:pt x="14" y="5"/>
                      <a:pt x="0" y="4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2" name="Google Shape;1382;p35"/>
              <p:cNvSpPr/>
              <p:nvPr/>
            </p:nvSpPr>
            <p:spPr>
              <a:xfrm>
                <a:off x="2859598" y="2961493"/>
                <a:ext cx="5363" cy="68647"/>
              </a:xfrm>
              <a:custGeom>
                <a:avLst/>
                <a:gdLst/>
                <a:ahLst/>
                <a:cxnLst/>
                <a:rect l="l" t="t" r="r" b="b"/>
                <a:pathLst>
                  <a:path w="5" h="64" extrusionOk="0">
                    <a:moveTo>
                      <a:pt x="2" y="0"/>
                    </a:moveTo>
                    <a:cubicBezTo>
                      <a:pt x="4" y="0"/>
                      <a:pt x="5" y="14"/>
                      <a:pt x="5" y="32"/>
                    </a:cubicBezTo>
                    <a:cubicBezTo>
                      <a:pt x="5" y="49"/>
                      <a:pt x="3" y="64"/>
                      <a:pt x="2" y="64"/>
                    </a:cubicBezTo>
                    <a:cubicBezTo>
                      <a:pt x="0" y="64"/>
                      <a:pt x="0" y="49"/>
                      <a:pt x="0" y="32"/>
                    </a:cubicBezTo>
                    <a:cubicBezTo>
                      <a:pt x="0" y="14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3" name="Google Shape;1383;p35"/>
              <p:cNvSpPr/>
              <p:nvPr/>
            </p:nvSpPr>
            <p:spPr>
              <a:xfrm>
                <a:off x="2859598" y="2839215"/>
                <a:ext cx="20380" cy="52558"/>
              </a:xfrm>
              <a:custGeom>
                <a:avLst/>
                <a:gdLst/>
                <a:ahLst/>
                <a:cxnLst/>
                <a:rect l="l" t="t" r="r" b="b"/>
                <a:pathLst>
                  <a:path w="19" h="49" extrusionOk="0">
                    <a:moveTo>
                      <a:pt x="19" y="2"/>
                    </a:moveTo>
                    <a:cubicBezTo>
                      <a:pt x="19" y="3"/>
                      <a:pt x="12" y="4"/>
                      <a:pt x="2" y="4"/>
                    </a:cubicBezTo>
                    <a:lnTo>
                      <a:pt x="4" y="2"/>
                    </a:lnTo>
                    <a:cubicBezTo>
                      <a:pt x="5" y="6"/>
                      <a:pt x="5" y="12"/>
                      <a:pt x="5" y="17"/>
                    </a:cubicBezTo>
                    <a:cubicBezTo>
                      <a:pt x="5" y="35"/>
                      <a:pt x="3" y="49"/>
                      <a:pt x="2" y="49"/>
                    </a:cubicBezTo>
                    <a:cubicBezTo>
                      <a:pt x="0" y="49"/>
                      <a:pt x="0" y="35"/>
                      <a:pt x="0" y="17"/>
                    </a:cubicBezTo>
                    <a:cubicBezTo>
                      <a:pt x="0" y="12"/>
                      <a:pt x="0" y="6"/>
                      <a:pt x="0" y="2"/>
                    </a:cubicBezTo>
                    <a:lnTo>
                      <a:pt x="0" y="0"/>
                    </a:lnTo>
                    <a:lnTo>
                      <a:pt x="2" y="0"/>
                    </a:lnTo>
                    <a:cubicBezTo>
                      <a:pt x="12" y="0"/>
                      <a:pt x="19" y="1"/>
                      <a:pt x="19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4" name="Google Shape;1384;p35"/>
              <p:cNvSpPr/>
              <p:nvPr/>
            </p:nvSpPr>
            <p:spPr>
              <a:xfrm>
                <a:off x="2948625" y="2838142"/>
                <a:ext cx="68647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4" h="5" extrusionOk="0">
                    <a:moveTo>
                      <a:pt x="64" y="3"/>
                    </a:moveTo>
                    <a:cubicBezTo>
                      <a:pt x="64" y="4"/>
                      <a:pt x="49" y="5"/>
                      <a:pt x="32" y="5"/>
                    </a:cubicBezTo>
                    <a:cubicBezTo>
                      <a:pt x="14" y="5"/>
                      <a:pt x="0" y="4"/>
                      <a:pt x="0" y="3"/>
                    </a:cubicBezTo>
                    <a:cubicBezTo>
                      <a:pt x="0" y="2"/>
                      <a:pt x="14" y="0"/>
                      <a:pt x="32" y="0"/>
                    </a:cubicBezTo>
                    <a:cubicBezTo>
                      <a:pt x="49" y="0"/>
                      <a:pt x="64" y="2"/>
                      <a:pt x="64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5" name="Google Shape;1385;p35"/>
              <p:cNvSpPr/>
              <p:nvPr/>
            </p:nvSpPr>
            <p:spPr>
              <a:xfrm>
                <a:off x="3086991" y="2839215"/>
                <a:ext cx="9653" cy="63284"/>
              </a:xfrm>
              <a:custGeom>
                <a:avLst/>
                <a:gdLst/>
                <a:ahLst/>
                <a:cxnLst/>
                <a:rect l="l" t="t" r="r" b="b"/>
                <a:pathLst>
                  <a:path w="9" h="59" extrusionOk="0">
                    <a:moveTo>
                      <a:pt x="7" y="59"/>
                    </a:moveTo>
                    <a:cubicBezTo>
                      <a:pt x="5" y="59"/>
                      <a:pt x="4" y="45"/>
                      <a:pt x="4" y="27"/>
                    </a:cubicBezTo>
                    <a:cubicBezTo>
                      <a:pt x="4" y="17"/>
                      <a:pt x="5" y="8"/>
                      <a:pt x="5" y="2"/>
                    </a:cubicBezTo>
                    <a:lnTo>
                      <a:pt x="7" y="3"/>
                    </a:lnTo>
                    <a:cubicBezTo>
                      <a:pt x="2" y="3"/>
                      <a:pt x="0" y="3"/>
                      <a:pt x="0" y="2"/>
                    </a:cubicBezTo>
                    <a:cubicBezTo>
                      <a:pt x="0" y="1"/>
                      <a:pt x="2" y="1"/>
                      <a:pt x="7" y="0"/>
                    </a:cubicBezTo>
                    <a:lnTo>
                      <a:pt x="8" y="0"/>
                    </a:lnTo>
                    <a:lnTo>
                      <a:pt x="8" y="2"/>
                    </a:lnTo>
                    <a:cubicBezTo>
                      <a:pt x="9" y="8"/>
                      <a:pt x="9" y="17"/>
                      <a:pt x="9" y="27"/>
                    </a:cubicBezTo>
                    <a:cubicBezTo>
                      <a:pt x="9" y="45"/>
                      <a:pt x="8" y="59"/>
                      <a:pt x="7" y="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6" name="Google Shape;1386;p35"/>
              <p:cNvSpPr/>
              <p:nvPr/>
            </p:nvSpPr>
            <p:spPr>
              <a:xfrm>
                <a:off x="3091282" y="2971147"/>
                <a:ext cx="5363" cy="69720"/>
              </a:xfrm>
              <a:custGeom>
                <a:avLst/>
                <a:gdLst/>
                <a:ahLst/>
                <a:cxnLst/>
                <a:rect l="l" t="t" r="r" b="b"/>
                <a:pathLst>
                  <a:path w="5" h="65" extrusionOk="0">
                    <a:moveTo>
                      <a:pt x="3" y="65"/>
                    </a:moveTo>
                    <a:cubicBezTo>
                      <a:pt x="1" y="65"/>
                      <a:pt x="0" y="49"/>
                      <a:pt x="0" y="32"/>
                    </a:cubicBezTo>
                    <a:cubicBezTo>
                      <a:pt x="0" y="14"/>
                      <a:pt x="1" y="0"/>
                      <a:pt x="3" y="0"/>
                    </a:cubicBezTo>
                    <a:cubicBezTo>
                      <a:pt x="4" y="0"/>
                      <a:pt x="5" y="14"/>
                      <a:pt x="5" y="32"/>
                    </a:cubicBezTo>
                    <a:cubicBezTo>
                      <a:pt x="5" y="49"/>
                      <a:pt x="4" y="65"/>
                      <a:pt x="3" y="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7" name="Google Shape;1387;p35"/>
              <p:cNvSpPr/>
              <p:nvPr/>
            </p:nvSpPr>
            <p:spPr>
              <a:xfrm>
                <a:off x="3078410" y="3062319"/>
                <a:ext cx="25743" cy="25743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0" y="0"/>
                    </a:moveTo>
                    <a:lnTo>
                      <a:pt x="24" y="0"/>
                    </a:lnTo>
                    <a:lnTo>
                      <a:pt x="24" y="2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8" name="Google Shape;1388;p35"/>
              <p:cNvSpPr/>
              <p:nvPr/>
            </p:nvSpPr>
            <p:spPr>
              <a:xfrm>
                <a:off x="3078410" y="2822053"/>
                <a:ext cx="25743" cy="25743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0" y="0"/>
                    </a:moveTo>
                    <a:lnTo>
                      <a:pt x="24" y="0"/>
                    </a:lnTo>
                    <a:lnTo>
                      <a:pt x="24" y="2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9" name="Google Shape;1389;p35"/>
              <p:cNvSpPr/>
              <p:nvPr/>
            </p:nvSpPr>
            <p:spPr>
              <a:xfrm>
                <a:off x="2848872" y="3062319"/>
                <a:ext cx="25743" cy="25743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0" y="0"/>
                    </a:moveTo>
                    <a:lnTo>
                      <a:pt x="24" y="0"/>
                    </a:lnTo>
                    <a:lnTo>
                      <a:pt x="24" y="2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0" name="Google Shape;1390;p35"/>
              <p:cNvSpPr/>
              <p:nvPr/>
            </p:nvSpPr>
            <p:spPr>
              <a:xfrm>
                <a:off x="2848872" y="2828489"/>
                <a:ext cx="25743" cy="25743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0" y="0"/>
                    </a:moveTo>
                    <a:lnTo>
                      <a:pt x="24" y="0"/>
                    </a:lnTo>
                    <a:lnTo>
                      <a:pt x="24" y="2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1" name="Google Shape;1391;p35"/>
              <p:cNvSpPr/>
              <p:nvPr/>
            </p:nvSpPr>
            <p:spPr>
              <a:xfrm>
                <a:off x="2860671" y="3414137"/>
                <a:ext cx="5363" cy="68647"/>
              </a:xfrm>
              <a:custGeom>
                <a:avLst/>
                <a:gdLst/>
                <a:ahLst/>
                <a:cxnLst/>
                <a:rect l="l" t="t" r="r" b="b"/>
                <a:pathLst>
                  <a:path w="5" h="64" extrusionOk="0">
                    <a:moveTo>
                      <a:pt x="3" y="0"/>
                    </a:moveTo>
                    <a:cubicBezTo>
                      <a:pt x="4" y="0"/>
                      <a:pt x="5" y="14"/>
                      <a:pt x="5" y="32"/>
                    </a:cubicBezTo>
                    <a:cubicBezTo>
                      <a:pt x="5" y="49"/>
                      <a:pt x="4" y="64"/>
                      <a:pt x="3" y="64"/>
                    </a:cubicBezTo>
                    <a:cubicBezTo>
                      <a:pt x="1" y="64"/>
                      <a:pt x="0" y="49"/>
                      <a:pt x="0" y="32"/>
                    </a:cubicBezTo>
                    <a:cubicBezTo>
                      <a:pt x="0" y="14"/>
                      <a:pt x="1" y="0"/>
                      <a:pt x="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2" name="Google Shape;1392;p35"/>
              <p:cNvSpPr/>
              <p:nvPr/>
            </p:nvSpPr>
            <p:spPr>
              <a:xfrm>
                <a:off x="2860671" y="3291859"/>
                <a:ext cx="20380" cy="52558"/>
              </a:xfrm>
              <a:custGeom>
                <a:avLst/>
                <a:gdLst/>
                <a:ahLst/>
                <a:cxnLst/>
                <a:rect l="l" t="t" r="r" b="b"/>
                <a:pathLst>
                  <a:path w="19" h="49" extrusionOk="0">
                    <a:moveTo>
                      <a:pt x="19" y="2"/>
                    </a:moveTo>
                    <a:cubicBezTo>
                      <a:pt x="19" y="3"/>
                      <a:pt x="12" y="3"/>
                      <a:pt x="3" y="4"/>
                    </a:cubicBezTo>
                    <a:lnTo>
                      <a:pt x="5" y="2"/>
                    </a:lnTo>
                    <a:cubicBezTo>
                      <a:pt x="5" y="6"/>
                      <a:pt x="5" y="12"/>
                      <a:pt x="5" y="17"/>
                    </a:cubicBezTo>
                    <a:cubicBezTo>
                      <a:pt x="5" y="35"/>
                      <a:pt x="4" y="49"/>
                      <a:pt x="3" y="49"/>
                    </a:cubicBezTo>
                    <a:cubicBezTo>
                      <a:pt x="1" y="49"/>
                      <a:pt x="0" y="35"/>
                      <a:pt x="0" y="17"/>
                    </a:cubicBezTo>
                    <a:cubicBezTo>
                      <a:pt x="0" y="12"/>
                      <a:pt x="0" y="6"/>
                      <a:pt x="0" y="2"/>
                    </a:cubicBezTo>
                    <a:lnTo>
                      <a:pt x="0" y="0"/>
                    </a:lnTo>
                    <a:lnTo>
                      <a:pt x="3" y="0"/>
                    </a:lnTo>
                    <a:cubicBezTo>
                      <a:pt x="13" y="0"/>
                      <a:pt x="19" y="1"/>
                      <a:pt x="19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3" name="Google Shape;1393;p35"/>
              <p:cNvSpPr/>
              <p:nvPr/>
            </p:nvSpPr>
            <p:spPr>
              <a:xfrm>
                <a:off x="2949697" y="3290786"/>
                <a:ext cx="69720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5" h="5" extrusionOk="0">
                    <a:moveTo>
                      <a:pt x="65" y="3"/>
                    </a:moveTo>
                    <a:cubicBezTo>
                      <a:pt x="65" y="4"/>
                      <a:pt x="50" y="5"/>
                      <a:pt x="33" y="5"/>
                    </a:cubicBezTo>
                    <a:cubicBezTo>
                      <a:pt x="15" y="5"/>
                      <a:pt x="0" y="4"/>
                      <a:pt x="0" y="3"/>
                    </a:cubicBezTo>
                    <a:cubicBezTo>
                      <a:pt x="0" y="2"/>
                      <a:pt x="15" y="0"/>
                      <a:pt x="33" y="0"/>
                    </a:cubicBezTo>
                    <a:cubicBezTo>
                      <a:pt x="50" y="0"/>
                      <a:pt x="65" y="2"/>
                      <a:pt x="65" y="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4" name="Google Shape;1394;p35"/>
              <p:cNvSpPr/>
              <p:nvPr/>
            </p:nvSpPr>
            <p:spPr>
              <a:xfrm>
                <a:off x="3088064" y="3291859"/>
                <a:ext cx="9653" cy="63284"/>
              </a:xfrm>
              <a:custGeom>
                <a:avLst/>
                <a:gdLst/>
                <a:ahLst/>
                <a:cxnLst/>
                <a:rect l="l" t="t" r="r" b="b"/>
                <a:pathLst>
                  <a:path w="9" h="59" extrusionOk="0">
                    <a:moveTo>
                      <a:pt x="7" y="59"/>
                    </a:moveTo>
                    <a:cubicBezTo>
                      <a:pt x="6" y="59"/>
                      <a:pt x="4" y="45"/>
                      <a:pt x="4" y="27"/>
                    </a:cubicBezTo>
                    <a:cubicBezTo>
                      <a:pt x="4" y="17"/>
                      <a:pt x="5" y="8"/>
                      <a:pt x="5" y="2"/>
                    </a:cubicBezTo>
                    <a:lnTo>
                      <a:pt x="7" y="3"/>
                    </a:lnTo>
                    <a:cubicBezTo>
                      <a:pt x="2" y="3"/>
                      <a:pt x="0" y="2"/>
                      <a:pt x="0" y="2"/>
                    </a:cubicBezTo>
                    <a:cubicBezTo>
                      <a:pt x="0" y="1"/>
                      <a:pt x="2" y="1"/>
                      <a:pt x="7" y="0"/>
                    </a:cubicBezTo>
                    <a:lnTo>
                      <a:pt x="8" y="0"/>
                    </a:lnTo>
                    <a:lnTo>
                      <a:pt x="8" y="2"/>
                    </a:lnTo>
                    <a:cubicBezTo>
                      <a:pt x="9" y="8"/>
                      <a:pt x="9" y="17"/>
                      <a:pt x="9" y="27"/>
                    </a:cubicBezTo>
                    <a:cubicBezTo>
                      <a:pt x="9" y="45"/>
                      <a:pt x="8" y="59"/>
                      <a:pt x="7" y="5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5" name="Google Shape;1395;p35"/>
              <p:cNvSpPr/>
              <p:nvPr/>
            </p:nvSpPr>
            <p:spPr>
              <a:xfrm>
                <a:off x="3092354" y="3423791"/>
                <a:ext cx="5363" cy="69720"/>
              </a:xfrm>
              <a:custGeom>
                <a:avLst/>
                <a:gdLst/>
                <a:ahLst/>
                <a:cxnLst/>
                <a:rect l="l" t="t" r="r" b="b"/>
                <a:pathLst>
                  <a:path w="5" h="65" extrusionOk="0">
                    <a:moveTo>
                      <a:pt x="3" y="65"/>
                    </a:moveTo>
                    <a:cubicBezTo>
                      <a:pt x="2" y="65"/>
                      <a:pt x="0" y="49"/>
                      <a:pt x="0" y="32"/>
                    </a:cubicBezTo>
                    <a:cubicBezTo>
                      <a:pt x="0" y="14"/>
                      <a:pt x="2" y="0"/>
                      <a:pt x="3" y="0"/>
                    </a:cubicBezTo>
                    <a:cubicBezTo>
                      <a:pt x="4" y="0"/>
                      <a:pt x="5" y="14"/>
                      <a:pt x="5" y="32"/>
                    </a:cubicBezTo>
                    <a:cubicBezTo>
                      <a:pt x="5" y="49"/>
                      <a:pt x="4" y="65"/>
                      <a:pt x="3" y="6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6" name="Google Shape;1396;p35"/>
              <p:cNvSpPr/>
              <p:nvPr/>
            </p:nvSpPr>
            <p:spPr>
              <a:xfrm>
                <a:off x="3080556" y="3514963"/>
                <a:ext cx="25743" cy="25743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0" y="0"/>
                    </a:moveTo>
                    <a:lnTo>
                      <a:pt x="24" y="0"/>
                    </a:lnTo>
                    <a:lnTo>
                      <a:pt x="24" y="2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7" name="Google Shape;1397;p35"/>
              <p:cNvSpPr/>
              <p:nvPr/>
            </p:nvSpPr>
            <p:spPr>
              <a:xfrm>
                <a:off x="3080556" y="3274697"/>
                <a:ext cx="25743" cy="25743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0" y="0"/>
                    </a:moveTo>
                    <a:lnTo>
                      <a:pt x="24" y="0"/>
                    </a:lnTo>
                    <a:lnTo>
                      <a:pt x="24" y="2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8" name="Google Shape;1398;p35"/>
              <p:cNvSpPr/>
              <p:nvPr/>
            </p:nvSpPr>
            <p:spPr>
              <a:xfrm>
                <a:off x="2849945" y="3514963"/>
                <a:ext cx="25743" cy="25743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0" y="0"/>
                    </a:moveTo>
                    <a:lnTo>
                      <a:pt x="24" y="0"/>
                    </a:lnTo>
                    <a:lnTo>
                      <a:pt x="24" y="2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9" name="Google Shape;1399;p35"/>
              <p:cNvSpPr/>
              <p:nvPr/>
            </p:nvSpPr>
            <p:spPr>
              <a:xfrm>
                <a:off x="2849945" y="3281133"/>
                <a:ext cx="25743" cy="25743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0" y="0"/>
                    </a:moveTo>
                    <a:lnTo>
                      <a:pt x="24" y="0"/>
                    </a:lnTo>
                    <a:lnTo>
                      <a:pt x="24" y="2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0" name="Google Shape;1400;p35"/>
              <p:cNvSpPr/>
              <p:nvPr/>
            </p:nvSpPr>
            <p:spPr>
              <a:xfrm>
                <a:off x="3024780" y="3975116"/>
                <a:ext cx="69720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5" h="5" extrusionOk="0">
                    <a:moveTo>
                      <a:pt x="0" y="2"/>
                    </a:moveTo>
                    <a:cubicBezTo>
                      <a:pt x="0" y="1"/>
                      <a:pt x="15" y="0"/>
                      <a:pt x="33" y="0"/>
                    </a:cubicBezTo>
                    <a:cubicBezTo>
                      <a:pt x="50" y="0"/>
                      <a:pt x="65" y="1"/>
                      <a:pt x="65" y="2"/>
                    </a:cubicBezTo>
                    <a:cubicBezTo>
                      <a:pt x="65" y="3"/>
                      <a:pt x="50" y="5"/>
                      <a:pt x="33" y="5"/>
                    </a:cubicBezTo>
                    <a:cubicBezTo>
                      <a:pt x="15" y="5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1" name="Google Shape;1401;p35"/>
              <p:cNvSpPr/>
              <p:nvPr/>
            </p:nvSpPr>
            <p:spPr>
              <a:xfrm>
                <a:off x="2887486" y="3975116"/>
                <a:ext cx="68647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4" h="5" extrusionOk="0">
                    <a:moveTo>
                      <a:pt x="0" y="2"/>
                    </a:moveTo>
                    <a:cubicBezTo>
                      <a:pt x="0" y="1"/>
                      <a:pt x="14" y="0"/>
                      <a:pt x="32" y="0"/>
                    </a:cubicBezTo>
                    <a:cubicBezTo>
                      <a:pt x="50" y="0"/>
                      <a:pt x="64" y="1"/>
                      <a:pt x="64" y="2"/>
                    </a:cubicBezTo>
                    <a:cubicBezTo>
                      <a:pt x="64" y="3"/>
                      <a:pt x="50" y="5"/>
                      <a:pt x="32" y="5"/>
                    </a:cubicBezTo>
                    <a:cubicBezTo>
                      <a:pt x="14" y="5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2" name="Google Shape;1402;p35"/>
              <p:cNvSpPr/>
              <p:nvPr/>
            </p:nvSpPr>
            <p:spPr>
              <a:xfrm>
                <a:off x="2859598" y="3864636"/>
                <a:ext cx="5363" cy="69720"/>
              </a:xfrm>
              <a:custGeom>
                <a:avLst/>
                <a:gdLst/>
                <a:ahLst/>
                <a:cxnLst/>
                <a:rect l="l" t="t" r="r" b="b"/>
                <a:pathLst>
                  <a:path w="5" h="65" extrusionOk="0">
                    <a:moveTo>
                      <a:pt x="2" y="0"/>
                    </a:moveTo>
                    <a:cubicBezTo>
                      <a:pt x="4" y="0"/>
                      <a:pt x="5" y="15"/>
                      <a:pt x="5" y="33"/>
                    </a:cubicBezTo>
                    <a:cubicBezTo>
                      <a:pt x="5" y="50"/>
                      <a:pt x="3" y="65"/>
                      <a:pt x="2" y="65"/>
                    </a:cubicBezTo>
                    <a:cubicBezTo>
                      <a:pt x="0" y="65"/>
                      <a:pt x="0" y="50"/>
                      <a:pt x="0" y="33"/>
                    </a:cubicBezTo>
                    <a:cubicBezTo>
                      <a:pt x="0" y="15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3" name="Google Shape;1403;p35"/>
              <p:cNvSpPr/>
              <p:nvPr/>
            </p:nvSpPr>
            <p:spPr>
              <a:xfrm>
                <a:off x="2859598" y="3743430"/>
                <a:ext cx="20380" cy="52558"/>
              </a:xfrm>
              <a:custGeom>
                <a:avLst/>
                <a:gdLst/>
                <a:ahLst/>
                <a:cxnLst/>
                <a:rect l="l" t="t" r="r" b="b"/>
                <a:pathLst>
                  <a:path w="19" h="49" extrusionOk="0">
                    <a:moveTo>
                      <a:pt x="19" y="2"/>
                    </a:moveTo>
                    <a:cubicBezTo>
                      <a:pt x="19" y="3"/>
                      <a:pt x="12" y="3"/>
                      <a:pt x="2" y="4"/>
                    </a:cubicBezTo>
                    <a:lnTo>
                      <a:pt x="4" y="2"/>
                    </a:lnTo>
                    <a:cubicBezTo>
                      <a:pt x="5" y="6"/>
                      <a:pt x="5" y="11"/>
                      <a:pt x="5" y="17"/>
                    </a:cubicBezTo>
                    <a:cubicBezTo>
                      <a:pt x="5" y="35"/>
                      <a:pt x="3" y="49"/>
                      <a:pt x="2" y="49"/>
                    </a:cubicBezTo>
                    <a:cubicBezTo>
                      <a:pt x="0" y="49"/>
                      <a:pt x="0" y="35"/>
                      <a:pt x="0" y="17"/>
                    </a:cubicBezTo>
                    <a:cubicBezTo>
                      <a:pt x="0" y="11"/>
                      <a:pt x="0" y="6"/>
                      <a:pt x="0" y="2"/>
                    </a:cubicBezTo>
                    <a:lnTo>
                      <a:pt x="0" y="0"/>
                    </a:lnTo>
                    <a:lnTo>
                      <a:pt x="2" y="0"/>
                    </a:lnTo>
                    <a:cubicBezTo>
                      <a:pt x="12" y="0"/>
                      <a:pt x="19" y="1"/>
                      <a:pt x="19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4" name="Google Shape;1404;p35"/>
              <p:cNvSpPr/>
              <p:nvPr/>
            </p:nvSpPr>
            <p:spPr>
              <a:xfrm>
                <a:off x="2948625" y="3742358"/>
                <a:ext cx="68647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4" h="5" extrusionOk="0">
                    <a:moveTo>
                      <a:pt x="64" y="3"/>
                    </a:moveTo>
                    <a:cubicBezTo>
                      <a:pt x="64" y="4"/>
                      <a:pt x="49" y="5"/>
                      <a:pt x="32" y="5"/>
                    </a:cubicBezTo>
                    <a:cubicBezTo>
                      <a:pt x="14" y="5"/>
                      <a:pt x="0" y="4"/>
                      <a:pt x="0" y="3"/>
                    </a:cubicBezTo>
                    <a:cubicBezTo>
                      <a:pt x="0" y="1"/>
                      <a:pt x="14" y="0"/>
                      <a:pt x="32" y="0"/>
                    </a:cubicBezTo>
                    <a:cubicBezTo>
                      <a:pt x="49" y="0"/>
                      <a:pt x="64" y="1"/>
                      <a:pt x="64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5" name="Google Shape;1405;p35"/>
              <p:cNvSpPr/>
              <p:nvPr/>
            </p:nvSpPr>
            <p:spPr>
              <a:xfrm>
                <a:off x="3086991" y="3743430"/>
                <a:ext cx="9653" cy="63284"/>
              </a:xfrm>
              <a:custGeom>
                <a:avLst/>
                <a:gdLst/>
                <a:ahLst/>
                <a:cxnLst/>
                <a:rect l="l" t="t" r="r" b="b"/>
                <a:pathLst>
                  <a:path w="9" h="59" extrusionOk="0">
                    <a:moveTo>
                      <a:pt x="7" y="59"/>
                    </a:moveTo>
                    <a:cubicBezTo>
                      <a:pt x="5" y="59"/>
                      <a:pt x="4" y="45"/>
                      <a:pt x="4" y="27"/>
                    </a:cubicBezTo>
                    <a:cubicBezTo>
                      <a:pt x="4" y="17"/>
                      <a:pt x="5" y="8"/>
                      <a:pt x="5" y="2"/>
                    </a:cubicBezTo>
                    <a:lnTo>
                      <a:pt x="7" y="3"/>
                    </a:lnTo>
                    <a:cubicBezTo>
                      <a:pt x="2" y="3"/>
                      <a:pt x="0" y="2"/>
                      <a:pt x="0" y="2"/>
                    </a:cubicBezTo>
                    <a:cubicBezTo>
                      <a:pt x="0" y="1"/>
                      <a:pt x="2" y="1"/>
                      <a:pt x="7" y="0"/>
                    </a:cubicBezTo>
                    <a:lnTo>
                      <a:pt x="8" y="0"/>
                    </a:lnTo>
                    <a:lnTo>
                      <a:pt x="8" y="2"/>
                    </a:lnTo>
                    <a:cubicBezTo>
                      <a:pt x="9" y="8"/>
                      <a:pt x="9" y="17"/>
                      <a:pt x="9" y="27"/>
                    </a:cubicBezTo>
                    <a:cubicBezTo>
                      <a:pt x="9" y="45"/>
                      <a:pt x="8" y="59"/>
                      <a:pt x="7" y="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6" name="Google Shape;1406;p35"/>
              <p:cNvSpPr/>
              <p:nvPr/>
            </p:nvSpPr>
            <p:spPr>
              <a:xfrm>
                <a:off x="3091282" y="3875362"/>
                <a:ext cx="5363" cy="68647"/>
              </a:xfrm>
              <a:custGeom>
                <a:avLst/>
                <a:gdLst/>
                <a:ahLst/>
                <a:cxnLst/>
                <a:rect l="l" t="t" r="r" b="b"/>
                <a:pathLst>
                  <a:path w="5" h="64" extrusionOk="0">
                    <a:moveTo>
                      <a:pt x="3" y="64"/>
                    </a:moveTo>
                    <a:cubicBezTo>
                      <a:pt x="1" y="64"/>
                      <a:pt x="0" y="49"/>
                      <a:pt x="0" y="32"/>
                    </a:cubicBezTo>
                    <a:cubicBezTo>
                      <a:pt x="0" y="14"/>
                      <a:pt x="1" y="0"/>
                      <a:pt x="3" y="0"/>
                    </a:cubicBezTo>
                    <a:cubicBezTo>
                      <a:pt x="4" y="0"/>
                      <a:pt x="5" y="14"/>
                      <a:pt x="5" y="32"/>
                    </a:cubicBezTo>
                    <a:cubicBezTo>
                      <a:pt x="5" y="50"/>
                      <a:pt x="4" y="64"/>
                      <a:pt x="3" y="6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7" name="Google Shape;1407;p35"/>
              <p:cNvSpPr/>
              <p:nvPr/>
            </p:nvSpPr>
            <p:spPr>
              <a:xfrm>
                <a:off x="3078410" y="3966535"/>
                <a:ext cx="25743" cy="2467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0" y="0"/>
                    </a:moveTo>
                    <a:lnTo>
                      <a:pt x="24" y="0"/>
                    </a:lnTo>
                    <a:lnTo>
                      <a:pt x="24" y="23"/>
                    </a:lnTo>
                    <a:lnTo>
                      <a:pt x="0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8" name="Google Shape;1408;p35"/>
              <p:cNvSpPr/>
              <p:nvPr/>
            </p:nvSpPr>
            <p:spPr>
              <a:xfrm>
                <a:off x="3078410" y="3726269"/>
                <a:ext cx="25743" cy="25743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0" y="0"/>
                    </a:moveTo>
                    <a:lnTo>
                      <a:pt x="24" y="0"/>
                    </a:lnTo>
                    <a:lnTo>
                      <a:pt x="24" y="2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9" name="Google Shape;1409;p35"/>
              <p:cNvSpPr/>
              <p:nvPr/>
            </p:nvSpPr>
            <p:spPr>
              <a:xfrm>
                <a:off x="2848872" y="3966535"/>
                <a:ext cx="25743" cy="2467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0" y="0"/>
                    </a:moveTo>
                    <a:lnTo>
                      <a:pt x="24" y="0"/>
                    </a:lnTo>
                    <a:lnTo>
                      <a:pt x="24" y="23"/>
                    </a:lnTo>
                    <a:lnTo>
                      <a:pt x="0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0" name="Google Shape;1410;p35"/>
              <p:cNvSpPr/>
              <p:nvPr/>
            </p:nvSpPr>
            <p:spPr>
              <a:xfrm>
                <a:off x="2848872" y="3732704"/>
                <a:ext cx="25743" cy="25743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0" y="0"/>
                    </a:moveTo>
                    <a:lnTo>
                      <a:pt x="24" y="0"/>
                    </a:lnTo>
                    <a:lnTo>
                      <a:pt x="24" y="2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1" name="Google Shape;1411;p35"/>
              <p:cNvSpPr/>
              <p:nvPr/>
            </p:nvSpPr>
            <p:spPr>
              <a:xfrm>
                <a:off x="3024780" y="4441704"/>
                <a:ext cx="69720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5" h="5" extrusionOk="0">
                    <a:moveTo>
                      <a:pt x="0" y="3"/>
                    </a:moveTo>
                    <a:cubicBezTo>
                      <a:pt x="0" y="1"/>
                      <a:pt x="15" y="0"/>
                      <a:pt x="33" y="0"/>
                    </a:cubicBezTo>
                    <a:cubicBezTo>
                      <a:pt x="50" y="0"/>
                      <a:pt x="65" y="1"/>
                      <a:pt x="65" y="3"/>
                    </a:cubicBezTo>
                    <a:cubicBezTo>
                      <a:pt x="65" y="4"/>
                      <a:pt x="50" y="5"/>
                      <a:pt x="33" y="5"/>
                    </a:cubicBezTo>
                    <a:cubicBezTo>
                      <a:pt x="15" y="5"/>
                      <a:pt x="0" y="4"/>
                      <a:pt x="0" y="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2" name="Google Shape;1412;p35"/>
              <p:cNvSpPr/>
              <p:nvPr/>
            </p:nvSpPr>
            <p:spPr>
              <a:xfrm>
                <a:off x="2887486" y="4441704"/>
                <a:ext cx="68647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4" h="5" extrusionOk="0">
                    <a:moveTo>
                      <a:pt x="0" y="3"/>
                    </a:moveTo>
                    <a:cubicBezTo>
                      <a:pt x="0" y="1"/>
                      <a:pt x="14" y="0"/>
                      <a:pt x="32" y="0"/>
                    </a:cubicBezTo>
                    <a:cubicBezTo>
                      <a:pt x="50" y="0"/>
                      <a:pt x="64" y="1"/>
                      <a:pt x="64" y="3"/>
                    </a:cubicBezTo>
                    <a:cubicBezTo>
                      <a:pt x="64" y="4"/>
                      <a:pt x="50" y="5"/>
                      <a:pt x="32" y="5"/>
                    </a:cubicBezTo>
                    <a:cubicBezTo>
                      <a:pt x="14" y="5"/>
                      <a:pt x="0" y="4"/>
                      <a:pt x="0" y="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3" name="Google Shape;1413;p35"/>
              <p:cNvSpPr/>
              <p:nvPr/>
            </p:nvSpPr>
            <p:spPr>
              <a:xfrm>
                <a:off x="2859598" y="4332297"/>
                <a:ext cx="5363" cy="68647"/>
              </a:xfrm>
              <a:custGeom>
                <a:avLst/>
                <a:gdLst/>
                <a:ahLst/>
                <a:cxnLst/>
                <a:rect l="l" t="t" r="r" b="b"/>
                <a:pathLst>
                  <a:path w="5" h="64" extrusionOk="0">
                    <a:moveTo>
                      <a:pt x="2" y="0"/>
                    </a:moveTo>
                    <a:cubicBezTo>
                      <a:pt x="4" y="0"/>
                      <a:pt x="5" y="14"/>
                      <a:pt x="5" y="32"/>
                    </a:cubicBezTo>
                    <a:cubicBezTo>
                      <a:pt x="5" y="50"/>
                      <a:pt x="3" y="64"/>
                      <a:pt x="2" y="64"/>
                    </a:cubicBezTo>
                    <a:cubicBezTo>
                      <a:pt x="0" y="64"/>
                      <a:pt x="0" y="50"/>
                      <a:pt x="0" y="32"/>
                    </a:cubicBezTo>
                    <a:cubicBezTo>
                      <a:pt x="0" y="14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4" name="Google Shape;1414;p35"/>
              <p:cNvSpPr/>
              <p:nvPr/>
            </p:nvSpPr>
            <p:spPr>
              <a:xfrm>
                <a:off x="2859598" y="4210019"/>
                <a:ext cx="20380" cy="53631"/>
              </a:xfrm>
              <a:custGeom>
                <a:avLst/>
                <a:gdLst/>
                <a:ahLst/>
                <a:cxnLst/>
                <a:rect l="l" t="t" r="r" b="b"/>
                <a:pathLst>
                  <a:path w="19" h="50" extrusionOk="0">
                    <a:moveTo>
                      <a:pt x="19" y="2"/>
                    </a:moveTo>
                    <a:cubicBezTo>
                      <a:pt x="19" y="3"/>
                      <a:pt x="12" y="4"/>
                      <a:pt x="2" y="4"/>
                    </a:cubicBezTo>
                    <a:lnTo>
                      <a:pt x="4" y="2"/>
                    </a:lnTo>
                    <a:cubicBezTo>
                      <a:pt x="5" y="7"/>
                      <a:pt x="5" y="12"/>
                      <a:pt x="5" y="17"/>
                    </a:cubicBezTo>
                    <a:cubicBezTo>
                      <a:pt x="5" y="35"/>
                      <a:pt x="3" y="50"/>
                      <a:pt x="2" y="50"/>
                    </a:cubicBezTo>
                    <a:cubicBezTo>
                      <a:pt x="0" y="50"/>
                      <a:pt x="0" y="35"/>
                      <a:pt x="0" y="17"/>
                    </a:cubicBezTo>
                    <a:cubicBezTo>
                      <a:pt x="0" y="12"/>
                      <a:pt x="0" y="7"/>
                      <a:pt x="0" y="2"/>
                    </a:cubicBezTo>
                    <a:lnTo>
                      <a:pt x="0" y="0"/>
                    </a:lnTo>
                    <a:lnTo>
                      <a:pt x="2" y="0"/>
                    </a:lnTo>
                    <a:cubicBezTo>
                      <a:pt x="12" y="0"/>
                      <a:pt x="19" y="1"/>
                      <a:pt x="19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5" name="Google Shape;1415;p35"/>
              <p:cNvSpPr/>
              <p:nvPr/>
            </p:nvSpPr>
            <p:spPr>
              <a:xfrm>
                <a:off x="2948625" y="4210019"/>
                <a:ext cx="68647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4" h="5" extrusionOk="0">
                    <a:moveTo>
                      <a:pt x="64" y="2"/>
                    </a:moveTo>
                    <a:cubicBezTo>
                      <a:pt x="64" y="3"/>
                      <a:pt x="49" y="5"/>
                      <a:pt x="32" y="5"/>
                    </a:cubicBezTo>
                    <a:cubicBezTo>
                      <a:pt x="14" y="5"/>
                      <a:pt x="0" y="3"/>
                      <a:pt x="0" y="2"/>
                    </a:cubicBezTo>
                    <a:cubicBezTo>
                      <a:pt x="0" y="1"/>
                      <a:pt x="14" y="0"/>
                      <a:pt x="32" y="0"/>
                    </a:cubicBezTo>
                    <a:cubicBezTo>
                      <a:pt x="49" y="0"/>
                      <a:pt x="64" y="1"/>
                      <a:pt x="64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6" name="Google Shape;1416;p35"/>
              <p:cNvSpPr/>
              <p:nvPr/>
            </p:nvSpPr>
            <p:spPr>
              <a:xfrm>
                <a:off x="3086991" y="4211091"/>
                <a:ext cx="9653" cy="62212"/>
              </a:xfrm>
              <a:custGeom>
                <a:avLst/>
                <a:gdLst/>
                <a:ahLst/>
                <a:cxnLst/>
                <a:rect l="l" t="t" r="r" b="b"/>
                <a:pathLst>
                  <a:path w="9" h="58" extrusionOk="0">
                    <a:moveTo>
                      <a:pt x="7" y="58"/>
                    </a:moveTo>
                    <a:cubicBezTo>
                      <a:pt x="5" y="58"/>
                      <a:pt x="4" y="44"/>
                      <a:pt x="4" y="26"/>
                    </a:cubicBezTo>
                    <a:cubicBezTo>
                      <a:pt x="4" y="16"/>
                      <a:pt x="5" y="7"/>
                      <a:pt x="5" y="1"/>
                    </a:cubicBezTo>
                    <a:lnTo>
                      <a:pt x="7" y="3"/>
                    </a:lnTo>
                    <a:cubicBezTo>
                      <a:pt x="2" y="2"/>
                      <a:pt x="0" y="2"/>
                      <a:pt x="0" y="1"/>
                    </a:cubicBezTo>
                    <a:cubicBezTo>
                      <a:pt x="0" y="0"/>
                      <a:pt x="2" y="0"/>
                      <a:pt x="7" y="0"/>
                    </a:cubicBezTo>
                    <a:lnTo>
                      <a:pt x="8" y="0"/>
                    </a:lnTo>
                    <a:lnTo>
                      <a:pt x="8" y="1"/>
                    </a:lnTo>
                    <a:cubicBezTo>
                      <a:pt x="9" y="7"/>
                      <a:pt x="9" y="16"/>
                      <a:pt x="9" y="26"/>
                    </a:cubicBezTo>
                    <a:cubicBezTo>
                      <a:pt x="9" y="44"/>
                      <a:pt x="8" y="58"/>
                      <a:pt x="7" y="5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7" name="Google Shape;1417;p35"/>
              <p:cNvSpPr/>
              <p:nvPr/>
            </p:nvSpPr>
            <p:spPr>
              <a:xfrm>
                <a:off x="3091282" y="4343023"/>
                <a:ext cx="5363" cy="68647"/>
              </a:xfrm>
              <a:custGeom>
                <a:avLst/>
                <a:gdLst/>
                <a:ahLst/>
                <a:cxnLst/>
                <a:rect l="l" t="t" r="r" b="b"/>
                <a:pathLst>
                  <a:path w="5" h="64" extrusionOk="0">
                    <a:moveTo>
                      <a:pt x="3" y="64"/>
                    </a:moveTo>
                    <a:cubicBezTo>
                      <a:pt x="1" y="64"/>
                      <a:pt x="0" y="49"/>
                      <a:pt x="0" y="32"/>
                    </a:cubicBezTo>
                    <a:cubicBezTo>
                      <a:pt x="0" y="14"/>
                      <a:pt x="1" y="0"/>
                      <a:pt x="3" y="0"/>
                    </a:cubicBezTo>
                    <a:cubicBezTo>
                      <a:pt x="4" y="0"/>
                      <a:pt x="5" y="14"/>
                      <a:pt x="5" y="32"/>
                    </a:cubicBezTo>
                    <a:cubicBezTo>
                      <a:pt x="5" y="50"/>
                      <a:pt x="4" y="64"/>
                      <a:pt x="3" y="6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8" name="Google Shape;1418;p35"/>
              <p:cNvSpPr/>
              <p:nvPr/>
            </p:nvSpPr>
            <p:spPr>
              <a:xfrm>
                <a:off x="3078410" y="4433123"/>
                <a:ext cx="25743" cy="25743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0" y="0"/>
                    </a:moveTo>
                    <a:lnTo>
                      <a:pt x="24" y="0"/>
                    </a:lnTo>
                    <a:lnTo>
                      <a:pt x="24" y="2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9" name="Google Shape;1419;p35"/>
              <p:cNvSpPr/>
              <p:nvPr/>
            </p:nvSpPr>
            <p:spPr>
              <a:xfrm>
                <a:off x="3078410" y="4192857"/>
                <a:ext cx="25743" cy="25743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0" y="0"/>
                    </a:moveTo>
                    <a:lnTo>
                      <a:pt x="24" y="0"/>
                    </a:lnTo>
                    <a:lnTo>
                      <a:pt x="24" y="2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0" name="Google Shape;1420;p35"/>
              <p:cNvSpPr/>
              <p:nvPr/>
            </p:nvSpPr>
            <p:spPr>
              <a:xfrm>
                <a:off x="2848872" y="4433123"/>
                <a:ext cx="25743" cy="25743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0" y="0"/>
                    </a:moveTo>
                    <a:lnTo>
                      <a:pt x="24" y="0"/>
                    </a:lnTo>
                    <a:lnTo>
                      <a:pt x="24" y="2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1" name="Google Shape;1421;p35"/>
              <p:cNvSpPr/>
              <p:nvPr/>
            </p:nvSpPr>
            <p:spPr>
              <a:xfrm>
                <a:off x="2848872" y="4199292"/>
                <a:ext cx="25743" cy="25743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0" y="0"/>
                    </a:moveTo>
                    <a:lnTo>
                      <a:pt x="24" y="0"/>
                    </a:lnTo>
                    <a:lnTo>
                      <a:pt x="24" y="2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2" name="Google Shape;1422;p35"/>
              <p:cNvSpPr/>
              <p:nvPr/>
            </p:nvSpPr>
            <p:spPr>
              <a:xfrm>
                <a:off x="3194252" y="3283278"/>
                <a:ext cx="416173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388" h="5" extrusionOk="0">
                    <a:moveTo>
                      <a:pt x="388" y="3"/>
                    </a:moveTo>
                    <a:cubicBezTo>
                      <a:pt x="388" y="4"/>
                      <a:pt x="301" y="5"/>
                      <a:pt x="194" y="5"/>
                    </a:cubicBezTo>
                    <a:cubicBezTo>
                      <a:pt x="87" y="5"/>
                      <a:pt x="0" y="4"/>
                      <a:pt x="0" y="3"/>
                    </a:cubicBezTo>
                    <a:cubicBezTo>
                      <a:pt x="0" y="1"/>
                      <a:pt x="87" y="0"/>
                      <a:pt x="194" y="0"/>
                    </a:cubicBezTo>
                    <a:cubicBezTo>
                      <a:pt x="301" y="0"/>
                      <a:pt x="388" y="1"/>
                      <a:pt x="388" y="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3" name="Google Shape;1423;p35"/>
              <p:cNvSpPr/>
              <p:nvPr/>
            </p:nvSpPr>
            <p:spPr>
              <a:xfrm>
                <a:off x="3194252" y="3369087"/>
                <a:ext cx="747609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697" h="4" extrusionOk="0">
                    <a:moveTo>
                      <a:pt x="697" y="2"/>
                    </a:moveTo>
                    <a:cubicBezTo>
                      <a:pt x="697" y="3"/>
                      <a:pt x="540" y="4"/>
                      <a:pt x="348" y="4"/>
                    </a:cubicBezTo>
                    <a:cubicBezTo>
                      <a:pt x="155" y="4"/>
                      <a:pt x="0" y="3"/>
                      <a:pt x="0" y="2"/>
                    </a:cubicBezTo>
                    <a:cubicBezTo>
                      <a:pt x="0" y="1"/>
                      <a:pt x="155" y="0"/>
                      <a:pt x="348" y="0"/>
                    </a:cubicBezTo>
                    <a:cubicBezTo>
                      <a:pt x="540" y="0"/>
                      <a:pt x="697" y="1"/>
                      <a:pt x="697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4" name="Google Shape;1424;p35"/>
              <p:cNvSpPr/>
              <p:nvPr/>
            </p:nvSpPr>
            <p:spPr>
              <a:xfrm>
                <a:off x="3194252" y="3430227"/>
                <a:ext cx="737956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4" extrusionOk="0">
                    <a:moveTo>
                      <a:pt x="688" y="2"/>
                    </a:moveTo>
                    <a:cubicBezTo>
                      <a:pt x="688" y="3"/>
                      <a:pt x="534" y="4"/>
                      <a:pt x="344" y="4"/>
                    </a:cubicBezTo>
                    <a:cubicBezTo>
                      <a:pt x="154" y="4"/>
                      <a:pt x="0" y="3"/>
                      <a:pt x="0" y="2"/>
                    </a:cubicBezTo>
                    <a:cubicBezTo>
                      <a:pt x="0" y="1"/>
                      <a:pt x="153" y="0"/>
                      <a:pt x="344" y="0"/>
                    </a:cubicBezTo>
                    <a:cubicBezTo>
                      <a:pt x="534" y="0"/>
                      <a:pt x="688" y="1"/>
                      <a:pt x="688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5" name="Google Shape;1425;p35"/>
              <p:cNvSpPr/>
              <p:nvPr/>
            </p:nvSpPr>
            <p:spPr>
              <a:xfrm>
                <a:off x="3194252" y="3488148"/>
                <a:ext cx="436552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407" h="4" extrusionOk="0">
                    <a:moveTo>
                      <a:pt x="407" y="2"/>
                    </a:moveTo>
                    <a:cubicBezTo>
                      <a:pt x="407" y="3"/>
                      <a:pt x="316" y="4"/>
                      <a:pt x="204" y="4"/>
                    </a:cubicBezTo>
                    <a:cubicBezTo>
                      <a:pt x="91" y="4"/>
                      <a:pt x="0" y="3"/>
                      <a:pt x="0" y="2"/>
                    </a:cubicBezTo>
                    <a:cubicBezTo>
                      <a:pt x="0" y="1"/>
                      <a:pt x="91" y="0"/>
                      <a:pt x="204" y="0"/>
                    </a:cubicBezTo>
                    <a:cubicBezTo>
                      <a:pt x="316" y="0"/>
                      <a:pt x="407" y="1"/>
                      <a:pt x="407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6" name="Google Shape;1426;p35"/>
              <p:cNvSpPr/>
              <p:nvPr/>
            </p:nvSpPr>
            <p:spPr>
              <a:xfrm>
                <a:off x="3194252" y="4230398"/>
                <a:ext cx="416173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4" extrusionOk="0">
                    <a:moveTo>
                      <a:pt x="388" y="2"/>
                    </a:moveTo>
                    <a:cubicBezTo>
                      <a:pt x="388" y="3"/>
                      <a:pt x="301" y="4"/>
                      <a:pt x="194" y="4"/>
                    </a:cubicBezTo>
                    <a:cubicBezTo>
                      <a:pt x="87" y="4"/>
                      <a:pt x="0" y="3"/>
                      <a:pt x="0" y="2"/>
                    </a:cubicBezTo>
                    <a:cubicBezTo>
                      <a:pt x="0" y="1"/>
                      <a:pt x="87" y="0"/>
                      <a:pt x="194" y="0"/>
                    </a:cubicBezTo>
                    <a:cubicBezTo>
                      <a:pt x="301" y="0"/>
                      <a:pt x="388" y="1"/>
                      <a:pt x="388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7" name="Google Shape;1427;p35"/>
              <p:cNvSpPr/>
              <p:nvPr/>
            </p:nvSpPr>
            <p:spPr>
              <a:xfrm>
                <a:off x="3194252" y="4315135"/>
                <a:ext cx="747609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97" h="5" extrusionOk="0">
                    <a:moveTo>
                      <a:pt x="697" y="3"/>
                    </a:moveTo>
                    <a:cubicBezTo>
                      <a:pt x="697" y="4"/>
                      <a:pt x="540" y="5"/>
                      <a:pt x="348" y="5"/>
                    </a:cubicBezTo>
                    <a:cubicBezTo>
                      <a:pt x="155" y="5"/>
                      <a:pt x="0" y="4"/>
                      <a:pt x="0" y="3"/>
                    </a:cubicBezTo>
                    <a:cubicBezTo>
                      <a:pt x="0" y="1"/>
                      <a:pt x="155" y="0"/>
                      <a:pt x="348" y="0"/>
                    </a:cubicBezTo>
                    <a:cubicBezTo>
                      <a:pt x="540" y="0"/>
                      <a:pt x="697" y="1"/>
                      <a:pt x="697" y="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8" name="Google Shape;1428;p35"/>
              <p:cNvSpPr/>
              <p:nvPr/>
            </p:nvSpPr>
            <p:spPr>
              <a:xfrm>
                <a:off x="3194252" y="4376274"/>
                <a:ext cx="737956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88" h="5" extrusionOk="0">
                    <a:moveTo>
                      <a:pt x="688" y="2"/>
                    </a:moveTo>
                    <a:cubicBezTo>
                      <a:pt x="688" y="4"/>
                      <a:pt x="534" y="5"/>
                      <a:pt x="344" y="5"/>
                    </a:cubicBezTo>
                    <a:cubicBezTo>
                      <a:pt x="154" y="5"/>
                      <a:pt x="0" y="3"/>
                      <a:pt x="0" y="2"/>
                    </a:cubicBezTo>
                    <a:cubicBezTo>
                      <a:pt x="0" y="0"/>
                      <a:pt x="153" y="0"/>
                      <a:pt x="344" y="0"/>
                    </a:cubicBezTo>
                    <a:cubicBezTo>
                      <a:pt x="534" y="0"/>
                      <a:pt x="688" y="1"/>
                      <a:pt x="688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9" name="Google Shape;1429;p35"/>
              <p:cNvSpPr/>
              <p:nvPr/>
            </p:nvSpPr>
            <p:spPr>
              <a:xfrm>
                <a:off x="3194252" y="4434195"/>
                <a:ext cx="436552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407" h="5" extrusionOk="0">
                    <a:moveTo>
                      <a:pt x="407" y="2"/>
                    </a:moveTo>
                    <a:cubicBezTo>
                      <a:pt x="407" y="4"/>
                      <a:pt x="316" y="5"/>
                      <a:pt x="204" y="5"/>
                    </a:cubicBezTo>
                    <a:cubicBezTo>
                      <a:pt x="91" y="5"/>
                      <a:pt x="0" y="3"/>
                      <a:pt x="0" y="2"/>
                    </a:cubicBezTo>
                    <a:cubicBezTo>
                      <a:pt x="0" y="0"/>
                      <a:pt x="91" y="0"/>
                      <a:pt x="204" y="0"/>
                    </a:cubicBezTo>
                    <a:cubicBezTo>
                      <a:pt x="316" y="0"/>
                      <a:pt x="407" y="1"/>
                      <a:pt x="407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0" name="Google Shape;1430;p35"/>
              <p:cNvSpPr/>
              <p:nvPr/>
            </p:nvSpPr>
            <p:spPr>
              <a:xfrm>
                <a:off x="2834928" y="1593908"/>
                <a:ext cx="106188" cy="109407"/>
              </a:xfrm>
              <a:custGeom>
                <a:avLst/>
                <a:gdLst/>
                <a:ahLst/>
                <a:cxnLst/>
                <a:rect l="l" t="t" r="r" b="b"/>
                <a:pathLst>
                  <a:path w="99" h="102" extrusionOk="0">
                    <a:moveTo>
                      <a:pt x="1" y="101"/>
                    </a:moveTo>
                    <a:cubicBezTo>
                      <a:pt x="1" y="101"/>
                      <a:pt x="2" y="101"/>
                      <a:pt x="4" y="101"/>
                    </a:cubicBezTo>
                    <a:cubicBezTo>
                      <a:pt x="6" y="101"/>
                      <a:pt x="8" y="101"/>
                      <a:pt x="11" y="101"/>
                    </a:cubicBezTo>
                    <a:cubicBezTo>
                      <a:pt x="17" y="101"/>
                      <a:pt x="26" y="101"/>
                      <a:pt x="37" y="100"/>
                    </a:cubicBezTo>
                    <a:lnTo>
                      <a:pt x="36" y="101"/>
                    </a:lnTo>
                    <a:cubicBezTo>
                      <a:pt x="36" y="95"/>
                      <a:pt x="36" y="89"/>
                      <a:pt x="35" y="82"/>
                    </a:cubicBezTo>
                    <a:cubicBezTo>
                      <a:pt x="35" y="79"/>
                      <a:pt x="35" y="75"/>
                      <a:pt x="35" y="71"/>
                    </a:cubicBezTo>
                    <a:cubicBezTo>
                      <a:pt x="36" y="67"/>
                      <a:pt x="40" y="64"/>
                      <a:pt x="44" y="63"/>
                    </a:cubicBezTo>
                    <a:cubicBezTo>
                      <a:pt x="48" y="63"/>
                      <a:pt x="52" y="63"/>
                      <a:pt x="57" y="63"/>
                    </a:cubicBezTo>
                    <a:cubicBezTo>
                      <a:pt x="61" y="64"/>
                      <a:pt x="65" y="68"/>
                      <a:pt x="65" y="73"/>
                    </a:cubicBezTo>
                    <a:cubicBezTo>
                      <a:pt x="65" y="82"/>
                      <a:pt x="65" y="91"/>
                      <a:pt x="66" y="101"/>
                    </a:cubicBezTo>
                    <a:lnTo>
                      <a:pt x="64" y="100"/>
                    </a:lnTo>
                    <a:cubicBezTo>
                      <a:pt x="75" y="100"/>
                      <a:pt x="86" y="99"/>
                      <a:pt x="97" y="99"/>
                    </a:cubicBezTo>
                    <a:lnTo>
                      <a:pt x="96" y="101"/>
                    </a:lnTo>
                    <a:cubicBezTo>
                      <a:pt x="96" y="87"/>
                      <a:pt x="96" y="74"/>
                      <a:pt x="96" y="60"/>
                    </a:cubicBezTo>
                    <a:cubicBezTo>
                      <a:pt x="96" y="56"/>
                      <a:pt x="96" y="53"/>
                      <a:pt x="96" y="49"/>
                    </a:cubicBezTo>
                    <a:cubicBezTo>
                      <a:pt x="96" y="46"/>
                      <a:pt x="94" y="44"/>
                      <a:pt x="91" y="42"/>
                    </a:cubicBezTo>
                    <a:cubicBezTo>
                      <a:pt x="86" y="37"/>
                      <a:pt x="81" y="32"/>
                      <a:pt x="77" y="28"/>
                    </a:cubicBezTo>
                    <a:cubicBezTo>
                      <a:pt x="72" y="23"/>
                      <a:pt x="67" y="18"/>
                      <a:pt x="63" y="14"/>
                    </a:cubicBezTo>
                    <a:cubicBezTo>
                      <a:pt x="61" y="12"/>
                      <a:pt x="58" y="9"/>
                      <a:pt x="56" y="7"/>
                    </a:cubicBezTo>
                    <a:cubicBezTo>
                      <a:pt x="54" y="5"/>
                      <a:pt x="52" y="3"/>
                      <a:pt x="49" y="2"/>
                    </a:cubicBezTo>
                    <a:cubicBezTo>
                      <a:pt x="47" y="2"/>
                      <a:pt x="44" y="2"/>
                      <a:pt x="42" y="4"/>
                    </a:cubicBezTo>
                    <a:cubicBezTo>
                      <a:pt x="40" y="5"/>
                      <a:pt x="38" y="8"/>
                      <a:pt x="36" y="10"/>
                    </a:cubicBezTo>
                    <a:cubicBezTo>
                      <a:pt x="32" y="14"/>
                      <a:pt x="28" y="18"/>
                      <a:pt x="24" y="22"/>
                    </a:cubicBezTo>
                    <a:cubicBezTo>
                      <a:pt x="17" y="29"/>
                      <a:pt x="9" y="36"/>
                      <a:pt x="3" y="43"/>
                    </a:cubicBezTo>
                    <a:cubicBezTo>
                      <a:pt x="1" y="47"/>
                      <a:pt x="2" y="51"/>
                      <a:pt x="2" y="55"/>
                    </a:cubicBezTo>
                    <a:cubicBezTo>
                      <a:pt x="2" y="59"/>
                      <a:pt x="2" y="63"/>
                      <a:pt x="2" y="67"/>
                    </a:cubicBezTo>
                    <a:cubicBezTo>
                      <a:pt x="2" y="74"/>
                      <a:pt x="2" y="80"/>
                      <a:pt x="2" y="85"/>
                    </a:cubicBezTo>
                    <a:lnTo>
                      <a:pt x="2" y="97"/>
                    </a:lnTo>
                    <a:cubicBezTo>
                      <a:pt x="1" y="100"/>
                      <a:pt x="1" y="101"/>
                      <a:pt x="1" y="101"/>
                    </a:cubicBezTo>
                    <a:cubicBezTo>
                      <a:pt x="1" y="101"/>
                      <a:pt x="1" y="100"/>
                      <a:pt x="1" y="97"/>
                    </a:cubicBezTo>
                    <a:cubicBezTo>
                      <a:pt x="1" y="94"/>
                      <a:pt x="1" y="90"/>
                      <a:pt x="1" y="86"/>
                    </a:cubicBezTo>
                    <a:cubicBezTo>
                      <a:pt x="1" y="80"/>
                      <a:pt x="0" y="74"/>
                      <a:pt x="0" y="67"/>
                    </a:cubicBezTo>
                    <a:cubicBezTo>
                      <a:pt x="0" y="63"/>
                      <a:pt x="0" y="59"/>
                      <a:pt x="0" y="55"/>
                    </a:cubicBezTo>
                    <a:cubicBezTo>
                      <a:pt x="0" y="53"/>
                      <a:pt x="0" y="51"/>
                      <a:pt x="0" y="49"/>
                    </a:cubicBezTo>
                    <a:cubicBezTo>
                      <a:pt x="0" y="46"/>
                      <a:pt x="1" y="44"/>
                      <a:pt x="2" y="42"/>
                    </a:cubicBezTo>
                    <a:cubicBezTo>
                      <a:pt x="8" y="34"/>
                      <a:pt x="15" y="28"/>
                      <a:pt x="23" y="20"/>
                    </a:cubicBezTo>
                    <a:lnTo>
                      <a:pt x="34" y="8"/>
                    </a:lnTo>
                    <a:cubicBezTo>
                      <a:pt x="36" y="6"/>
                      <a:pt x="38" y="4"/>
                      <a:pt x="41" y="2"/>
                    </a:cubicBezTo>
                    <a:cubicBezTo>
                      <a:pt x="43" y="0"/>
                      <a:pt x="47" y="-1"/>
                      <a:pt x="50" y="0"/>
                    </a:cubicBezTo>
                    <a:cubicBezTo>
                      <a:pt x="54" y="1"/>
                      <a:pt x="56" y="4"/>
                      <a:pt x="58" y="6"/>
                    </a:cubicBezTo>
                    <a:lnTo>
                      <a:pt x="65" y="12"/>
                    </a:lnTo>
                    <a:cubicBezTo>
                      <a:pt x="69" y="17"/>
                      <a:pt x="74" y="21"/>
                      <a:pt x="79" y="26"/>
                    </a:cubicBezTo>
                    <a:cubicBezTo>
                      <a:pt x="83" y="30"/>
                      <a:pt x="88" y="35"/>
                      <a:pt x="93" y="40"/>
                    </a:cubicBezTo>
                    <a:cubicBezTo>
                      <a:pt x="94" y="41"/>
                      <a:pt x="96" y="42"/>
                      <a:pt x="97" y="44"/>
                    </a:cubicBezTo>
                    <a:cubicBezTo>
                      <a:pt x="98" y="45"/>
                      <a:pt x="98" y="47"/>
                      <a:pt x="98" y="49"/>
                    </a:cubicBezTo>
                    <a:lnTo>
                      <a:pt x="98" y="60"/>
                    </a:lnTo>
                    <a:cubicBezTo>
                      <a:pt x="99" y="74"/>
                      <a:pt x="99" y="87"/>
                      <a:pt x="99" y="101"/>
                    </a:cubicBezTo>
                    <a:lnTo>
                      <a:pt x="99" y="102"/>
                    </a:lnTo>
                    <a:lnTo>
                      <a:pt x="98" y="102"/>
                    </a:lnTo>
                    <a:cubicBezTo>
                      <a:pt x="86" y="102"/>
                      <a:pt x="75" y="102"/>
                      <a:pt x="65" y="102"/>
                    </a:cubicBezTo>
                    <a:lnTo>
                      <a:pt x="64" y="102"/>
                    </a:lnTo>
                    <a:lnTo>
                      <a:pt x="64" y="101"/>
                    </a:lnTo>
                    <a:cubicBezTo>
                      <a:pt x="64" y="91"/>
                      <a:pt x="64" y="82"/>
                      <a:pt x="64" y="74"/>
                    </a:cubicBezTo>
                    <a:cubicBezTo>
                      <a:pt x="64" y="70"/>
                      <a:pt x="61" y="66"/>
                      <a:pt x="57" y="66"/>
                    </a:cubicBezTo>
                    <a:cubicBezTo>
                      <a:pt x="53" y="65"/>
                      <a:pt x="49" y="66"/>
                      <a:pt x="45" y="66"/>
                    </a:cubicBezTo>
                    <a:cubicBezTo>
                      <a:pt x="41" y="66"/>
                      <a:pt x="39" y="69"/>
                      <a:pt x="38" y="72"/>
                    </a:cubicBezTo>
                    <a:cubicBezTo>
                      <a:pt x="38" y="75"/>
                      <a:pt x="38" y="79"/>
                      <a:pt x="38" y="82"/>
                    </a:cubicBezTo>
                    <a:cubicBezTo>
                      <a:pt x="38" y="89"/>
                      <a:pt x="38" y="96"/>
                      <a:pt x="38" y="101"/>
                    </a:cubicBezTo>
                    <a:lnTo>
                      <a:pt x="38" y="102"/>
                    </a:lnTo>
                    <a:lnTo>
                      <a:pt x="37" y="102"/>
                    </a:lnTo>
                    <a:cubicBezTo>
                      <a:pt x="26" y="102"/>
                      <a:pt x="17" y="102"/>
                      <a:pt x="11" y="102"/>
                    </a:cubicBezTo>
                    <a:cubicBezTo>
                      <a:pt x="8" y="102"/>
                      <a:pt x="6" y="102"/>
                      <a:pt x="4" y="102"/>
                    </a:cubicBezTo>
                    <a:cubicBezTo>
                      <a:pt x="2" y="102"/>
                      <a:pt x="1" y="102"/>
                      <a:pt x="1" y="102"/>
                    </a:cubicBezTo>
                    <a:lnTo>
                      <a:pt x="1" y="10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1" name="Google Shape;1431;p35"/>
              <p:cNvSpPr/>
              <p:nvPr/>
            </p:nvSpPr>
            <p:spPr>
              <a:xfrm>
                <a:off x="2372633" y="1999357"/>
                <a:ext cx="451569" cy="501984"/>
              </a:xfrm>
              <a:custGeom>
                <a:avLst/>
                <a:gdLst/>
                <a:ahLst/>
                <a:cxnLst/>
                <a:rect l="l" t="t" r="r" b="b"/>
                <a:pathLst>
                  <a:path w="421" h="468" extrusionOk="0">
                    <a:moveTo>
                      <a:pt x="421" y="2"/>
                    </a:moveTo>
                    <a:cubicBezTo>
                      <a:pt x="421" y="2"/>
                      <a:pt x="420" y="2"/>
                      <a:pt x="419" y="3"/>
                    </a:cubicBezTo>
                    <a:lnTo>
                      <a:pt x="412" y="3"/>
                    </a:lnTo>
                    <a:cubicBezTo>
                      <a:pt x="406" y="3"/>
                      <a:pt x="398" y="3"/>
                      <a:pt x="387" y="3"/>
                    </a:cubicBezTo>
                    <a:cubicBezTo>
                      <a:pt x="365" y="3"/>
                      <a:pt x="333" y="4"/>
                      <a:pt x="294" y="4"/>
                    </a:cubicBezTo>
                    <a:cubicBezTo>
                      <a:pt x="255" y="4"/>
                      <a:pt x="208" y="4"/>
                      <a:pt x="156" y="4"/>
                    </a:cubicBezTo>
                    <a:cubicBezTo>
                      <a:pt x="130" y="4"/>
                      <a:pt x="103" y="4"/>
                      <a:pt x="75" y="5"/>
                    </a:cubicBezTo>
                    <a:cubicBezTo>
                      <a:pt x="68" y="5"/>
                      <a:pt x="61" y="5"/>
                      <a:pt x="54" y="5"/>
                    </a:cubicBezTo>
                    <a:cubicBezTo>
                      <a:pt x="46" y="5"/>
                      <a:pt x="39" y="4"/>
                      <a:pt x="33" y="6"/>
                    </a:cubicBezTo>
                    <a:cubicBezTo>
                      <a:pt x="20" y="10"/>
                      <a:pt x="8" y="21"/>
                      <a:pt x="6" y="35"/>
                    </a:cubicBezTo>
                    <a:cubicBezTo>
                      <a:pt x="4" y="42"/>
                      <a:pt x="5" y="50"/>
                      <a:pt x="5" y="57"/>
                    </a:cubicBezTo>
                    <a:cubicBezTo>
                      <a:pt x="5" y="64"/>
                      <a:pt x="5" y="72"/>
                      <a:pt x="5" y="79"/>
                    </a:cubicBezTo>
                    <a:cubicBezTo>
                      <a:pt x="5" y="94"/>
                      <a:pt x="5" y="108"/>
                      <a:pt x="5" y="122"/>
                    </a:cubicBezTo>
                    <a:cubicBezTo>
                      <a:pt x="5" y="150"/>
                      <a:pt x="5" y="178"/>
                      <a:pt x="5" y="203"/>
                    </a:cubicBezTo>
                    <a:cubicBezTo>
                      <a:pt x="4" y="255"/>
                      <a:pt x="4" y="302"/>
                      <a:pt x="4" y="341"/>
                    </a:cubicBezTo>
                    <a:cubicBezTo>
                      <a:pt x="4" y="380"/>
                      <a:pt x="4" y="412"/>
                      <a:pt x="3" y="434"/>
                    </a:cubicBezTo>
                    <a:cubicBezTo>
                      <a:pt x="3" y="445"/>
                      <a:pt x="3" y="453"/>
                      <a:pt x="3" y="459"/>
                    </a:cubicBezTo>
                    <a:cubicBezTo>
                      <a:pt x="3" y="462"/>
                      <a:pt x="3" y="464"/>
                      <a:pt x="3" y="466"/>
                    </a:cubicBezTo>
                    <a:cubicBezTo>
                      <a:pt x="3" y="467"/>
                      <a:pt x="3" y="468"/>
                      <a:pt x="2" y="468"/>
                    </a:cubicBezTo>
                    <a:cubicBezTo>
                      <a:pt x="2" y="468"/>
                      <a:pt x="2" y="467"/>
                      <a:pt x="2" y="466"/>
                    </a:cubicBezTo>
                    <a:cubicBezTo>
                      <a:pt x="2" y="464"/>
                      <a:pt x="2" y="462"/>
                      <a:pt x="2" y="459"/>
                    </a:cubicBezTo>
                    <a:cubicBezTo>
                      <a:pt x="2" y="453"/>
                      <a:pt x="2" y="445"/>
                      <a:pt x="2" y="434"/>
                    </a:cubicBezTo>
                    <a:cubicBezTo>
                      <a:pt x="1" y="412"/>
                      <a:pt x="1" y="380"/>
                      <a:pt x="1" y="341"/>
                    </a:cubicBezTo>
                    <a:cubicBezTo>
                      <a:pt x="1" y="302"/>
                      <a:pt x="0" y="255"/>
                      <a:pt x="0" y="203"/>
                    </a:cubicBezTo>
                    <a:cubicBezTo>
                      <a:pt x="0" y="178"/>
                      <a:pt x="0" y="150"/>
                      <a:pt x="0" y="122"/>
                    </a:cubicBezTo>
                    <a:cubicBezTo>
                      <a:pt x="0" y="108"/>
                      <a:pt x="0" y="94"/>
                      <a:pt x="0" y="79"/>
                    </a:cubicBezTo>
                    <a:cubicBezTo>
                      <a:pt x="0" y="72"/>
                      <a:pt x="0" y="64"/>
                      <a:pt x="0" y="57"/>
                    </a:cubicBezTo>
                    <a:cubicBezTo>
                      <a:pt x="0" y="50"/>
                      <a:pt x="0" y="42"/>
                      <a:pt x="1" y="34"/>
                    </a:cubicBezTo>
                    <a:cubicBezTo>
                      <a:pt x="4" y="19"/>
                      <a:pt x="17" y="6"/>
                      <a:pt x="32" y="2"/>
                    </a:cubicBezTo>
                    <a:cubicBezTo>
                      <a:pt x="39" y="-1"/>
                      <a:pt x="47" y="0"/>
                      <a:pt x="54" y="0"/>
                    </a:cubicBezTo>
                    <a:cubicBezTo>
                      <a:pt x="61" y="0"/>
                      <a:pt x="68" y="0"/>
                      <a:pt x="75" y="0"/>
                    </a:cubicBezTo>
                    <a:cubicBezTo>
                      <a:pt x="103" y="0"/>
                      <a:pt x="130" y="0"/>
                      <a:pt x="156" y="0"/>
                    </a:cubicBezTo>
                    <a:cubicBezTo>
                      <a:pt x="208" y="0"/>
                      <a:pt x="255" y="0"/>
                      <a:pt x="294" y="1"/>
                    </a:cubicBezTo>
                    <a:cubicBezTo>
                      <a:pt x="333" y="1"/>
                      <a:pt x="365" y="1"/>
                      <a:pt x="387" y="1"/>
                    </a:cubicBezTo>
                    <a:cubicBezTo>
                      <a:pt x="398" y="2"/>
                      <a:pt x="406" y="2"/>
                      <a:pt x="412" y="2"/>
                    </a:cubicBezTo>
                    <a:lnTo>
                      <a:pt x="419" y="2"/>
                    </a:lnTo>
                    <a:cubicBezTo>
                      <a:pt x="420" y="2"/>
                      <a:pt x="421" y="2"/>
                      <a:pt x="421" y="2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2" name="Google Shape;1432;p35"/>
              <p:cNvSpPr/>
              <p:nvPr/>
            </p:nvSpPr>
            <p:spPr>
              <a:xfrm>
                <a:off x="2818839" y="1985413"/>
                <a:ext cx="31106" cy="31106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29" y="15"/>
                    </a:moveTo>
                    <a:cubicBezTo>
                      <a:pt x="29" y="22"/>
                      <a:pt x="22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9" y="6"/>
                      <a:pt x="29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3" name="Google Shape;1433;p35"/>
              <p:cNvSpPr/>
              <p:nvPr/>
            </p:nvSpPr>
            <p:spPr>
              <a:xfrm>
                <a:off x="3051595" y="2086238"/>
                <a:ext cx="81518" cy="82591"/>
              </a:xfrm>
              <a:custGeom>
                <a:avLst/>
                <a:gdLst/>
                <a:ahLst/>
                <a:cxnLst/>
                <a:rect l="l" t="t" r="r" b="b"/>
                <a:pathLst>
                  <a:path w="76" h="77" extrusionOk="0">
                    <a:moveTo>
                      <a:pt x="76" y="39"/>
                    </a:moveTo>
                    <a:cubicBezTo>
                      <a:pt x="76" y="39"/>
                      <a:pt x="76" y="35"/>
                      <a:pt x="74" y="30"/>
                    </a:cubicBezTo>
                    <a:cubicBezTo>
                      <a:pt x="72" y="25"/>
                      <a:pt x="69" y="17"/>
                      <a:pt x="60" y="11"/>
                    </a:cubicBezTo>
                    <a:cubicBezTo>
                      <a:pt x="53" y="5"/>
                      <a:pt x="40" y="2"/>
                      <a:pt x="27" y="6"/>
                    </a:cubicBezTo>
                    <a:cubicBezTo>
                      <a:pt x="15" y="10"/>
                      <a:pt x="5" y="23"/>
                      <a:pt x="5" y="39"/>
                    </a:cubicBezTo>
                    <a:cubicBezTo>
                      <a:pt x="5" y="54"/>
                      <a:pt x="15" y="67"/>
                      <a:pt x="27" y="71"/>
                    </a:cubicBezTo>
                    <a:cubicBezTo>
                      <a:pt x="40" y="76"/>
                      <a:pt x="53" y="73"/>
                      <a:pt x="60" y="67"/>
                    </a:cubicBezTo>
                    <a:cubicBezTo>
                      <a:pt x="68" y="61"/>
                      <a:pt x="72" y="53"/>
                      <a:pt x="74" y="47"/>
                    </a:cubicBezTo>
                    <a:cubicBezTo>
                      <a:pt x="76" y="42"/>
                      <a:pt x="76" y="39"/>
                      <a:pt x="76" y="39"/>
                    </a:cubicBezTo>
                    <a:cubicBezTo>
                      <a:pt x="76" y="39"/>
                      <a:pt x="77" y="42"/>
                      <a:pt x="76" y="48"/>
                    </a:cubicBezTo>
                    <a:cubicBezTo>
                      <a:pt x="75" y="54"/>
                      <a:pt x="71" y="62"/>
                      <a:pt x="63" y="69"/>
                    </a:cubicBezTo>
                    <a:cubicBezTo>
                      <a:pt x="54" y="76"/>
                      <a:pt x="40" y="80"/>
                      <a:pt x="26" y="75"/>
                    </a:cubicBezTo>
                    <a:cubicBezTo>
                      <a:pt x="12" y="71"/>
                      <a:pt x="0" y="56"/>
                      <a:pt x="0" y="39"/>
                    </a:cubicBezTo>
                    <a:cubicBezTo>
                      <a:pt x="0" y="21"/>
                      <a:pt x="12" y="7"/>
                      <a:pt x="26" y="2"/>
                    </a:cubicBezTo>
                    <a:cubicBezTo>
                      <a:pt x="40" y="-3"/>
                      <a:pt x="54" y="1"/>
                      <a:pt x="63" y="8"/>
                    </a:cubicBezTo>
                    <a:cubicBezTo>
                      <a:pt x="71" y="15"/>
                      <a:pt x="75" y="24"/>
                      <a:pt x="76" y="30"/>
                    </a:cubicBezTo>
                    <a:cubicBezTo>
                      <a:pt x="77" y="35"/>
                      <a:pt x="76" y="39"/>
                      <a:pt x="76" y="3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34" name="Google Shape;1434;p35"/>
            <p:cNvGrpSpPr/>
            <p:nvPr/>
          </p:nvGrpSpPr>
          <p:grpSpPr>
            <a:xfrm>
              <a:off x="3208196" y="591012"/>
              <a:ext cx="1467330" cy="599592"/>
              <a:chOff x="3208196" y="591012"/>
              <a:chExt cx="1467330" cy="599592"/>
            </a:xfrm>
          </p:grpSpPr>
          <p:sp>
            <p:nvSpPr>
              <p:cNvPr id="1435" name="Google Shape;1435;p35"/>
              <p:cNvSpPr/>
              <p:nvPr/>
            </p:nvSpPr>
            <p:spPr>
              <a:xfrm>
                <a:off x="3208196" y="591012"/>
                <a:ext cx="1467330" cy="599592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559" extrusionOk="0">
                    <a:moveTo>
                      <a:pt x="1366" y="557"/>
                    </a:moveTo>
                    <a:cubicBezTo>
                      <a:pt x="1366" y="557"/>
                      <a:pt x="1366" y="553"/>
                      <a:pt x="1366" y="547"/>
                    </a:cubicBezTo>
                    <a:cubicBezTo>
                      <a:pt x="1366" y="540"/>
                      <a:pt x="1366" y="531"/>
                      <a:pt x="1366" y="518"/>
                    </a:cubicBezTo>
                    <a:cubicBezTo>
                      <a:pt x="1366" y="493"/>
                      <a:pt x="1365" y="456"/>
                      <a:pt x="1365" y="408"/>
                    </a:cubicBezTo>
                    <a:cubicBezTo>
                      <a:pt x="1365" y="312"/>
                      <a:pt x="1365" y="174"/>
                      <a:pt x="1364" y="3"/>
                    </a:cubicBezTo>
                    <a:lnTo>
                      <a:pt x="1366" y="4"/>
                    </a:lnTo>
                    <a:cubicBezTo>
                      <a:pt x="1019" y="4"/>
                      <a:pt x="536" y="5"/>
                      <a:pt x="2" y="5"/>
                    </a:cubicBezTo>
                    <a:lnTo>
                      <a:pt x="2" y="5"/>
                    </a:lnTo>
                    <a:lnTo>
                      <a:pt x="4" y="3"/>
                    </a:lnTo>
                    <a:cubicBezTo>
                      <a:pt x="4" y="197"/>
                      <a:pt x="4" y="384"/>
                      <a:pt x="4" y="557"/>
                    </a:cubicBezTo>
                    <a:lnTo>
                      <a:pt x="2" y="555"/>
                    </a:lnTo>
                    <a:cubicBezTo>
                      <a:pt x="398" y="555"/>
                      <a:pt x="738" y="555"/>
                      <a:pt x="980" y="556"/>
                    </a:cubicBezTo>
                    <a:cubicBezTo>
                      <a:pt x="1101" y="556"/>
                      <a:pt x="1198" y="556"/>
                      <a:pt x="1264" y="556"/>
                    </a:cubicBezTo>
                    <a:cubicBezTo>
                      <a:pt x="1297" y="556"/>
                      <a:pt x="1322" y="556"/>
                      <a:pt x="1340" y="556"/>
                    </a:cubicBezTo>
                    <a:cubicBezTo>
                      <a:pt x="1348" y="556"/>
                      <a:pt x="1355" y="556"/>
                      <a:pt x="1359" y="557"/>
                    </a:cubicBezTo>
                    <a:cubicBezTo>
                      <a:pt x="1364" y="557"/>
                      <a:pt x="1366" y="557"/>
                      <a:pt x="1366" y="557"/>
                    </a:cubicBezTo>
                    <a:cubicBezTo>
                      <a:pt x="1366" y="557"/>
                      <a:pt x="1364" y="557"/>
                      <a:pt x="1360" y="557"/>
                    </a:cubicBezTo>
                    <a:cubicBezTo>
                      <a:pt x="1355" y="557"/>
                      <a:pt x="1349" y="557"/>
                      <a:pt x="1340" y="557"/>
                    </a:cubicBezTo>
                    <a:cubicBezTo>
                      <a:pt x="1323" y="557"/>
                      <a:pt x="1298" y="557"/>
                      <a:pt x="1265" y="557"/>
                    </a:cubicBezTo>
                    <a:cubicBezTo>
                      <a:pt x="1199" y="557"/>
                      <a:pt x="1102" y="557"/>
                      <a:pt x="982" y="558"/>
                    </a:cubicBezTo>
                    <a:cubicBezTo>
                      <a:pt x="739" y="558"/>
                      <a:pt x="398" y="558"/>
                      <a:pt x="2" y="559"/>
                    </a:cubicBezTo>
                    <a:lnTo>
                      <a:pt x="0" y="559"/>
                    </a:lnTo>
                    <a:lnTo>
                      <a:pt x="0" y="557"/>
                    </a:lnTo>
                    <a:cubicBezTo>
                      <a:pt x="0" y="384"/>
                      <a:pt x="0" y="197"/>
                      <a:pt x="0" y="3"/>
                    </a:cubicBezTo>
                    <a:lnTo>
                      <a:pt x="0" y="0"/>
                    </a:lnTo>
                    <a:lnTo>
                      <a:pt x="3" y="0"/>
                    </a:lnTo>
                    <a:cubicBezTo>
                      <a:pt x="536" y="1"/>
                      <a:pt x="1019" y="1"/>
                      <a:pt x="1366" y="1"/>
                    </a:cubicBezTo>
                    <a:lnTo>
                      <a:pt x="1368" y="1"/>
                    </a:lnTo>
                    <a:lnTo>
                      <a:pt x="1368" y="3"/>
                    </a:lnTo>
                    <a:cubicBezTo>
                      <a:pt x="1367" y="174"/>
                      <a:pt x="1367" y="313"/>
                      <a:pt x="1367" y="409"/>
                    </a:cubicBezTo>
                    <a:cubicBezTo>
                      <a:pt x="1367" y="456"/>
                      <a:pt x="1366" y="493"/>
                      <a:pt x="1366" y="518"/>
                    </a:cubicBezTo>
                    <a:cubicBezTo>
                      <a:pt x="1366" y="531"/>
                      <a:pt x="1366" y="540"/>
                      <a:pt x="1366" y="547"/>
                    </a:cubicBezTo>
                    <a:cubicBezTo>
                      <a:pt x="1366" y="553"/>
                      <a:pt x="1366" y="557"/>
                      <a:pt x="1366" y="5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6" name="Google Shape;1436;p35"/>
              <p:cNvSpPr/>
              <p:nvPr/>
            </p:nvSpPr>
            <p:spPr>
              <a:xfrm>
                <a:off x="3211414" y="671458"/>
                <a:ext cx="1460895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5" extrusionOk="0">
                    <a:moveTo>
                      <a:pt x="0" y="3"/>
                    </a:moveTo>
                    <a:cubicBezTo>
                      <a:pt x="0" y="1"/>
                      <a:pt x="305" y="0"/>
                      <a:pt x="681" y="0"/>
                    </a:cubicBezTo>
                    <a:cubicBezTo>
                      <a:pt x="1057" y="0"/>
                      <a:pt x="1362" y="1"/>
                      <a:pt x="1362" y="3"/>
                    </a:cubicBezTo>
                    <a:cubicBezTo>
                      <a:pt x="1362" y="4"/>
                      <a:pt x="1057" y="5"/>
                      <a:pt x="681" y="5"/>
                    </a:cubicBezTo>
                    <a:cubicBezTo>
                      <a:pt x="305" y="5"/>
                      <a:pt x="0" y="4"/>
                      <a:pt x="0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3252173" y="627480"/>
                <a:ext cx="21452" cy="21452"/>
              </a:xfrm>
              <a:custGeom>
                <a:avLst/>
                <a:gdLst/>
                <a:ahLst/>
                <a:cxnLst/>
                <a:rect l="l" t="t" r="r" b="b"/>
                <a:pathLst>
                  <a:path w="20" h="20" extrusionOk="0">
                    <a:moveTo>
                      <a:pt x="20" y="10"/>
                    </a:moveTo>
                    <a:cubicBezTo>
                      <a:pt x="20" y="12"/>
                      <a:pt x="19" y="13"/>
                      <a:pt x="18" y="15"/>
                    </a:cubicBezTo>
                    <a:cubicBezTo>
                      <a:pt x="17" y="16"/>
                      <a:pt x="16" y="18"/>
                      <a:pt x="15" y="19"/>
                    </a:cubicBezTo>
                    <a:cubicBezTo>
                      <a:pt x="13" y="20"/>
                      <a:pt x="11" y="20"/>
                      <a:pt x="10" y="20"/>
                    </a:cubicBezTo>
                    <a:cubicBezTo>
                      <a:pt x="8" y="20"/>
                      <a:pt x="6" y="20"/>
                      <a:pt x="5" y="19"/>
                    </a:cubicBezTo>
                    <a:cubicBezTo>
                      <a:pt x="3" y="18"/>
                      <a:pt x="2" y="16"/>
                      <a:pt x="1" y="15"/>
                    </a:cubicBezTo>
                    <a:cubicBezTo>
                      <a:pt x="0" y="13"/>
                      <a:pt x="0" y="12"/>
                      <a:pt x="0" y="10"/>
                    </a:cubicBezTo>
                    <a:cubicBezTo>
                      <a:pt x="0" y="8"/>
                      <a:pt x="0" y="7"/>
                      <a:pt x="1" y="5"/>
                    </a:cubicBezTo>
                    <a:cubicBezTo>
                      <a:pt x="2" y="4"/>
                      <a:pt x="3" y="3"/>
                      <a:pt x="5" y="2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3" y="1"/>
                      <a:pt x="15" y="2"/>
                    </a:cubicBezTo>
                    <a:cubicBezTo>
                      <a:pt x="16" y="2"/>
                      <a:pt x="17" y="4"/>
                      <a:pt x="18" y="5"/>
                    </a:cubicBezTo>
                    <a:cubicBezTo>
                      <a:pt x="19" y="7"/>
                      <a:pt x="20" y="8"/>
                      <a:pt x="20" y="1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8" name="Google Shape;1438;p35"/>
              <p:cNvSpPr/>
              <p:nvPr/>
            </p:nvSpPr>
            <p:spPr>
              <a:xfrm>
                <a:off x="3288642" y="627480"/>
                <a:ext cx="20380" cy="21452"/>
              </a:xfrm>
              <a:custGeom>
                <a:avLst/>
                <a:gdLst/>
                <a:ahLst/>
                <a:cxnLst/>
                <a:rect l="l" t="t" r="r" b="b"/>
                <a:pathLst>
                  <a:path w="19" h="20" extrusionOk="0">
                    <a:moveTo>
                      <a:pt x="19" y="10"/>
                    </a:moveTo>
                    <a:cubicBezTo>
                      <a:pt x="19" y="16"/>
                      <a:pt x="14" y="20"/>
                      <a:pt x="9" y="20"/>
                    </a:cubicBezTo>
                    <a:cubicBezTo>
                      <a:pt x="3" y="20"/>
                      <a:pt x="0" y="15"/>
                      <a:pt x="0" y="10"/>
                    </a:cubicBezTo>
                    <a:cubicBezTo>
                      <a:pt x="0" y="4"/>
                      <a:pt x="3" y="0"/>
                      <a:pt x="9" y="0"/>
                    </a:cubicBezTo>
                    <a:cubicBezTo>
                      <a:pt x="14" y="0"/>
                      <a:pt x="19" y="5"/>
                      <a:pt x="19" y="1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9" name="Google Shape;1439;p35"/>
              <p:cNvSpPr/>
              <p:nvPr/>
            </p:nvSpPr>
            <p:spPr>
              <a:xfrm>
                <a:off x="3324038" y="627480"/>
                <a:ext cx="21452" cy="21452"/>
              </a:xfrm>
              <a:custGeom>
                <a:avLst/>
                <a:gdLst/>
                <a:ahLst/>
                <a:cxnLst/>
                <a:rect l="l" t="t" r="r" b="b"/>
                <a:pathLst>
                  <a:path w="20" h="20" extrusionOk="0">
                    <a:moveTo>
                      <a:pt x="20" y="10"/>
                    </a:moveTo>
                    <a:cubicBezTo>
                      <a:pt x="20" y="16"/>
                      <a:pt x="15" y="20"/>
                      <a:pt x="10" y="20"/>
                    </a:cubicBezTo>
                    <a:cubicBezTo>
                      <a:pt x="4" y="20"/>
                      <a:pt x="0" y="15"/>
                      <a:pt x="0" y="10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5" y="0"/>
                      <a:pt x="20" y="5"/>
                      <a:pt x="20" y="1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0" name="Google Shape;1440;p35"/>
              <p:cNvSpPr/>
              <p:nvPr/>
            </p:nvSpPr>
            <p:spPr>
              <a:xfrm>
                <a:off x="3334764" y="771211"/>
                <a:ext cx="352889" cy="352890"/>
              </a:xfrm>
              <a:custGeom>
                <a:avLst/>
                <a:gdLst/>
                <a:ahLst/>
                <a:cxnLst/>
                <a:rect l="l" t="t" r="r" b="b"/>
                <a:pathLst>
                  <a:path w="329" h="329" extrusionOk="0">
                    <a:moveTo>
                      <a:pt x="0" y="0"/>
                    </a:moveTo>
                    <a:lnTo>
                      <a:pt x="329" y="0"/>
                    </a:lnTo>
                    <a:lnTo>
                      <a:pt x="329" y="329"/>
                    </a:lnTo>
                    <a:lnTo>
                      <a:pt x="0" y="3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1" name="Google Shape;1441;p35"/>
              <p:cNvSpPr/>
              <p:nvPr/>
            </p:nvSpPr>
            <p:spPr>
              <a:xfrm>
                <a:off x="3334764" y="771211"/>
                <a:ext cx="352889" cy="352890"/>
              </a:xfrm>
              <a:custGeom>
                <a:avLst/>
                <a:gdLst/>
                <a:ahLst/>
                <a:cxnLst/>
                <a:rect l="l" t="t" r="r" b="b"/>
                <a:pathLst>
                  <a:path w="329" h="329" extrusionOk="0">
                    <a:moveTo>
                      <a:pt x="0" y="0"/>
                    </a:moveTo>
                    <a:lnTo>
                      <a:pt x="329" y="0"/>
                    </a:lnTo>
                    <a:lnTo>
                      <a:pt x="329" y="329"/>
                    </a:lnTo>
                    <a:lnTo>
                      <a:pt x="0" y="3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2" name="Google Shape;1442;p35"/>
              <p:cNvSpPr/>
              <p:nvPr/>
            </p:nvSpPr>
            <p:spPr>
              <a:xfrm>
                <a:off x="3759518" y="863456"/>
                <a:ext cx="813038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4" extrusionOk="0">
                    <a:moveTo>
                      <a:pt x="758" y="2"/>
                    </a:moveTo>
                    <a:cubicBezTo>
                      <a:pt x="758" y="3"/>
                      <a:pt x="588" y="4"/>
                      <a:pt x="379" y="4"/>
                    </a:cubicBezTo>
                    <a:cubicBezTo>
                      <a:pt x="170" y="4"/>
                      <a:pt x="0" y="3"/>
                      <a:pt x="0" y="2"/>
                    </a:cubicBezTo>
                    <a:cubicBezTo>
                      <a:pt x="0" y="1"/>
                      <a:pt x="170" y="0"/>
                      <a:pt x="379" y="0"/>
                    </a:cubicBezTo>
                    <a:cubicBezTo>
                      <a:pt x="588" y="0"/>
                      <a:pt x="758" y="1"/>
                      <a:pt x="758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3" name="Google Shape;1443;p35"/>
              <p:cNvSpPr/>
              <p:nvPr/>
            </p:nvSpPr>
            <p:spPr>
              <a:xfrm>
                <a:off x="3759518" y="935321"/>
                <a:ext cx="813038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4" extrusionOk="0">
                    <a:moveTo>
                      <a:pt x="758" y="2"/>
                    </a:moveTo>
                    <a:cubicBezTo>
                      <a:pt x="758" y="3"/>
                      <a:pt x="588" y="4"/>
                      <a:pt x="379" y="4"/>
                    </a:cubicBezTo>
                    <a:cubicBezTo>
                      <a:pt x="170" y="4"/>
                      <a:pt x="0" y="3"/>
                      <a:pt x="0" y="2"/>
                    </a:cubicBezTo>
                    <a:cubicBezTo>
                      <a:pt x="0" y="1"/>
                      <a:pt x="170" y="0"/>
                      <a:pt x="379" y="0"/>
                    </a:cubicBezTo>
                    <a:cubicBezTo>
                      <a:pt x="588" y="0"/>
                      <a:pt x="758" y="1"/>
                      <a:pt x="758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4" name="Google Shape;1444;p35"/>
              <p:cNvSpPr/>
              <p:nvPr/>
            </p:nvSpPr>
            <p:spPr>
              <a:xfrm>
                <a:off x="3759518" y="1007187"/>
                <a:ext cx="523434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4" extrusionOk="0">
                    <a:moveTo>
                      <a:pt x="488" y="2"/>
                    </a:moveTo>
                    <a:cubicBezTo>
                      <a:pt x="488" y="2"/>
                      <a:pt x="486" y="2"/>
                      <a:pt x="483" y="3"/>
                    </a:cubicBezTo>
                    <a:cubicBezTo>
                      <a:pt x="479" y="3"/>
                      <a:pt x="474" y="3"/>
                      <a:pt x="469" y="3"/>
                    </a:cubicBezTo>
                    <a:cubicBezTo>
                      <a:pt x="456" y="3"/>
                      <a:pt x="438" y="3"/>
                      <a:pt x="416" y="4"/>
                    </a:cubicBezTo>
                    <a:cubicBezTo>
                      <a:pt x="372" y="4"/>
                      <a:pt x="311" y="4"/>
                      <a:pt x="244" y="4"/>
                    </a:cubicBezTo>
                    <a:cubicBezTo>
                      <a:pt x="177" y="4"/>
                      <a:pt x="116" y="4"/>
                      <a:pt x="72" y="4"/>
                    </a:cubicBezTo>
                    <a:cubicBezTo>
                      <a:pt x="50" y="3"/>
                      <a:pt x="32" y="3"/>
                      <a:pt x="19" y="3"/>
                    </a:cubicBezTo>
                    <a:cubicBezTo>
                      <a:pt x="14" y="3"/>
                      <a:pt x="9" y="3"/>
                      <a:pt x="5" y="3"/>
                    </a:cubicBezTo>
                    <a:cubicBezTo>
                      <a:pt x="2" y="2"/>
                      <a:pt x="0" y="2"/>
                      <a:pt x="0" y="2"/>
                    </a:cubicBezTo>
                    <a:cubicBezTo>
                      <a:pt x="0" y="2"/>
                      <a:pt x="2" y="2"/>
                      <a:pt x="5" y="2"/>
                    </a:cubicBezTo>
                    <a:cubicBezTo>
                      <a:pt x="9" y="2"/>
                      <a:pt x="14" y="1"/>
                      <a:pt x="19" y="1"/>
                    </a:cubicBezTo>
                    <a:cubicBezTo>
                      <a:pt x="32" y="1"/>
                      <a:pt x="50" y="1"/>
                      <a:pt x="72" y="1"/>
                    </a:cubicBezTo>
                    <a:cubicBezTo>
                      <a:pt x="116" y="0"/>
                      <a:pt x="177" y="0"/>
                      <a:pt x="244" y="0"/>
                    </a:cubicBezTo>
                    <a:cubicBezTo>
                      <a:pt x="311" y="0"/>
                      <a:pt x="372" y="0"/>
                      <a:pt x="416" y="1"/>
                    </a:cubicBezTo>
                    <a:cubicBezTo>
                      <a:pt x="438" y="1"/>
                      <a:pt x="456" y="1"/>
                      <a:pt x="469" y="1"/>
                    </a:cubicBezTo>
                    <a:cubicBezTo>
                      <a:pt x="474" y="1"/>
                      <a:pt x="479" y="2"/>
                      <a:pt x="483" y="2"/>
                    </a:cubicBezTo>
                    <a:cubicBezTo>
                      <a:pt x="486" y="2"/>
                      <a:pt x="488" y="2"/>
                      <a:pt x="488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" name="Google Shape;1116;p31">
            <a:extLst>
              <a:ext uri="{FF2B5EF4-FFF2-40B4-BE49-F238E27FC236}">
                <a16:creationId xmlns:a16="http://schemas.microsoft.com/office/drawing/2014/main" id="{68609125-A514-FFE4-23A8-944ECFB878C2}"/>
              </a:ext>
            </a:extLst>
          </p:cNvPr>
          <p:cNvSpPr txBox="1">
            <a:spLocks/>
          </p:cNvSpPr>
          <p:nvPr/>
        </p:nvSpPr>
        <p:spPr>
          <a:xfrm>
            <a:off x="4363637" y="279845"/>
            <a:ext cx="4275294" cy="811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Medium"/>
              <a:buNone/>
              <a:defRPr sz="48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Medium"/>
              <a:buNone/>
              <a:defRPr sz="6000" b="0" i="0" u="none" strike="noStrike" cap="non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Medium"/>
              <a:buNone/>
              <a:defRPr sz="6000" b="0" i="0" u="none" strike="noStrike" cap="non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Medium"/>
              <a:buNone/>
              <a:defRPr sz="6000" b="0" i="0" u="none" strike="noStrike" cap="non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Medium"/>
              <a:buNone/>
              <a:defRPr sz="6000" b="0" i="0" u="none" strike="noStrike" cap="non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Medium"/>
              <a:buNone/>
              <a:defRPr sz="6000" b="0" i="0" u="none" strike="noStrike" cap="non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Medium"/>
              <a:buNone/>
              <a:defRPr sz="6000" b="0" i="0" u="none" strike="noStrike" cap="non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Medium"/>
              <a:buNone/>
              <a:defRPr sz="6000" b="0" i="0" u="none" strike="noStrike" cap="non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Medium"/>
              <a:buNone/>
              <a:defRPr sz="6000" b="0" i="0" u="none" strike="noStrike" cap="non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r>
              <a:rPr lang="ru-RU" sz="3800" dirty="0" err="1"/>
              <a:t>Предимствата</a:t>
            </a:r>
            <a:r>
              <a:rPr lang="ru-RU" sz="3800" dirty="0"/>
              <a:t> ни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План за реализация</a:t>
            </a:r>
            <a:endParaRPr dirty="0"/>
          </a:p>
        </p:txBody>
      </p:sp>
      <p:sp>
        <p:nvSpPr>
          <p:cNvPr id="1696" name="Google Shape;1696;p40"/>
          <p:cNvSpPr txBox="1"/>
          <p:nvPr/>
        </p:nvSpPr>
        <p:spPr>
          <a:xfrm flipH="1">
            <a:off x="703952" y="186257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Подбор на </a:t>
            </a: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екип</a:t>
            </a: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и </a:t>
            </a: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разпределение</a:t>
            </a: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на </a:t>
            </a: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задачите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7" name="Google Shape;1697;p40"/>
          <p:cNvSpPr txBox="1"/>
          <p:nvPr/>
        </p:nvSpPr>
        <p:spPr>
          <a:xfrm flipH="1">
            <a:off x="2667852" y="186257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Изграждане</a:t>
            </a: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на 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CI/CD</a:t>
            </a: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система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8" name="Google Shape;1698;p40"/>
          <p:cNvSpPr txBox="1"/>
          <p:nvPr/>
        </p:nvSpPr>
        <p:spPr>
          <a:xfrm flipH="1">
            <a:off x="4631752" y="186257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Паралелна</a:t>
            </a: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разработка на 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Front/Backend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9" name="Google Shape;1699;p40"/>
          <p:cNvSpPr txBox="1"/>
          <p:nvPr/>
        </p:nvSpPr>
        <p:spPr>
          <a:xfrm flipH="1">
            <a:off x="6595652" y="186257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Комуникация</a:t>
            </a: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с </a:t>
            </a: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целевата</a:t>
            </a: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аудитория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00" name="Google Shape;1700;p40"/>
          <p:cNvCxnSpPr>
            <a:stCxn id="1701" idx="6"/>
            <a:endCxn id="1702" idx="2"/>
          </p:cNvCxnSpPr>
          <p:nvPr/>
        </p:nvCxnSpPr>
        <p:spPr>
          <a:xfrm>
            <a:off x="1659600" y="1678500"/>
            <a:ext cx="188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3" name="Google Shape;1703;p40"/>
          <p:cNvCxnSpPr>
            <a:stCxn id="1702" idx="6"/>
            <a:endCxn id="1704" idx="2"/>
          </p:cNvCxnSpPr>
          <p:nvPr/>
        </p:nvCxnSpPr>
        <p:spPr>
          <a:xfrm>
            <a:off x="3624425" y="1678500"/>
            <a:ext cx="1881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5" name="Google Shape;1705;p40"/>
          <p:cNvCxnSpPr>
            <a:stCxn id="1704" idx="6"/>
            <a:endCxn id="1706" idx="2"/>
          </p:cNvCxnSpPr>
          <p:nvPr/>
        </p:nvCxnSpPr>
        <p:spPr>
          <a:xfrm>
            <a:off x="5588325" y="1678500"/>
            <a:ext cx="1881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7" name="Google Shape;1707;p40"/>
          <p:cNvSpPr txBox="1"/>
          <p:nvPr/>
        </p:nvSpPr>
        <p:spPr>
          <a:xfrm flipH="1">
            <a:off x="703952" y="362082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Мащабиране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8" name="Google Shape;1708;p40"/>
          <p:cNvSpPr txBox="1"/>
          <p:nvPr/>
        </p:nvSpPr>
        <p:spPr>
          <a:xfrm flipH="1">
            <a:off x="2667852" y="362082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Анализ на </a:t>
            </a: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натоварването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9" name="Google Shape;1709;p40"/>
          <p:cNvSpPr txBox="1"/>
          <p:nvPr/>
        </p:nvSpPr>
        <p:spPr>
          <a:xfrm flipH="1">
            <a:off x="4631752" y="362082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Документиране</a:t>
            </a: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на </a:t>
            </a: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постиганите</a:t>
            </a: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резултати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0" name="Google Shape;1710;p40"/>
          <p:cNvSpPr txBox="1"/>
          <p:nvPr/>
        </p:nvSpPr>
        <p:spPr>
          <a:xfrm flipH="1">
            <a:off x="6595652" y="362082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Събиране</a:t>
            </a: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на обратна </a:t>
            </a: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връзка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11" name="Google Shape;1711;p40"/>
          <p:cNvCxnSpPr>
            <a:stCxn id="1712" idx="6"/>
          </p:cNvCxnSpPr>
          <p:nvPr/>
        </p:nvCxnSpPr>
        <p:spPr>
          <a:xfrm>
            <a:off x="1659600" y="3438469"/>
            <a:ext cx="1905000" cy="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3" name="Google Shape;1713;p40"/>
          <p:cNvCxnSpPr>
            <a:stCxn id="1714" idx="6"/>
            <a:endCxn id="1715" idx="2"/>
          </p:cNvCxnSpPr>
          <p:nvPr/>
        </p:nvCxnSpPr>
        <p:spPr>
          <a:xfrm>
            <a:off x="3624425" y="3438469"/>
            <a:ext cx="1881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6" name="Google Shape;1716;p40"/>
          <p:cNvCxnSpPr>
            <a:stCxn id="1715" idx="6"/>
            <a:endCxn id="1717" idx="2"/>
          </p:cNvCxnSpPr>
          <p:nvPr/>
        </p:nvCxnSpPr>
        <p:spPr>
          <a:xfrm>
            <a:off x="5588325" y="3438469"/>
            <a:ext cx="1881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8" name="Google Shape;1718;p40"/>
          <p:cNvCxnSpPr>
            <a:stCxn id="1706" idx="6"/>
            <a:endCxn id="1717" idx="6"/>
          </p:cNvCxnSpPr>
          <p:nvPr/>
        </p:nvCxnSpPr>
        <p:spPr>
          <a:xfrm>
            <a:off x="7552225" y="1678500"/>
            <a:ext cx="600" cy="1760100"/>
          </a:xfrm>
          <a:prstGeom prst="curvedConnector3">
            <a:avLst>
              <a:gd name="adj1" fmla="val 1696458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9" name="Google Shape;1719;p40"/>
          <p:cNvCxnSpPr>
            <a:stCxn id="1701" idx="2"/>
          </p:cNvCxnSpPr>
          <p:nvPr/>
        </p:nvCxnSpPr>
        <p:spPr>
          <a:xfrm flipH="1">
            <a:off x="-395700" y="1678500"/>
            <a:ext cx="1972800" cy="6408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1" name="Google Shape;1701;p40"/>
          <p:cNvSpPr/>
          <p:nvPr/>
        </p:nvSpPr>
        <p:spPr>
          <a:xfrm>
            <a:off x="1577100" y="1637250"/>
            <a:ext cx="82500" cy="82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2" name="Google Shape;1702;p40"/>
          <p:cNvSpPr/>
          <p:nvPr/>
        </p:nvSpPr>
        <p:spPr>
          <a:xfrm>
            <a:off x="3541925" y="1637250"/>
            <a:ext cx="82500" cy="82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4" name="Google Shape;1704;p40"/>
          <p:cNvSpPr/>
          <p:nvPr/>
        </p:nvSpPr>
        <p:spPr>
          <a:xfrm>
            <a:off x="5505825" y="1637250"/>
            <a:ext cx="82500" cy="82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6" name="Google Shape;1706;p40"/>
          <p:cNvSpPr/>
          <p:nvPr/>
        </p:nvSpPr>
        <p:spPr>
          <a:xfrm>
            <a:off x="7469725" y="1637250"/>
            <a:ext cx="82500" cy="82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2" name="Google Shape;1712;p40"/>
          <p:cNvSpPr/>
          <p:nvPr/>
        </p:nvSpPr>
        <p:spPr>
          <a:xfrm>
            <a:off x="1577100" y="3397219"/>
            <a:ext cx="82500" cy="82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4" name="Google Shape;1714;p40"/>
          <p:cNvSpPr/>
          <p:nvPr/>
        </p:nvSpPr>
        <p:spPr>
          <a:xfrm>
            <a:off x="3541925" y="3397219"/>
            <a:ext cx="82500" cy="82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5" name="Google Shape;1715;p40"/>
          <p:cNvSpPr/>
          <p:nvPr/>
        </p:nvSpPr>
        <p:spPr>
          <a:xfrm>
            <a:off x="5505825" y="3397219"/>
            <a:ext cx="82500" cy="82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7" name="Google Shape;1717;p40"/>
          <p:cNvSpPr/>
          <p:nvPr/>
        </p:nvSpPr>
        <p:spPr>
          <a:xfrm>
            <a:off x="7469725" y="3397219"/>
            <a:ext cx="82500" cy="82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28"/>
          <p:cNvSpPr txBox="1">
            <a:spLocks noGrp="1"/>
          </p:cNvSpPr>
          <p:nvPr>
            <p:ph type="title"/>
          </p:nvPr>
        </p:nvSpPr>
        <p:spPr>
          <a:xfrm>
            <a:off x="720000" y="38660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Използвани</a:t>
            </a:r>
            <a:r>
              <a:rPr lang="ru-RU" dirty="0"/>
              <a:t> технологии</a:t>
            </a:r>
            <a:endParaRPr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1139017C-A03C-5128-B772-1E9DC19CD2C9}"/>
              </a:ext>
            </a:extLst>
          </p:cNvPr>
          <p:cNvSpPr/>
          <p:nvPr/>
        </p:nvSpPr>
        <p:spPr>
          <a:xfrm>
            <a:off x="5074920" y="1447799"/>
            <a:ext cx="2736000" cy="2736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BackEnd</a:t>
            </a:r>
            <a:endParaRPr lang="ru-RU" sz="18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</a:t>
            </a:r>
          </a:p>
          <a:p>
            <a:pPr algn="ctr"/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OpenTripPlanner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GraphQL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309335CF-B965-E9D9-C7F8-5DBAFF733D56}"/>
              </a:ext>
            </a:extLst>
          </p:cNvPr>
          <p:cNvSpPr/>
          <p:nvPr/>
        </p:nvSpPr>
        <p:spPr>
          <a:xfrm>
            <a:off x="1577051" y="1447799"/>
            <a:ext cx="2736000" cy="2736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FrontEnd</a:t>
            </a: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React</a:t>
            </a:r>
          </a:p>
          <a:p>
            <a:pPr algn="ctr"/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HeroUI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Leaflet</a:t>
            </a:r>
          </a:p>
          <a:p>
            <a:pPr algn="ctr"/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Tailwindcss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Typescript</a:t>
            </a:r>
          </a:p>
          <a:p>
            <a:pPr algn="ctr"/>
            <a:endParaRPr lang="bg-BG" dirty="0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34"/>
          <p:cNvSpPr/>
          <p:nvPr/>
        </p:nvSpPr>
        <p:spPr>
          <a:xfrm>
            <a:off x="8767878" y="463387"/>
            <a:ext cx="131041" cy="144443"/>
          </a:xfrm>
          <a:custGeom>
            <a:avLst/>
            <a:gdLst/>
            <a:ahLst/>
            <a:cxnLst/>
            <a:rect l="l" t="t" r="r" b="b"/>
            <a:pathLst>
              <a:path w="88" h="97" extrusionOk="0">
                <a:moveTo>
                  <a:pt x="2" y="96"/>
                </a:moveTo>
                <a:lnTo>
                  <a:pt x="29" y="96"/>
                </a:lnTo>
                <a:cubicBezTo>
                  <a:pt x="30" y="96"/>
                  <a:pt x="32" y="95"/>
                  <a:pt x="32" y="93"/>
                </a:cubicBezTo>
                <a:lnTo>
                  <a:pt x="32" y="65"/>
                </a:lnTo>
                <a:cubicBezTo>
                  <a:pt x="32" y="64"/>
                  <a:pt x="33" y="62"/>
                  <a:pt x="34" y="62"/>
                </a:cubicBezTo>
                <a:lnTo>
                  <a:pt x="53" y="62"/>
                </a:lnTo>
                <a:cubicBezTo>
                  <a:pt x="55" y="62"/>
                  <a:pt x="56" y="64"/>
                  <a:pt x="56" y="65"/>
                </a:cubicBezTo>
                <a:lnTo>
                  <a:pt x="56" y="94"/>
                </a:lnTo>
                <a:cubicBezTo>
                  <a:pt x="56" y="95"/>
                  <a:pt x="57" y="97"/>
                  <a:pt x="59" y="97"/>
                </a:cubicBezTo>
                <a:lnTo>
                  <a:pt x="85" y="97"/>
                </a:lnTo>
                <a:cubicBezTo>
                  <a:pt x="87" y="97"/>
                  <a:pt x="88" y="95"/>
                  <a:pt x="88" y="94"/>
                </a:cubicBezTo>
                <a:lnTo>
                  <a:pt x="88" y="43"/>
                </a:lnTo>
                <a:cubicBezTo>
                  <a:pt x="88" y="42"/>
                  <a:pt x="88" y="41"/>
                  <a:pt x="87" y="41"/>
                </a:cubicBezTo>
                <a:lnTo>
                  <a:pt x="46" y="1"/>
                </a:lnTo>
                <a:cubicBezTo>
                  <a:pt x="45" y="0"/>
                  <a:pt x="43" y="0"/>
                  <a:pt x="42" y="1"/>
                </a:cubicBezTo>
                <a:lnTo>
                  <a:pt x="0" y="40"/>
                </a:lnTo>
                <a:cubicBezTo>
                  <a:pt x="0" y="40"/>
                  <a:pt x="0" y="41"/>
                  <a:pt x="0" y="42"/>
                </a:cubicBezTo>
                <a:lnTo>
                  <a:pt x="0" y="93"/>
                </a:lnTo>
                <a:cubicBezTo>
                  <a:pt x="0" y="95"/>
                  <a:pt x="1" y="96"/>
                  <a:pt x="2" y="9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93AD7E91-481B-FA85-C918-D053502E1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31065"/>
            <a:ext cx="7704000" cy="572700"/>
          </a:xfrm>
        </p:spPr>
        <p:txBody>
          <a:bodyPr/>
          <a:lstStyle/>
          <a:p>
            <a:r>
              <a:rPr lang="ru-RU" dirty="0"/>
              <a:t>Схема на </a:t>
            </a:r>
            <a:r>
              <a:rPr lang="ru-RU" dirty="0" err="1"/>
              <a:t>приложението</a:t>
            </a:r>
            <a:endParaRPr lang="bg-BG" dirty="0"/>
          </a:p>
        </p:txBody>
      </p:sp>
      <p:pic>
        <p:nvPicPr>
          <p:cNvPr id="5" name="Картина 4" descr="Картина, която съдържа текст, екранна снимка, Шрифт, Графика&#10;&#10;Генерираното от ИИ съдържание може да е неправилно.">
            <a:extLst>
              <a:ext uri="{FF2B5EF4-FFF2-40B4-BE49-F238E27FC236}">
                <a16:creationId xmlns:a16="http://schemas.microsoft.com/office/drawing/2014/main" id="{B4AE8AEF-B926-B38E-EDB4-C6F11CCBB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184" y="1142933"/>
            <a:ext cx="6111631" cy="332844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am Collaboration App Pitck Deck by Slidesgo">
  <a:themeElements>
    <a:clrScheme name="Simple Light">
      <a:dk1>
        <a:srgbClr val="263238"/>
      </a:dk1>
      <a:lt1>
        <a:srgbClr val="FFFFFF"/>
      </a:lt1>
      <a:dk2>
        <a:srgbClr val="EC442C"/>
      </a:dk2>
      <a:lt2>
        <a:srgbClr val="455A64"/>
      </a:lt2>
      <a:accent1>
        <a:srgbClr val="BBBBBB"/>
      </a:accent1>
      <a:accent2>
        <a:srgbClr val="EBEBE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4072</TotalTime>
  <Words>215</Words>
  <Application>Microsoft Office PowerPoint</Application>
  <PresentationFormat>Презентация на цял екран (16:9)</PresentationFormat>
  <Paragraphs>60</Paragraphs>
  <Slides>14</Slides>
  <Notes>14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14</vt:i4>
      </vt:variant>
    </vt:vector>
  </HeadingPairs>
  <TitlesOfParts>
    <vt:vector size="18" baseType="lpstr">
      <vt:lpstr>Roboto Medium</vt:lpstr>
      <vt:lpstr>Arial</vt:lpstr>
      <vt:lpstr>Roboto</vt:lpstr>
      <vt:lpstr>Team Collaboration App Pitck Deck by Slidesgo</vt:lpstr>
      <vt:lpstr>Вайс</vt:lpstr>
      <vt:lpstr>Отборът ни</vt:lpstr>
      <vt:lpstr>Идея и предимства</vt:lpstr>
      <vt:lpstr>Как се появи идеята?</vt:lpstr>
      <vt:lpstr>Презентация на PowerPoint</vt:lpstr>
      <vt:lpstr>-&gt; Локация в реално време  -&gt; Универсалност и интеграция  -&gt; Обединяване на транспортни системи  </vt:lpstr>
      <vt:lpstr>План за реализация</vt:lpstr>
      <vt:lpstr>Използвани технологии</vt:lpstr>
      <vt:lpstr>Схема на приложението</vt:lpstr>
      <vt:lpstr>Демонстрация</vt:lpstr>
      <vt:lpstr>Бъдещо развитие</vt:lpstr>
      <vt:lpstr>Източници</vt:lpstr>
      <vt:lpstr>Рекламен материал</vt:lpstr>
      <vt:lpstr>Това е за днес!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Wise</dc:title>
  <dc:creator>Елизавета Капуста</dc:creator>
  <cp:lastModifiedBy>Елизавета Капуста</cp:lastModifiedBy>
  <cp:revision>9</cp:revision>
  <dcterms:modified xsi:type="dcterms:W3CDTF">2025-03-05T12:26:37Z</dcterms:modified>
</cp:coreProperties>
</file>