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7" r:id="rId8"/>
    <p:sldId id="271" r:id="rId9"/>
    <p:sldId id="272" r:id="rId10"/>
    <p:sldId id="311" r:id="rId11"/>
  </p:sldIdLst>
  <p:sldSz cx="9144000" cy="5143500" type="screen16x9"/>
  <p:notesSz cx="6858000" cy="9144000"/>
  <p:embeddedFontLst>
    <p:embeddedFont>
      <p:font typeface="Baloo 2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l Messiri" panose="020B0604020202020204" charset="-78"/>
      <p:regular r:id="rId19"/>
      <p:bold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3798B-DDF7-4356-9723-002DC853B6C8}">
  <a:tblStyle styleId="{8583798B-DDF7-4356-9723-002DC853B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D2B5D3-7A1C-47A7-9F1B-704BF00B7F1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d143d5643_2_1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d143d5643_2_1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1" name="Google Shape;9541;ged143d5643_2_13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2" name="Google Shape;9542;ged143d5643_2_13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1" r:id="rId7"/>
    <p:sldLayoutId id="2147483662" r:id="rId8"/>
    <p:sldLayoutId id="2147483670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tx2"/>
                </a:solidFill>
              </a:rPr>
              <a:t>User Database With Arrays</a:t>
            </a:r>
            <a:endParaRPr u="sng" dirty="0">
              <a:solidFill>
                <a:schemeClr val="tx2"/>
              </a:solidFill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2490" y="2830484"/>
            <a:ext cx="4832100" cy="969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Fhulufhelani Mudumela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10/10/2023</a:t>
            </a: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324925"/>
            <a:ext cx="4050161" cy="278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Baloo 2" panose="020B0604020202020204" charset="0"/>
                <a:ea typeface="Roboto"/>
                <a:cs typeface="Baloo 2" panose="020B0604020202020204" charset="0"/>
                <a:sym typeface="Roboto"/>
              </a:rPr>
              <a:t>Problem Statement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Baloo 2" panose="020B0604020202020204" charset="0"/>
                <a:ea typeface="Roboto"/>
                <a:cs typeface="Baloo 2" panose="020B0604020202020204" charset="0"/>
                <a:sym typeface="Roboto"/>
              </a:rPr>
              <a:t>Solution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Baloo 2" panose="020B0604020202020204" charset="0"/>
                <a:ea typeface="Roboto"/>
                <a:cs typeface="Baloo 2" panose="020B0604020202020204" charset="0"/>
                <a:sym typeface="Roboto"/>
              </a:rPr>
              <a:t>Other Options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Baloo 2" panose="020B0604020202020204" charset="0"/>
                <a:ea typeface="Roboto"/>
                <a:cs typeface="Baloo 2" panose="020B0604020202020204" charset="0"/>
                <a:sym typeface="Roboto"/>
              </a:rPr>
              <a:t>Decisions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Baloo 2" panose="020B0604020202020204" charset="0"/>
                <a:ea typeface="Roboto"/>
                <a:cs typeface="Baloo 2" panose="020B0604020202020204" charset="0"/>
                <a:sym typeface="Roboto"/>
              </a:rPr>
              <a:t>Conclusion</a:t>
            </a:r>
            <a:endParaRPr lang="en-US" sz="2800" dirty="0">
              <a:solidFill>
                <a:schemeClr val="tx1"/>
              </a:solidFill>
              <a:latin typeface="Baloo 2" panose="020B0604020202020204" charset="0"/>
              <a:ea typeface="Calibri"/>
              <a:cs typeface="Baloo 2" panose="020B060402020202020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100"/>
              <a:buFont typeface="Arial"/>
              <a:buNone/>
            </a:pPr>
            <a:endParaRPr sz="2800" dirty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/>
                </a:solidFill>
              </a:rPr>
              <a:t>Agenda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4" name="Google Shape;396;p45">
            <a:extLst>
              <a:ext uri="{FF2B5EF4-FFF2-40B4-BE49-F238E27FC236}">
                <a16:creationId xmlns:a16="http://schemas.microsoft.com/office/drawing/2014/main" id="{396BF33E-EDC9-83EA-F389-531B8BE8DE10}"/>
              </a:ext>
            </a:extLst>
          </p:cNvPr>
          <p:cNvSpPr txBox="1">
            <a:spLocks/>
          </p:cNvSpPr>
          <p:nvPr/>
        </p:nvSpPr>
        <p:spPr>
          <a:xfrm flipH="1">
            <a:off x="6699347" y="1725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600" dirty="0">
                <a:solidFill>
                  <a:schemeClr val="tx2"/>
                </a:solidFill>
                <a:latin typeface="El Messiri" panose="020B0604020202020204" charset="-78"/>
                <a:cs typeface="El Messiri" panose="020B0604020202020204" charset="-78"/>
              </a:rPr>
              <a:t>01</a:t>
            </a:r>
          </a:p>
        </p:txBody>
      </p:sp>
      <p:grpSp>
        <p:nvGrpSpPr>
          <p:cNvPr id="5" name="Google Shape;322;p42">
            <a:extLst>
              <a:ext uri="{FF2B5EF4-FFF2-40B4-BE49-F238E27FC236}">
                <a16:creationId xmlns:a16="http://schemas.microsoft.com/office/drawing/2014/main" id="{58A39EF7-035F-0F6D-0DD9-D491E2877600}"/>
              </a:ext>
            </a:extLst>
          </p:cNvPr>
          <p:cNvGrpSpPr/>
          <p:nvPr/>
        </p:nvGrpSpPr>
        <p:grpSpPr>
          <a:xfrm>
            <a:off x="713225" y="3786061"/>
            <a:ext cx="636900" cy="322800"/>
            <a:chOff x="790074" y="3806775"/>
            <a:chExt cx="636900" cy="322800"/>
          </a:xfrm>
        </p:grpSpPr>
        <p:sp>
          <p:nvSpPr>
            <p:cNvPr id="6" name="Google Shape;323;p42">
              <a:extLst>
                <a:ext uri="{FF2B5EF4-FFF2-40B4-BE49-F238E27FC236}">
                  <a16:creationId xmlns:a16="http://schemas.microsoft.com/office/drawing/2014/main" id="{DC94EEDF-E78D-5A82-98E6-CE0FCFB8FA5F}"/>
                </a:ext>
              </a:extLst>
            </p:cNvPr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324;p42">
              <a:extLst>
                <a:ext uri="{FF2B5EF4-FFF2-40B4-BE49-F238E27FC236}">
                  <a16:creationId xmlns:a16="http://schemas.microsoft.com/office/drawing/2014/main" id="{ADC9EF0D-6C52-6F5C-C667-66C25630FE26}"/>
                </a:ext>
              </a:extLst>
            </p:cNvPr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3179614" y="890814"/>
            <a:ext cx="59643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/>
                </a:solidFill>
              </a:rPr>
              <a:t>Problem Statement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3440871" y="1860549"/>
            <a:ext cx="3859814" cy="2392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" sz="2400" dirty="0"/>
              <a:t>he user wants a program that can allow the user to input their data and their data gets saved in the database.</a:t>
            </a:r>
            <a:endParaRPr sz="2400" dirty="0"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7599864" y="4090364"/>
            <a:ext cx="1544136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02</a:t>
            </a:r>
            <a:endParaRPr sz="6600" dirty="0"/>
          </a:p>
        </p:txBody>
      </p:sp>
      <p:grpSp>
        <p:nvGrpSpPr>
          <p:cNvPr id="40" name="Google Shape;322;p42">
            <a:extLst>
              <a:ext uri="{FF2B5EF4-FFF2-40B4-BE49-F238E27FC236}">
                <a16:creationId xmlns:a16="http://schemas.microsoft.com/office/drawing/2014/main" id="{DC87EF96-61CB-5FDC-6746-587AA18ED8B2}"/>
              </a:ext>
            </a:extLst>
          </p:cNvPr>
          <p:cNvGrpSpPr/>
          <p:nvPr/>
        </p:nvGrpSpPr>
        <p:grpSpPr>
          <a:xfrm>
            <a:off x="1051331" y="538986"/>
            <a:ext cx="636900" cy="322800"/>
            <a:chOff x="790074" y="3806775"/>
            <a:chExt cx="636900" cy="322800"/>
          </a:xfrm>
        </p:grpSpPr>
        <p:sp>
          <p:nvSpPr>
            <p:cNvPr id="41" name="Google Shape;323;p42">
              <a:extLst>
                <a:ext uri="{FF2B5EF4-FFF2-40B4-BE49-F238E27FC236}">
                  <a16:creationId xmlns:a16="http://schemas.microsoft.com/office/drawing/2014/main" id="{71340731-9ABB-BFE5-E211-4A52BF24F3DC}"/>
                </a:ext>
              </a:extLst>
            </p:cNvPr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324;p42">
              <a:extLst>
                <a:ext uri="{FF2B5EF4-FFF2-40B4-BE49-F238E27FC236}">
                  <a16:creationId xmlns:a16="http://schemas.microsoft.com/office/drawing/2014/main" id="{D464083D-95D5-6F30-4A7F-E45CD7FD1C21}"/>
                </a:ext>
              </a:extLst>
            </p:cNvPr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3413346" y="1213287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Solution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4980749" y="1932123"/>
            <a:ext cx="3582336" cy="2445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2000" dirty="0"/>
              <a:t>Develop a program that will prompt their user for their details and store them in an in-memory array. The program should also calculate users age and store in the database.</a:t>
            </a:r>
            <a:endParaRPr sz="2000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771917" y="0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03</a:t>
            </a:r>
            <a:endParaRPr sz="6600"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449007" y="1077087"/>
            <a:ext cx="4575053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/>
                </a:solidFill>
              </a:rPr>
              <a:t>Other Options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567413" y="1874293"/>
            <a:ext cx="3437634" cy="171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 added the email validation class, and the calculator class calculates year based on the year we are currently in.</a:t>
            </a:r>
            <a:endParaRPr sz="2000"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93863" y="1445787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/>
                </a:solidFill>
              </a:rPr>
              <a:t>Decisions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49" y="2361172"/>
            <a:ext cx="3471025" cy="1551981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Baloo 2" panose="020B0604020202020204" charset="0"/>
                <a:ea typeface="Calibri"/>
                <a:cs typeface="Baloo 2" panose="020B0604020202020204" charset="0"/>
                <a:sym typeface="Calibri"/>
              </a:rPr>
              <a:t>Using the modularity method helped a lot to divide our code into particles or parts so that our class logic</a:t>
            </a:r>
            <a:endParaRPr sz="2000" dirty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93863" y="213324"/>
            <a:ext cx="1265650" cy="10143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05</a:t>
            </a:r>
            <a:endParaRPr sz="6600" dirty="0"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7"/>
          <p:cNvSpPr/>
          <p:nvPr/>
        </p:nvSpPr>
        <p:spPr>
          <a:xfrm>
            <a:off x="6682000" y="2500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57"/>
          <p:cNvGrpSpPr/>
          <p:nvPr/>
        </p:nvGrpSpPr>
        <p:grpSpPr>
          <a:xfrm>
            <a:off x="7063076" y="2003623"/>
            <a:ext cx="1209758" cy="3173849"/>
            <a:chOff x="7005588" y="1179275"/>
            <a:chExt cx="706180" cy="1852694"/>
          </a:xfrm>
        </p:grpSpPr>
        <p:sp>
          <p:nvSpPr>
            <p:cNvPr id="976" name="Google Shape;976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F28F11-AAC0-E694-BCA0-0FBFBBBA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" y="297202"/>
            <a:ext cx="7939459" cy="45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86;p58">
            <a:extLst>
              <a:ext uri="{FF2B5EF4-FFF2-40B4-BE49-F238E27FC236}">
                <a16:creationId xmlns:a16="http://schemas.microsoft.com/office/drawing/2014/main" id="{02889077-068E-D649-57FB-DF66B3DA2EE7}"/>
              </a:ext>
            </a:extLst>
          </p:cNvPr>
          <p:cNvSpPr txBox="1">
            <a:spLocks/>
          </p:cNvSpPr>
          <p:nvPr/>
        </p:nvSpPr>
        <p:spPr>
          <a:xfrm>
            <a:off x="7373589" y="3962967"/>
            <a:ext cx="1468951" cy="86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dirty="0">
                <a:solidFill>
                  <a:schemeClr val="tx2"/>
                </a:solidFill>
                <a:latin typeface="El Messiri" panose="020B0604020202020204" charset="-78"/>
                <a:cs typeface="El Messiri" panose="020B0604020202020204" charset="-78"/>
              </a:rPr>
              <a:t>07</a:t>
            </a:r>
          </a:p>
        </p:txBody>
      </p:sp>
      <p:grpSp>
        <p:nvGrpSpPr>
          <p:cNvPr id="5" name="Google Shape;322;p42">
            <a:extLst>
              <a:ext uri="{FF2B5EF4-FFF2-40B4-BE49-F238E27FC236}">
                <a16:creationId xmlns:a16="http://schemas.microsoft.com/office/drawing/2014/main" id="{C6C90AB0-7869-5827-D08E-ED6315B4C781}"/>
              </a:ext>
            </a:extLst>
          </p:cNvPr>
          <p:cNvGrpSpPr/>
          <p:nvPr/>
        </p:nvGrpSpPr>
        <p:grpSpPr>
          <a:xfrm>
            <a:off x="633829" y="4397449"/>
            <a:ext cx="636900" cy="322800"/>
            <a:chOff x="790074" y="3806775"/>
            <a:chExt cx="636900" cy="322800"/>
          </a:xfrm>
        </p:grpSpPr>
        <p:sp>
          <p:nvSpPr>
            <p:cNvPr id="6" name="Google Shape;323;p42">
              <a:extLst>
                <a:ext uri="{FF2B5EF4-FFF2-40B4-BE49-F238E27FC236}">
                  <a16:creationId xmlns:a16="http://schemas.microsoft.com/office/drawing/2014/main" id="{BF90C2E5-5984-F0F9-44F3-2C6AF83F6E1E}"/>
                </a:ext>
              </a:extLst>
            </p:cNvPr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324;p42">
              <a:extLst>
                <a:ext uri="{FF2B5EF4-FFF2-40B4-BE49-F238E27FC236}">
                  <a16:creationId xmlns:a16="http://schemas.microsoft.com/office/drawing/2014/main" id="{C43594A7-6B12-6DD2-E398-43B0153EE08B}"/>
                </a:ext>
              </a:extLst>
            </p:cNvPr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037485" y="829707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2"/>
                </a:solidFill>
              </a:rPr>
              <a:t>Summary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4055442" y="1415160"/>
            <a:ext cx="3676884" cy="22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This program has been designed to allow the user to input their data in the database. It has been designed in a way that it would be easy for the user to walk through the program</a:t>
            </a:r>
            <a:endParaRPr sz="2000"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7675049" y="4163548"/>
            <a:ext cx="1468951" cy="86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07</a:t>
            </a:r>
            <a:endParaRPr sz="6600"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6E4E89F4-77C8-07EA-17C5-A1CA869D9305}"/>
              </a:ext>
            </a:extLst>
          </p:cNvPr>
          <p:cNvPicPr preferRelativeResize="0"/>
          <p:nvPr/>
        </p:nvPicPr>
        <p:blipFill>
          <a:blip r:embed="rId3"/>
          <a:srcRect l="388" r="388"/>
          <a:stretch/>
        </p:blipFill>
        <p:spPr>
          <a:xfrm>
            <a:off x="0" y="1"/>
            <a:ext cx="9144000" cy="50219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4;p21">
            <a:extLst>
              <a:ext uri="{FF2B5EF4-FFF2-40B4-BE49-F238E27FC236}">
                <a16:creationId xmlns:a16="http://schemas.microsoft.com/office/drawing/2014/main" id="{388CEE89-0E90-EBCF-BF04-38DD43340FAE}"/>
              </a:ext>
            </a:extLst>
          </p:cNvPr>
          <p:cNvSpPr txBox="1">
            <a:spLocks/>
          </p:cNvSpPr>
          <p:nvPr/>
        </p:nvSpPr>
        <p:spPr>
          <a:xfrm>
            <a:off x="311700" y="519709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800" b="1">
                <a:solidFill>
                  <a:srgbClr val="FFC50C"/>
                </a:solidFill>
              </a:rPr>
              <a:t>Follow us on these platforms for more :</a:t>
            </a:r>
            <a:endParaRPr lang="en-US" sz="4400" b="1">
              <a:solidFill>
                <a:srgbClr val="FFC5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5;p21">
            <a:extLst>
              <a:ext uri="{FF2B5EF4-FFF2-40B4-BE49-F238E27FC236}">
                <a16:creationId xmlns:a16="http://schemas.microsoft.com/office/drawing/2014/main" id="{382375FE-CFAF-6A8C-2325-AAAE25550781}"/>
              </a:ext>
            </a:extLst>
          </p:cNvPr>
          <p:cNvSpPr txBox="1"/>
          <p:nvPr/>
        </p:nvSpPr>
        <p:spPr>
          <a:xfrm>
            <a:off x="-473250" y="536459"/>
            <a:ext cx="107802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16;p21">
            <a:extLst>
              <a:ext uri="{FF2B5EF4-FFF2-40B4-BE49-F238E27FC236}">
                <a16:creationId xmlns:a16="http://schemas.microsoft.com/office/drawing/2014/main" id="{7C3C4553-6686-0293-3E21-8D37FB06E3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4689" y="3004794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7;p21">
            <a:extLst>
              <a:ext uri="{FF2B5EF4-FFF2-40B4-BE49-F238E27FC236}">
                <a16:creationId xmlns:a16="http://schemas.microsoft.com/office/drawing/2014/main" id="{0C0B8E6C-197F-B461-20CB-3C30E6EE22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875" y="1260409"/>
            <a:ext cx="4238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176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Proxima Nova</vt:lpstr>
      <vt:lpstr>Proxima Nova Semibold</vt:lpstr>
      <vt:lpstr>Calibri</vt:lpstr>
      <vt:lpstr>Wingdings</vt:lpstr>
      <vt:lpstr>Baloo 2</vt:lpstr>
      <vt:lpstr>Roboto Condensed</vt:lpstr>
      <vt:lpstr>El Messiri</vt:lpstr>
      <vt:lpstr>Programming Language Master's Degree by Slidesgo</vt:lpstr>
      <vt:lpstr>Slidesgo Final Pages</vt:lpstr>
      <vt:lpstr>User Database With Arrays</vt:lpstr>
      <vt:lpstr>Agenda</vt:lpstr>
      <vt:lpstr>Problem Statement</vt:lpstr>
      <vt:lpstr>Solution</vt:lpstr>
      <vt:lpstr>Other Options</vt:lpstr>
      <vt:lpstr>Decisions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Database with Arrays</dc:title>
  <dc:creator>Fhulufhelani Mudumela</dc:creator>
  <cp:lastModifiedBy>Fhulufhelani Mudumela</cp:lastModifiedBy>
  <cp:revision>9</cp:revision>
  <dcterms:modified xsi:type="dcterms:W3CDTF">2023-10-09T09:28:06Z</dcterms:modified>
</cp:coreProperties>
</file>