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07" r:id="rId3"/>
    <p:sldId id="295" r:id="rId4"/>
    <p:sldId id="297" r:id="rId5"/>
    <p:sldId id="296" r:id="rId6"/>
    <p:sldId id="294" r:id="rId7"/>
    <p:sldId id="291" r:id="rId8"/>
    <p:sldId id="269" r:id="rId9"/>
    <p:sldId id="268" r:id="rId10"/>
    <p:sldId id="271" r:id="rId11"/>
    <p:sldId id="298" r:id="rId12"/>
    <p:sldId id="285" r:id="rId13"/>
    <p:sldId id="286" r:id="rId14"/>
    <p:sldId id="299" r:id="rId15"/>
    <p:sldId id="300" r:id="rId16"/>
    <p:sldId id="289" r:id="rId17"/>
    <p:sldId id="301" r:id="rId18"/>
    <p:sldId id="263" r:id="rId19"/>
    <p:sldId id="302" r:id="rId20"/>
    <p:sldId id="303" r:id="rId21"/>
    <p:sldId id="304" r:id="rId22"/>
    <p:sldId id="305" r:id="rId23"/>
    <p:sldId id="306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6" autoAdjust="0"/>
    <p:restoredTop sz="81092" autoAdjust="0"/>
  </p:normalViewPr>
  <p:slideViewPr>
    <p:cSldViewPr snapToGrid="0">
      <p:cViewPr varScale="1">
        <p:scale>
          <a:sx n="55" d="100"/>
          <a:sy n="55" d="100"/>
        </p:scale>
        <p:origin x="9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B1B92-1692-45A2-8262-0FCFAF72F47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D4A42C29-B5A3-48AA-88C6-3EB4DE158EAF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1. 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學習文字接龍</a:t>
          </a:r>
        </a:p>
      </dgm:t>
    </dgm:pt>
    <dgm:pt modelId="{B83ECF79-22F7-49E1-A7E3-76B920AF5B5D}" type="parTrans" cxnId="{8B3EFC5D-DAC0-401D-AF61-8E21E17DAFE1}">
      <dgm:prSet/>
      <dgm:spPr/>
      <dgm:t>
        <a:bodyPr/>
        <a:lstStyle/>
        <a:p>
          <a:endParaRPr lang="zh-TW" altLang="en-US"/>
        </a:p>
      </dgm:t>
    </dgm:pt>
    <dgm:pt modelId="{3879F7A0-54C7-468E-B1FA-DE24CA68751D}" type="sibTrans" cxnId="{8B3EFC5D-DAC0-401D-AF61-8E21E17DAFE1}">
      <dgm:prSet/>
      <dgm:spPr/>
      <dgm:t>
        <a:bodyPr/>
        <a:lstStyle/>
        <a:p>
          <a:endParaRPr lang="zh-TW" altLang="en-US"/>
        </a:p>
      </dgm:t>
    </dgm:pt>
    <dgm:pt modelId="{FBC8790D-1FA4-4DF1-AED1-7705575E64DE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2. 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人類老師引導文字接龍的方向</a:t>
          </a:r>
        </a:p>
      </dgm:t>
    </dgm:pt>
    <dgm:pt modelId="{B016B6ED-A9E7-438E-A919-B31D71ED5C96}" type="parTrans" cxnId="{89A591E9-27DF-4B0B-AA29-388FCB9E6D52}">
      <dgm:prSet/>
      <dgm:spPr/>
      <dgm:t>
        <a:bodyPr/>
        <a:lstStyle/>
        <a:p>
          <a:endParaRPr lang="zh-TW" altLang="en-US"/>
        </a:p>
      </dgm:t>
    </dgm:pt>
    <dgm:pt modelId="{A5DE5A59-8C9B-449C-A18B-ED818D7802E8}" type="sibTrans" cxnId="{89A591E9-27DF-4B0B-AA29-388FCB9E6D52}">
      <dgm:prSet/>
      <dgm:spPr/>
      <dgm:t>
        <a:bodyPr/>
        <a:lstStyle/>
        <a:p>
          <a:endParaRPr lang="zh-TW" altLang="en-US"/>
        </a:p>
      </dgm:t>
    </dgm:pt>
    <dgm:pt modelId="{F0FFB3D8-0340-4851-94ED-0DD974F04404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3. 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模仿人類老師的喜好</a:t>
          </a:r>
        </a:p>
      </dgm:t>
    </dgm:pt>
    <dgm:pt modelId="{91F4117F-9CE8-48AA-94FA-A69E77679606}" type="parTrans" cxnId="{E47D3F08-7CAA-4361-9E19-98CCDF5CD3D9}">
      <dgm:prSet/>
      <dgm:spPr/>
      <dgm:t>
        <a:bodyPr/>
        <a:lstStyle/>
        <a:p>
          <a:endParaRPr lang="zh-TW" altLang="en-US"/>
        </a:p>
      </dgm:t>
    </dgm:pt>
    <dgm:pt modelId="{8217F077-18A0-41E1-A8E7-3162A1E7040F}" type="sibTrans" cxnId="{E47D3F08-7CAA-4361-9E19-98CCDF5CD3D9}">
      <dgm:prSet/>
      <dgm:spPr/>
      <dgm:t>
        <a:bodyPr/>
        <a:lstStyle/>
        <a:p>
          <a:endParaRPr lang="zh-TW" altLang="en-US"/>
        </a:p>
      </dgm:t>
    </dgm:pt>
    <dgm:pt modelId="{CD21ED13-B1A9-43D9-80B5-6DBEAF791533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4. 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用增強式學習向模擬老師學習</a:t>
          </a:r>
        </a:p>
      </dgm:t>
    </dgm:pt>
    <dgm:pt modelId="{9D17A117-C729-4A90-A245-7595A3682AB7}" type="parTrans" cxnId="{B35B7357-15D6-44CB-9717-130370CE5E56}">
      <dgm:prSet/>
      <dgm:spPr/>
      <dgm:t>
        <a:bodyPr/>
        <a:lstStyle/>
        <a:p>
          <a:endParaRPr lang="zh-TW" altLang="en-US"/>
        </a:p>
      </dgm:t>
    </dgm:pt>
    <dgm:pt modelId="{130312F6-2630-4302-AE45-41C7DC93ED52}" type="sibTrans" cxnId="{B35B7357-15D6-44CB-9717-130370CE5E56}">
      <dgm:prSet/>
      <dgm:spPr/>
      <dgm:t>
        <a:bodyPr/>
        <a:lstStyle/>
        <a:p>
          <a:endParaRPr lang="zh-TW" altLang="en-US"/>
        </a:p>
      </dgm:t>
    </dgm:pt>
    <dgm:pt modelId="{13C5C964-571C-4E21-9055-0C2684529318}" type="pres">
      <dgm:prSet presAssocID="{47AB1B92-1692-45A2-8262-0FCFAF72F47B}" presName="linear" presStyleCnt="0">
        <dgm:presLayoutVars>
          <dgm:animLvl val="lvl"/>
          <dgm:resizeHandles val="exact"/>
        </dgm:presLayoutVars>
      </dgm:prSet>
      <dgm:spPr/>
    </dgm:pt>
    <dgm:pt modelId="{165B89EA-BFE0-4BD1-8E40-4CFD88793B54}" type="pres">
      <dgm:prSet presAssocID="{D4A42C29-B5A3-48AA-88C6-3EB4DE158EA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890177D-C464-43AD-9465-922BF5C7C1C8}" type="pres">
      <dgm:prSet presAssocID="{3879F7A0-54C7-468E-B1FA-DE24CA68751D}" presName="spacer" presStyleCnt="0"/>
      <dgm:spPr/>
    </dgm:pt>
    <dgm:pt modelId="{BD60B3A6-778C-47C2-A21D-2138CF777C25}" type="pres">
      <dgm:prSet presAssocID="{FBC8790D-1FA4-4DF1-AED1-7705575E64D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B4B6CEA-3A73-46A7-8D19-B30C44A20C44}" type="pres">
      <dgm:prSet presAssocID="{A5DE5A59-8C9B-449C-A18B-ED818D7802E8}" presName="spacer" presStyleCnt="0"/>
      <dgm:spPr/>
    </dgm:pt>
    <dgm:pt modelId="{D7A2227B-1285-4A31-B4D7-09813EA65159}" type="pres">
      <dgm:prSet presAssocID="{F0FFB3D8-0340-4851-94ED-0DD974F0440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DED39F8-0AB4-45D5-AC3C-83CDA07EEDD2}" type="pres">
      <dgm:prSet presAssocID="{8217F077-18A0-41E1-A8E7-3162A1E7040F}" presName="spacer" presStyleCnt="0"/>
      <dgm:spPr/>
    </dgm:pt>
    <dgm:pt modelId="{88A2153D-F998-4F9F-B167-90C519DA72AE}" type="pres">
      <dgm:prSet presAssocID="{CD21ED13-B1A9-43D9-80B5-6DBEAF79153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47D3F08-7CAA-4361-9E19-98CCDF5CD3D9}" srcId="{47AB1B92-1692-45A2-8262-0FCFAF72F47B}" destId="{F0FFB3D8-0340-4851-94ED-0DD974F04404}" srcOrd="2" destOrd="0" parTransId="{91F4117F-9CE8-48AA-94FA-A69E77679606}" sibTransId="{8217F077-18A0-41E1-A8E7-3162A1E7040F}"/>
    <dgm:cxn modelId="{8B3EFC5D-DAC0-401D-AF61-8E21E17DAFE1}" srcId="{47AB1B92-1692-45A2-8262-0FCFAF72F47B}" destId="{D4A42C29-B5A3-48AA-88C6-3EB4DE158EAF}" srcOrd="0" destOrd="0" parTransId="{B83ECF79-22F7-49E1-A7E3-76B920AF5B5D}" sibTransId="{3879F7A0-54C7-468E-B1FA-DE24CA68751D}"/>
    <dgm:cxn modelId="{82F94160-BF4F-4577-B15E-D549A2F202F5}" type="presOf" srcId="{FBC8790D-1FA4-4DF1-AED1-7705575E64DE}" destId="{BD60B3A6-778C-47C2-A21D-2138CF777C25}" srcOrd="0" destOrd="0" presId="urn:microsoft.com/office/officeart/2005/8/layout/vList2"/>
    <dgm:cxn modelId="{CDC4EE69-3F47-4029-976D-FCC42DAA5572}" type="presOf" srcId="{CD21ED13-B1A9-43D9-80B5-6DBEAF791533}" destId="{88A2153D-F998-4F9F-B167-90C519DA72AE}" srcOrd="0" destOrd="0" presId="urn:microsoft.com/office/officeart/2005/8/layout/vList2"/>
    <dgm:cxn modelId="{B35B7357-15D6-44CB-9717-130370CE5E56}" srcId="{47AB1B92-1692-45A2-8262-0FCFAF72F47B}" destId="{CD21ED13-B1A9-43D9-80B5-6DBEAF791533}" srcOrd="3" destOrd="0" parTransId="{9D17A117-C729-4A90-A245-7595A3682AB7}" sibTransId="{130312F6-2630-4302-AE45-41C7DC93ED52}"/>
    <dgm:cxn modelId="{EC22A8BB-DEFB-4829-9219-80C20BDA5174}" type="presOf" srcId="{47AB1B92-1692-45A2-8262-0FCFAF72F47B}" destId="{13C5C964-571C-4E21-9055-0C2684529318}" srcOrd="0" destOrd="0" presId="urn:microsoft.com/office/officeart/2005/8/layout/vList2"/>
    <dgm:cxn modelId="{1E52AED9-4DA0-4FAF-9F48-7572A1535F6B}" type="presOf" srcId="{D4A42C29-B5A3-48AA-88C6-3EB4DE158EAF}" destId="{165B89EA-BFE0-4BD1-8E40-4CFD88793B54}" srcOrd="0" destOrd="0" presId="urn:microsoft.com/office/officeart/2005/8/layout/vList2"/>
    <dgm:cxn modelId="{5B4CD2E1-0710-487F-8437-D47D54F7A5A0}" type="presOf" srcId="{F0FFB3D8-0340-4851-94ED-0DD974F04404}" destId="{D7A2227B-1285-4A31-B4D7-09813EA65159}" srcOrd="0" destOrd="0" presId="urn:microsoft.com/office/officeart/2005/8/layout/vList2"/>
    <dgm:cxn modelId="{89A591E9-27DF-4B0B-AA29-388FCB9E6D52}" srcId="{47AB1B92-1692-45A2-8262-0FCFAF72F47B}" destId="{FBC8790D-1FA4-4DF1-AED1-7705575E64DE}" srcOrd="1" destOrd="0" parTransId="{B016B6ED-A9E7-438E-A919-B31D71ED5C96}" sibTransId="{A5DE5A59-8C9B-449C-A18B-ED818D7802E8}"/>
    <dgm:cxn modelId="{8391FC66-6244-412E-BA86-1AAC81B5B26C}" type="presParOf" srcId="{13C5C964-571C-4E21-9055-0C2684529318}" destId="{165B89EA-BFE0-4BD1-8E40-4CFD88793B54}" srcOrd="0" destOrd="0" presId="urn:microsoft.com/office/officeart/2005/8/layout/vList2"/>
    <dgm:cxn modelId="{868E2551-2D75-4627-B373-568275B681F9}" type="presParOf" srcId="{13C5C964-571C-4E21-9055-0C2684529318}" destId="{0890177D-C464-43AD-9465-922BF5C7C1C8}" srcOrd="1" destOrd="0" presId="urn:microsoft.com/office/officeart/2005/8/layout/vList2"/>
    <dgm:cxn modelId="{9594A2DF-3E36-456E-B230-9B7B31491EC4}" type="presParOf" srcId="{13C5C964-571C-4E21-9055-0C2684529318}" destId="{BD60B3A6-778C-47C2-A21D-2138CF777C25}" srcOrd="2" destOrd="0" presId="urn:microsoft.com/office/officeart/2005/8/layout/vList2"/>
    <dgm:cxn modelId="{F9D991F5-DEEE-4DA0-878A-22D451B7FC07}" type="presParOf" srcId="{13C5C964-571C-4E21-9055-0C2684529318}" destId="{1B4B6CEA-3A73-46A7-8D19-B30C44A20C44}" srcOrd="3" destOrd="0" presId="urn:microsoft.com/office/officeart/2005/8/layout/vList2"/>
    <dgm:cxn modelId="{FEE5AFD2-7DA6-4E97-8D48-1A4E05D881ED}" type="presParOf" srcId="{13C5C964-571C-4E21-9055-0C2684529318}" destId="{D7A2227B-1285-4A31-B4D7-09813EA65159}" srcOrd="4" destOrd="0" presId="urn:microsoft.com/office/officeart/2005/8/layout/vList2"/>
    <dgm:cxn modelId="{4ACD7136-6DE6-45DD-8FD0-80ACC6F54515}" type="presParOf" srcId="{13C5C964-571C-4E21-9055-0C2684529318}" destId="{9DED39F8-0AB4-45D5-AC3C-83CDA07EEDD2}" srcOrd="5" destOrd="0" presId="urn:microsoft.com/office/officeart/2005/8/layout/vList2"/>
    <dgm:cxn modelId="{7E4A5BE1-4FF2-443A-AB36-821BB15CCA5D}" type="presParOf" srcId="{13C5C964-571C-4E21-9055-0C2684529318}" destId="{88A2153D-F998-4F9F-B167-90C519DA72A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B1B92-1692-45A2-8262-0FCFAF72F47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D4A42C29-B5A3-48AA-88C6-3EB4DE158EAF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1. 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學習文字接龍</a:t>
          </a:r>
        </a:p>
      </dgm:t>
    </dgm:pt>
    <dgm:pt modelId="{B83ECF79-22F7-49E1-A7E3-76B920AF5B5D}" type="parTrans" cxnId="{8B3EFC5D-DAC0-401D-AF61-8E21E17DAFE1}">
      <dgm:prSet/>
      <dgm:spPr/>
      <dgm:t>
        <a:bodyPr/>
        <a:lstStyle/>
        <a:p>
          <a:endParaRPr lang="zh-TW" altLang="en-US"/>
        </a:p>
      </dgm:t>
    </dgm:pt>
    <dgm:pt modelId="{3879F7A0-54C7-468E-B1FA-DE24CA68751D}" type="sibTrans" cxnId="{8B3EFC5D-DAC0-401D-AF61-8E21E17DAFE1}">
      <dgm:prSet/>
      <dgm:spPr/>
      <dgm:t>
        <a:bodyPr/>
        <a:lstStyle/>
        <a:p>
          <a:endParaRPr lang="zh-TW" altLang="en-US"/>
        </a:p>
      </dgm:t>
    </dgm:pt>
    <dgm:pt modelId="{FBC8790D-1FA4-4DF1-AED1-7705575E64DE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2. 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人類老師引導文字接龍的方向</a:t>
          </a:r>
        </a:p>
      </dgm:t>
    </dgm:pt>
    <dgm:pt modelId="{B016B6ED-A9E7-438E-A919-B31D71ED5C96}" type="parTrans" cxnId="{89A591E9-27DF-4B0B-AA29-388FCB9E6D52}">
      <dgm:prSet/>
      <dgm:spPr/>
      <dgm:t>
        <a:bodyPr/>
        <a:lstStyle/>
        <a:p>
          <a:endParaRPr lang="zh-TW" altLang="en-US"/>
        </a:p>
      </dgm:t>
    </dgm:pt>
    <dgm:pt modelId="{A5DE5A59-8C9B-449C-A18B-ED818D7802E8}" type="sibTrans" cxnId="{89A591E9-27DF-4B0B-AA29-388FCB9E6D52}">
      <dgm:prSet/>
      <dgm:spPr/>
      <dgm:t>
        <a:bodyPr/>
        <a:lstStyle/>
        <a:p>
          <a:endParaRPr lang="zh-TW" altLang="en-US"/>
        </a:p>
      </dgm:t>
    </dgm:pt>
    <dgm:pt modelId="{F0FFB3D8-0340-4851-94ED-0DD974F04404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3. 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模仿人類老師的喜好</a:t>
          </a:r>
        </a:p>
      </dgm:t>
    </dgm:pt>
    <dgm:pt modelId="{91F4117F-9CE8-48AA-94FA-A69E77679606}" type="parTrans" cxnId="{E47D3F08-7CAA-4361-9E19-98CCDF5CD3D9}">
      <dgm:prSet/>
      <dgm:spPr/>
      <dgm:t>
        <a:bodyPr/>
        <a:lstStyle/>
        <a:p>
          <a:endParaRPr lang="zh-TW" altLang="en-US"/>
        </a:p>
      </dgm:t>
    </dgm:pt>
    <dgm:pt modelId="{8217F077-18A0-41E1-A8E7-3162A1E7040F}" type="sibTrans" cxnId="{E47D3F08-7CAA-4361-9E19-98CCDF5CD3D9}">
      <dgm:prSet/>
      <dgm:spPr/>
      <dgm:t>
        <a:bodyPr/>
        <a:lstStyle/>
        <a:p>
          <a:endParaRPr lang="zh-TW" altLang="en-US"/>
        </a:p>
      </dgm:t>
    </dgm:pt>
    <dgm:pt modelId="{CD21ED13-B1A9-43D9-80B5-6DBEAF791533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4. 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用增強式學習向模擬老師學習</a:t>
          </a:r>
        </a:p>
      </dgm:t>
    </dgm:pt>
    <dgm:pt modelId="{9D17A117-C729-4A90-A245-7595A3682AB7}" type="parTrans" cxnId="{B35B7357-15D6-44CB-9717-130370CE5E56}">
      <dgm:prSet/>
      <dgm:spPr/>
      <dgm:t>
        <a:bodyPr/>
        <a:lstStyle/>
        <a:p>
          <a:endParaRPr lang="zh-TW" altLang="en-US"/>
        </a:p>
      </dgm:t>
    </dgm:pt>
    <dgm:pt modelId="{130312F6-2630-4302-AE45-41C7DC93ED52}" type="sibTrans" cxnId="{B35B7357-15D6-44CB-9717-130370CE5E56}">
      <dgm:prSet/>
      <dgm:spPr/>
      <dgm:t>
        <a:bodyPr/>
        <a:lstStyle/>
        <a:p>
          <a:endParaRPr lang="zh-TW" altLang="en-US"/>
        </a:p>
      </dgm:t>
    </dgm:pt>
    <dgm:pt modelId="{13C5C964-571C-4E21-9055-0C2684529318}" type="pres">
      <dgm:prSet presAssocID="{47AB1B92-1692-45A2-8262-0FCFAF72F47B}" presName="linear" presStyleCnt="0">
        <dgm:presLayoutVars>
          <dgm:animLvl val="lvl"/>
          <dgm:resizeHandles val="exact"/>
        </dgm:presLayoutVars>
      </dgm:prSet>
      <dgm:spPr/>
    </dgm:pt>
    <dgm:pt modelId="{165B89EA-BFE0-4BD1-8E40-4CFD88793B54}" type="pres">
      <dgm:prSet presAssocID="{D4A42C29-B5A3-48AA-88C6-3EB4DE158EA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890177D-C464-43AD-9465-922BF5C7C1C8}" type="pres">
      <dgm:prSet presAssocID="{3879F7A0-54C7-468E-B1FA-DE24CA68751D}" presName="spacer" presStyleCnt="0"/>
      <dgm:spPr/>
    </dgm:pt>
    <dgm:pt modelId="{BD60B3A6-778C-47C2-A21D-2138CF777C25}" type="pres">
      <dgm:prSet presAssocID="{FBC8790D-1FA4-4DF1-AED1-7705575E64D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B4B6CEA-3A73-46A7-8D19-B30C44A20C44}" type="pres">
      <dgm:prSet presAssocID="{A5DE5A59-8C9B-449C-A18B-ED818D7802E8}" presName="spacer" presStyleCnt="0"/>
      <dgm:spPr/>
    </dgm:pt>
    <dgm:pt modelId="{D7A2227B-1285-4A31-B4D7-09813EA65159}" type="pres">
      <dgm:prSet presAssocID="{F0FFB3D8-0340-4851-94ED-0DD974F0440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DED39F8-0AB4-45D5-AC3C-83CDA07EEDD2}" type="pres">
      <dgm:prSet presAssocID="{8217F077-18A0-41E1-A8E7-3162A1E7040F}" presName="spacer" presStyleCnt="0"/>
      <dgm:spPr/>
    </dgm:pt>
    <dgm:pt modelId="{88A2153D-F998-4F9F-B167-90C519DA72AE}" type="pres">
      <dgm:prSet presAssocID="{CD21ED13-B1A9-43D9-80B5-6DBEAF79153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47D3F08-7CAA-4361-9E19-98CCDF5CD3D9}" srcId="{47AB1B92-1692-45A2-8262-0FCFAF72F47B}" destId="{F0FFB3D8-0340-4851-94ED-0DD974F04404}" srcOrd="2" destOrd="0" parTransId="{91F4117F-9CE8-48AA-94FA-A69E77679606}" sibTransId="{8217F077-18A0-41E1-A8E7-3162A1E7040F}"/>
    <dgm:cxn modelId="{8B3EFC5D-DAC0-401D-AF61-8E21E17DAFE1}" srcId="{47AB1B92-1692-45A2-8262-0FCFAF72F47B}" destId="{D4A42C29-B5A3-48AA-88C6-3EB4DE158EAF}" srcOrd="0" destOrd="0" parTransId="{B83ECF79-22F7-49E1-A7E3-76B920AF5B5D}" sibTransId="{3879F7A0-54C7-468E-B1FA-DE24CA68751D}"/>
    <dgm:cxn modelId="{82F94160-BF4F-4577-B15E-D549A2F202F5}" type="presOf" srcId="{FBC8790D-1FA4-4DF1-AED1-7705575E64DE}" destId="{BD60B3A6-778C-47C2-A21D-2138CF777C25}" srcOrd="0" destOrd="0" presId="urn:microsoft.com/office/officeart/2005/8/layout/vList2"/>
    <dgm:cxn modelId="{CDC4EE69-3F47-4029-976D-FCC42DAA5572}" type="presOf" srcId="{CD21ED13-B1A9-43D9-80B5-6DBEAF791533}" destId="{88A2153D-F998-4F9F-B167-90C519DA72AE}" srcOrd="0" destOrd="0" presId="urn:microsoft.com/office/officeart/2005/8/layout/vList2"/>
    <dgm:cxn modelId="{B35B7357-15D6-44CB-9717-130370CE5E56}" srcId="{47AB1B92-1692-45A2-8262-0FCFAF72F47B}" destId="{CD21ED13-B1A9-43D9-80B5-6DBEAF791533}" srcOrd="3" destOrd="0" parTransId="{9D17A117-C729-4A90-A245-7595A3682AB7}" sibTransId="{130312F6-2630-4302-AE45-41C7DC93ED52}"/>
    <dgm:cxn modelId="{EC22A8BB-DEFB-4829-9219-80C20BDA5174}" type="presOf" srcId="{47AB1B92-1692-45A2-8262-0FCFAF72F47B}" destId="{13C5C964-571C-4E21-9055-0C2684529318}" srcOrd="0" destOrd="0" presId="urn:microsoft.com/office/officeart/2005/8/layout/vList2"/>
    <dgm:cxn modelId="{1E52AED9-4DA0-4FAF-9F48-7572A1535F6B}" type="presOf" srcId="{D4A42C29-B5A3-48AA-88C6-3EB4DE158EAF}" destId="{165B89EA-BFE0-4BD1-8E40-4CFD88793B54}" srcOrd="0" destOrd="0" presId="urn:microsoft.com/office/officeart/2005/8/layout/vList2"/>
    <dgm:cxn modelId="{5B4CD2E1-0710-487F-8437-D47D54F7A5A0}" type="presOf" srcId="{F0FFB3D8-0340-4851-94ED-0DD974F04404}" destId="{D7A2227B-1285-4A31-B4D7-09813EA65159}" srcOrd="0" destOrd="0" presId="urn:microsoft.com/office/officeart/2005/8/layout/vList2"/>
    <dgm:cxn modelId="{89A591E9-27DF-4B0B-AA29-388FCB9E6D52}" srcId="{47AB1B92-1692-45A2-8262-0FCFAF72F47B}" destId="{FBC8790D-1FA4-4DF1-AED1-7705575E64DE}" srcOrd="1" destOrd="0" parTransId="{B016B6ED-A9E7-438E-A919-B31D71ED5C96}" sibTransId="{A5DE5A59-8C9B-449C-A18B-ED818D7802E8}"/>
    <dgm:cxn modelId="{8391FC66-6244-412E-BA86-1AAC81B5B26C}" type="presParOf" srcId="{13C5C964-571C-4E21-9055-0C2684529318}" destId="{165B89EA-BFE0-4BD1-8E40-4CFD88793B54}" srcOrd="0" destOrd="0" presId="urn:microsoft.com/office/officeart/2005/8/layout/vList2"/>
    <dgm:cxn modelId="{868E2551-2D75-4627-B373-568275B681F9}" type="presParOf" srcId="{13C5C964-571C-4E21-9055-0C2684529318}" destId="{0890177D-C464-43AD-9465-922BF5C7C1C8}" srcOrd="1" destOrd="0" presId="urn:microsoft.com/office/officeart/2005/8/layout/vList2"/>
    <dgm:cxn modelId="{9594A2DF-3E36-456E-B230-9B7B31491EC4}" type="presParOf" srcId="{13C5C964-571C-4E21-9055-0C2684529318}" destId="{BD60B3A6-778C-47C2-A21D-2138CF777C25}" srcOrd="2" destOrd="0" presId="urn:microsoft.com/office/officeart/2005/8/layout/vList2"/>
    <dgm:cxn modelId="{F9D991F5-DEEE-4DA0-878A-22D451B7FC07}" type="presParOf" srcId="{13C5C964-571C-4E21-9055-0C2684529318}" destId="{1B4B6CEA-3A73-46A7-8D19-B30C44A20C44}" srcOrd="3" destOrd="0" presId="urn:microsoft.com/office/officeart/2005/8/layout/vList2"/>
    <dgm:cxn modelId="{FEE5AFD2-7DA6-4E97-8D48-1A4E05D881ED}" type="presParOf" srcId="{13C5C964-571C-4E21-9055-0C2684529318}" destId="{D7A2227B-1285-4A31-B4D7-09813EA65159}" srcOrd="4" destOrd="0" presId="urn:microsoft.com/office/officeart/2005/8/layout/vList2"/>
    <dgm:cxn modelId="{4ACD7136-6DE6-45DD-8FD0-80ACC6F54515}" type="presParOf" srcId="{13C5C964-571C-4E21-9055-0C2684529318}" destId="{9DED39F8-0AB4-45D5-AC3C-83CDA07EEDD2}" srcOrd="5" destOrd="0" presId="urn:microsoft.com/office/officeart/2005/8/layout/vList2"/>
    <dgm:cxn modelId="{7E4A5BE1-4FF2-443A-AB36-821BB15CCA5D}" type="presParOf" srcId="{13C5C964-571C-4E21-9055-0C2684529318}" destId="{88A2153D-F998-4F9F-B167-90C519DA72A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AB1B92-1692-45A2-8262-0FCFAF72F47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D4A42C29-B5A3-48AA-88C6-3EB4DE158EAF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1. 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學習文字接龍</a:t>
          </a:r>
        </a:p>
      </dgm:t>
    </dgm:pt>
    <dgm:pt modelId="{B83ECF79-22F7-49E1-A7E3-76B920AF5B5D}" type="parTrans" cxnId="{8B3EFC5D-DAC0-401D-AF61-8E21E17DAFE1}">
      <dgm:prSet/>
      <dgm:spPr/>
      <dgm:t>
        <a:bodyPr/>
        <a:lstStyle/>
        <a:p>
          <a:endParaRPr lang="zh-TW" altLang="en-US"/>
        </a:p>
      </dgm:t>
    </dgm:pt>
    <dgm:pt modelId="{3879F7A0-54C7-468E-B1FA-DE24CA68751D}" type="sibTrans" cxnId="{8B3EFC5D-DAC0-401D-AF61-8E21E17DAFE1}">
      <dgm:prSet/>
      <dgm:spPr/>
      <dgm:t>
        <a:bodyPr/>
        <a:lstStyle/>
        <a:p>
          <a:endParaRPr lang="zh-TW" altLang="en-US"/>
        </a:p>
      </dgm:t>
    </dgm:pt>
    <dgm:pt modelId="{FBC8790D-1FA4-4DF1-AED1-7705575E64DE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2. 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人類老師引導文字接龍的方向</a:t>
          </a:r>
        </a:p>
      </dgm:t>
    </dgm:pt>
    <dgm:pt modelId="{B016B6ED-A9E7-438E-A919-B31D71ED5C96}" type="parTrans" cxnId="{89A591E9-27DF-4B0B-AA29-388FCB9E6D52}">
      <dgm:prSet/>
      <dgm:spPr/>
      <dgm:t>
        <a:bodyPr/>
        <a:lstStyle/>
        <a:p>
          <a:endParaRPr lang="zh-TW" altLang="en-US"/>
        </a:p>
      </dgm:t>
    </dgm:pt>
    <dgm:pt modelId="{A5DE5A59-8C9B-449C-A18B-ED818D7802E8}" type="sibTrans" cxnId="{89A591E9-27DF-4B0B-AA29-388FCB9E6D52}">
      <dgm:prSet/>
      <dgm:spPr/>
      <dgm:t>
        <a:bodyPr/>
        <a:lstStyle/>
        <a:p>
          <a:endParaRPr lang="zh-TW" altLang="en-US"/>
        </a:p>
      </dgm:t>
    </dgm:pt>
    <dgm:pt modelId="{F0FFB3D8-0340-4851-94ED-0DD974F04404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3. 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模仿人類老師的喜好</a:t>
          </a:r>
        </a:p>
      </dgm:t>
    </dgm:pt>
    <dgm:pt modelId="{91F4117F-9CE8-48AA-94FA-A69E77679606}" type="parTrans" cxnId="{E47D3F08-7CAA-4361-9E19-98CCDF5CD3D9}">
      <dgm:prSet/>
      <dgm:spPr/>
      <dgm:t>
        <a:bodyPr/>
        <a:lstStyle/>
        <a:p>
          <a:endParaRPr lang="zh-TW" altLang="en-US"/>
        </a:p>
      </dgm:t>
    </dgm:pt>
    <dgm:pt modelId="{8217F077-18A0-41E1-A8E7-3162A1E7040F}" type="sibTrans" cxnId="{E47D3F08-7CAA-4361-9E19-98CCDF5CD3D9}">
      <dgm:prSet/>
      <dgm:spPr/>
      <dgm:t>
        <a:bodyPr/>
        <a:lstStyle/>
        <a:p>
          <a:endParaRPr lang="zh-TW" altLang="en-US"/>
        </a:p>
      </dgm:t>
    </dgm:pt>
    <dgm:pt modelId="{CD21ED13-B1A9-43D9-80B5-6DBEAF791533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4. 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用增強式學習向模擬老師學習</a:t>
          </a:r>
        </a:p>
      </dgm:t>
    </dgm:pt>
    <dgm:pt modelId="{9D17A117-C729-4A90-A245-7595A3682AB7}" type="parTrans" cxnId="{B35B7357-15D6-44CB-9717-130370CE5E56}">
      <dgm:prSet/>
      <dgm:spPr/>
      <dgm:t>
        <a:bodyPr/>
        <a:lstStyle/>
        <a:p>
          <a:endParaRPr lang="zh-TW" altLang="en-US"/>
        </a:p>
      </dgm:t>
    </dgm:pt>
    <dgm:pt modelId="{130312F6-2630-4302-AE45-41C7DC93ED52}" type="sibTrans" cxnId="{B35B7357-15D6-44CB-9717-130370CE5E56}">
      <dgm:prSet/>
      <dgm:spPr/>
      <dgm:t>
        <a:bodyPr/>
        <a:lstStyle/>
        <a:p>
          <a:endParaRPr lang="zh-TW" altLang="en-US"/>
        </a:p>
      </dgm:t>
    </dgm:pt>
    <dgm:pt modelId="{13C5C964-571C-4E21-9055-0C2684529318}" type="pres">
      <dgm:prSet presAssocID="{47AB1B92-1692-45A2-8262-0FCFAF72F47B}" presName="linear" presStyleCnt="0">
        <dgm:presLayoutVars>
          <dgm:animLvl val="lvl"/>
          <dgm:resizeHandles val="exact"/>
        </dgm:presLayoutVars>
      </dgm:prSet>
      <dgm:spPr/>
    </dgm:pt>
    <dgm:pt modelId="{165B89EA-BFE0-4BD1-8E40-4CFD88793B54}" type="pres">
      <dgm:prSet presAssocID="{D4A42C29-B5A3-48AA-88C6-3EB4DE158EA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890177D-C464-43AD-9465-922BF5C7C1C8}" type="pres">
      <dgm:prSet presAssocID="{3879F7A0-54C7-468E-B1FA-DE24CA68751D}" presName="spacer" presStyleCnt="0"/>
      <dgm:spPr/>
    </dgm:pt>
    <dgm:pt modelId="{BD60B3A6-778C-47C2-A21D-2138CF777C25}" type="pres">
      <dgm:prSet presAssocID="{FBC8790D-1FA4-4DF1-AED1-7705575E64D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B4B6CEA-3A73-46A7-8D19-B30C44A20C44}" type="pres">
      <dgm:prSet presAssocID="{A5DE5A59-8C9B-449C-A18B-ED818D7802E8}" presName="spacer" presStyleCnt="0"/>
      <dgm:spPr/>
    </dgm:pt>
    <dgm:pt modelId="{D7A2227B-1285-4A31-B4D7-09813EA65159}" type="pres">
      <dgm:prSet presAssocID="{F0FFB3D8-0340-4851-94ED-0DD974F0440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DED39F8-0AB4-45D5-AC3C-83CDA07EEDD2}" type="pres">
      <dgm:prSet presAssocID="{8217F077-18A0-41E1-A8E7-3162A1E7040F}" presName="spacer" presStyleCnt="0"/>
      <dgm:spPr/>
    </dgm:pt>
    <dgm:pt modelId="{88A2153D-F998-4F9F-B167-90C519DA72AE}" type="pres">
      <dgm:prSet presAssocID="{CD21ED13-B1A9-43D9-80B5-6DBEAF79153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47D3F08-7CAA-4361-9E19-98CCDF5CD3D9}" srcId="{47AB1B92-1692-45A2-8262-0FCFAF72F47B}" destId="{F0FFB3D8-0340-4851-94ED-0DD974F04404}" srcOrd="2" destOrd="0" parTransId="{91F4117F-9CE8-48AA-94FA-A69E77679606}" sibTransId="{8217F077-18A0-41E1-A8E7-3162A1E7040F}"/>
    <dgm:cxn modelId="{8B3EFC5D-DAC0-401D-AF61-8E21E17DAFE1}" srcId="{47AB1B92-1692-45A2-8262-0FCFAF72F47B}" destId="{D4A42C29-B5A3-48AA-88C6-3EB4DE158EAF}" srcOrd="0" destOrd="0" parTransId="{B83ECF79-22F7-49E1-A7E3-76B920AF5B5D}" sibTransId="{3879F7A0-54C7-468E-B1FA-DE24CA68751D}"/>
    <dgm:cxn modelId="{82F94160-BF4F-4577-B15E-D549A2F202F5}" type="presOf" srcId="{FBC8790D-1FA4-4DF1-AED1-7705575E64DE}" destId="{BD60B3A6-778C-47C2-A21D-2138CF777C25}" srcOrd="0" destOrd="0" presId="urn:microsoft.com/office/officeart/2005/8/layout/vList2"/>
    <dgm:cxn modelId="{CDC4EE69-3F47-4029-976D-FCC42DAA5572}" type="presOf" srcId="{CD21ED13-B1A9-43D9-80B5-6DBEAF791533}" destId="{88A2153D-F998-4F9F-B167-90C519DA72AE}" srcOrd="0" destOrd="0" presId="urn:microsoft.com/office/officeart/2005/8/layout/vList2"/>
    <dgm:cxn modelId="{B35B7357-15D6-44CB-9717-130370CE5E56}" srcId="{47AB1B92-1692-45A2-8262-0FCFAF72F47B}" destId="{CD21ED13-B1A9-43D9-80B5-6DBEAF791533}" srcOrd="3" destOrd="0" parTransId="{9D17A117-C729-4A90-A245-7595A3682AB7}" sibTransId="{130312F6-2630-4302-AE45-41C7DC93ED52}"/>
    <dgm:cxn modelId="{EC22A8BB-DEFB-4829-9219-80C20BDA5174}" type="presOf" srcId="{47AB1B92-1692-45A2-8262-0FCFAF72F47B}" destId="{13C5C964-571C-4E21-9055-0C2684529318}" srcOrd="0" destOrd="0" presId="urn:microsoft.com/office/officeart/2005/8/layout/vList2"/>
    <dgm:cxn modelId="{1E52AED9-4DA0-4FAF-9F48-7572A1535F6B}" type="presOf" srcId="{D4A42C29-B5A3-48AA-88C6-3EB4DE158EAF}" destId="{165B89EA-BFE0-4BD1-8E40-4CFD88793B54}" srcOrd="0" destOrd="0" presId="urn:microsoft.com/office/officeart/2005/8/layout/vList2"/>
    <dgm:cxn modelId="{5B4CD2E1-0710-487F-8437-D47D54F7A5A0}" type="presOf" srcId="{F0FFB3D8-0340-4851-94ED-0DD974F04404}" destId="{D7A2227B-1285-4A31-B4D7-09813EA65159}" srcOrd="0" destOrd="0" presId="urn:microsoft.com/office/officeart/2005/8/layout/vList2"/>
    <dgm:cxn modelId="{89A591E9-27DF-4B0B-AA29-388FCB9E6D52}" srcId="{47AB1B92-1692-45A2-8262-0FCFAF72F47B}" destId="{FBC8790D-1FA4-4DF1-AED1-7705575E64DE}" srcOrd="1" destOrd="0" parTransId="{B016B6ED-A9E7-438E-A919-B31D71ED5C96}" sibTransId="{A5DE5A59-8C9B-449C-A18B-ED818D7802E8}"/>
    <dgm:cxn modelId="{8391FC66-6244-412E-BA86-1AAC81B5B26C}" type="presParOf" srcId="{13C5C964-571C-4E21-9055-0C2684529318}" destId="{165B89EA-BFE0-4BD1-8E40-4CFD88793B54}" srcOrd="0" destOrd="0" presId="urn:microsoft.com/office/officeart/2005/8/layout/vList2"/>
    <dgm:cxn modelId="{868E2551-2D75-4627-B373-568275B681F9}" type="presParOf" srcId="{13C5C964-571C-4E21-9055-0C2684529318}" destId="{0890177D-C464-43AD-9465-922BF5C7C1C8}" srcOrd="1" destOrd="0" presId="urn:microsoft.com/office/officeart/2005/8/layout/vList2"/>
    <dgm:cxn modelId="{9594A2DF-3E36-456E-B230-9B7B31491EC4}" type="presParOf" srcId="{13C5C964-571C-4E21-9055-0C2684529318}" destId="{BD60B3A6-778C-47C2-A21D-2138CF777C25}" srcOrd="2" destOrd="0" presId="urn:microsoft.com/office/officeart/2005/8/layout/vList2"/>
    <dgm:cxn modelId="{F9D991F5-DEEE-4DA0-878A-22D451B7FC07}" type="presParOf" srcId="{13C5C964-571C-4E21-9055-0C2684529318}" destId="{1B4B6CEA-3A73-46A7-8D19-B30C44A20C44}" srcOrd="3" destOrd="0" presId="urn:microsoft.com/office/officeart/2005/8/layout/vList2"/>
    <dgm:cxn modelId="{FEE5AFD2-7DA6-4E97-8D48-1A4E05D881ED}" type="presParOf" srcId="{13C5C964-571C-4E21-9055-0C2684529318}" destId="{D7A2227B-1285-4A31-B4D7-09813EA65159}" srcOrd="4" destOrd="0" presId="urn:microsoft.com/office/officeart/2005/8/layout/vList2"/>
    <dgm:cxn modelId="{4ACD7136-6DE6-45DD-8FD0-80ACC6F54515}" type="presParOf" srcId="{13C5C964-571C-4E21-9055-0C2684529318}" destId="{9DED39F8-0AB4-45D5-AC3C-83CDA07EEDD2}" srcOrd="5" destOrd="0" presId="urn:microsoft.com/office/officeart/2005/8/layout/vList2"/>
    <dgm:cxn modelId="{7E4A5BE1-4FF2-443A-AB36-821BB15CCA5D}" type="presParOf" srcId="{13C5C964-571C-4E21-9055-0C2684529318}" destId="{88A2153D-F998-4F9F-B167-90C519DA72A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AB1B92-1692-45A2-8262-0FCFAF72F47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D4A42C29-B5A3-48AA-88C6-3EB4DE158EAF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1. 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學習文字接龍</a:t>
          </a:r>
        </a:p>
      </dgm:t>
    </dgm:pt>
    <dgm:pt modelId="{B83ECF79-22F7-49E1-A7E3-76B920AF5B5D}" type="parTrans" cxnId="{8B3EFC5D-DAC0-401D-AF61-8E21E17DAFE1}">
      <dgm:prSet/>
      <dgm:spPr/>
      <dgm:t>
        <a:bodyPr/>
        <a:lstStyle/>
        <a:p>
          <a:endParaRPr lang="zh-TW" altLang="en-US"/>
        </a:p>
      </dgm:t>
    </dgm:pt>
    <dgm:pt modelId="{3879F7A0-54C7-468E-B1FA-DE24CA68751D}" type="sibTrans" cxnId="{8B3EFC5D-DAC0-401D-AF61-8E21E17DAFE1}">
      <dgm:prSet/>
      <dgm:spPr/>
      <dgm:t>
        <a:bodyPr/>
        <a:lstStyle/>
        <a:p>
          <a:endParaRPr lang="zh-TW" altLang="en-US"/>
        </a:p>
      </dgm:t>
    </dgm:pt>
    <dgm:pt modelId="{FBC8790D-1FA4-4DF1-AED1-7705575E64DE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2. 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人類老師引導文字接龍的方向</a:t>
          </a:r>
        </a:p>
      </dgm:t>
    </dgm:pt>
    <dgm:pt modelId="{B016B6ED-A9E7-438E-A919-B31D71ED5C96}" type="parTrans" cxnId="{89A591E9-27DF-4B0B-AA29-388FCB9E6D52}">
      <dgm:prSet/>
      <dgm:spPr/>
      <dgm:t>
        <a:bodyPr/>
        <a:lstStyle/>
        <a:p>
          <a:endParaRPr lang="zh-TW" altLang="en-US"/>
        </a:p>
      </dgm:t>
    </dgm:pt>
    <dgm:pt modelId="{A5DE5A59-8C9B-449C-A18B-ED818D7802E8}" type="sibTrans" cxnId="{89A591E9-27DF-4B0B-AA29-388FCB9E6D52}">
      <dgm:prSet/>
      <dgm:spPr/>
      <dgm:t>
        <a:bodyPr/>
        <a:lstStyle/>
        <a:p>
          <a:endParaRPr lang="zh-TW" altLang="en-US"/>
        </a:p>
      </dgm:t>
    </dgm:pt>
    <dgm:pt modelId="{F0FFB3D8-0340-4851-94ED-0DD974F04404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3. 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模仿人類老師的喜好</a:t>
          </a:r>
        </a:p>
      </dgm:t>
    </dgm:pt>
    <dgm:pt modelId="{91F4117F-9CE8-48AA-94FA-A69E77679606}" type="parTrans" cxnId="{E47D3F08-7CAA-4361-9E19-98CCDF5CD3D9}">
      <dgm:prSet/>
      <dgm:spPr/>
      <dgm:t>
        <a:bodyPr/>
        <a:lstStyle/>
        <a:p>
          <a:endParaRPr lang="zh-TW" altLang="en-US"/>
        </a:p>
      </dgm:t>
    </dgm:pt>
    <dgm:pt modelId="{8217F077-18A0-41E1-A8E7-3162A1E7040F}" type="sibTrans" cxnId="{E47D3F08-7CAA-4361-9E19-98CCDF5CD3D9}">
      <dgm:prSet/>
      <dgm:spPr/>
      <dgm:t>
        <a:bodyPr/>
        <a:lstStyle/>
        <a:p>
          <a:endParaRPr lang="zh-TW" altLang="en-US"/>
        </a:p>
      </dgm:t>
    </dgm:pt>
    <dgm:pt modelId="{CD21ED13-B1A9-43D9-80B5-6DBEAF791533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4. 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用增強式學習向模擬老師學習</a:t>
          </a:r>
        </a:p>
      </dgm:t>
    </dgm:pt>
    <dgm:pt modelId="{9D17A117-C729-4A90-A245-7595A3682AB7}" type="parTrans" cxnId="{B35B7357-15D6-44CB-9717-130370CE5E56}">
      <dgm:prSet/>
      <dgm:spPr/>
      <dgm:t>
        <a:bodyPr/>
        <a:lstStyle/>
        <a:p>
          <a:endParaRPr lang="zh-TW" altLang="en-US"/>
        </a:p>
      </dgm:t>
    </dgm:pt>
    <dgm:pt modelId="{130312F6-2630-4302-AE45-41C7DC93ED52}" type="sibTrans" cxnId="{B35B7357-15D6-44CB-9717-130370CE5E56}">
      <dgm:prSet/>
      <dgm:spPr/>
      <dgm:t>
        <a:bodyPr/>
        <a:lstStyle/>
        <a:p>
          <a:endParaRPr lang="zh-TW" altLang="en-US"/>
        </a:p>
      </dgm:t>
    </dgm:pt>
    <dgm:pt modelId="{13C5C964-571C-4E21-9055-0C2684529318}" type="pres">
      <dgm:prSet presAssocID="{47AB1B92-1692-45A2-8262-0FCFAF72F47B}" presName="linear" presStyleCnt="0">
        <dgm:presLayoutVars>
          <dgm:animLvl val="lvl"/>
          <dgm:resizeHandles val="exact"/>
        </dgm:presLayoutVars>
      </dgm:prSet>
      <dgm:spPr/>
    </dgm:pt>
    <dgm:pt modelId="{165B89EA-BFE0-4BD1-8E40-4CFD88793B54}" type="pres">
      <dgm:prSet presAssocID="{D4A42C29-B5A3-48AA-88C6-3EB4DE158EA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890177D-C464-43AD-9465-922BF5C7C1C8}" type="pres">
      <dgm:prSet presAssocID="{3879F7A0-54C7-468E-B1FA-DE24CA68751D}" presName="spacer" presStyleCnt="0"/>
      <dgm:spPr/>
    </dgm:pt>
    <dgm:pt modelId="{BD60B3A6-778C-47C2-A21D-2138CF777C25}" type="pres">
      <dgm:prSet presAssocID="{FBC8790D-1FA4-4DF1-AED1-7705575E64D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B4B6CEA-3A73-46A7-8D19-B30C44A20C44}" type="pres">
      <dgm:prSet presAssocID="{A5DE5A59-8C9B-449C-A18B-ED818D7802E8}" presName="spacer" presStyleCnt="0"/>
      <dgm:spPr/>
    </dgm:pt>
    <dgm:pt modelId="{D7A2227B-1285-4A31-B4D7-09813EA65159}" type="pres">
      <dgm:prSet presAssocID="{F0FFB3D8-0340-4851-94ED-0DD974F0440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DED39F8-0AB4-45D5-AC3C-83CDA07EEDD2}" type="pres">
      <dgm:prSet presAssocID="{8217F077-18A0-41E1-A8E7-3162A1E7040F}" presName="spacer" presStyleCnt="0"/>
      <dgm:spPr/>
    </dgm:pt>
    <dgm:pt modelId="{88A2153D-F998-4F9F-B167-90C519DA72AE}" type="pres">
      <dgm:prSet presAssocID="{CD21ED13-B1A9-43D9-80B5-6DBEAF79153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47D3F08-7CAA-4361-9E19-98CCDF5CD3D9}" srcId="{47AB1B92-1692-45A2-8262-0FCFAF72F47B}" destId="{F0FFB3D8-0340-4851-94ED-0DD974F04404}" srcOrd="2" destOrd="0" parTransId="{91F4117F-9CE8-48AA-94FA-A69E77679606}" sibTransId="{8217F077-18A0-41E1-A8E7-3162A1E7040F}"/>
    <dgm:cxn modelId="{8B3EFC5D-DAC0-401D-AF61-8E21E17DAFE1}" srcId="{47AB1B92-1692-45A2-8262-0FCFAF72F47B}" destId="{D4A42C29-B5A3-48AA-88C6-3EB4DE158EAF}" srcOrd="0" destOrd="0" parTransId="{B83ECF79-22F7-49E1-A7E3-76B920AF5B5D}" sibTransId="{3879F7A0-54C7-468E-B1FA-DE24CA68751D}"/>
    <dgm:cxn modelId="{82F94160-BF4F-4577-B15E-D549A2F202F5}" type="presOf" srcId="{FBC8790D-1FA4-4DF1-AED1-7705575E64DE}" destId="{BD60B3A6-778C-47C2-A21D-2138CF777C25}" srcOrd="0" destOrd="0" presId="urn:microsoft.com/office/officeart/2005/8/layout/vList2"/>
    <dgm:cxn modelId="{CDC4EE69-3F47-4029-976D-FCC42DAA5572}" type="presOf" srcId="{CD21ED13-B1A9-43D9-80B5-6DBEAF791533}" destId="{88A2153D-F998-4F9F-B167-90C519DA72AE}" srcOrd="0" destOrd="0" presId="urn:microsoft.com/office/officeart/2005/8/layout/vList2"/>
    <dgm:cxn modelId="{B35B7357-15D6-44CB-9717-130370CE5E56}" srcId="{47AB1B92-1692-45A2-8262-0FCFAF72F47B}" destId="{CD21ED13-B1A9-43D9-80B5-6DBEAF791533}" srcOrd="3" destOrd="0" parTransId="{9D17A117-C729-4A90-A245-7595A3682AB7}" sibTransId="{130312F6-2630-4302-AE45-41C7DC93ED52}"/>
    <dgm:cxn modelId="{EC22A8BB-DEFB-4829-9219-80C20BDA5174}" type="presOf" srcId="{47AB1B92-1692-45A2-8262-0FCFAF72F47B}" destId="{13C5C964-571C-4E21-9055-0C2684529318}" srcOrd="0" destOrd="0" presId="urn:microsoft.com/office/officeart/2005/8/layout/vList2"/>
    <dgm:cxn modelId="{1E52AED9-4DA0-4FAF-9F48-7572A1535F6B}" type="presOf" srcId="{D4A42C29-B5A3-48AA-88C6-3EB4DE158EAF}" destId="{165B89EA-BFE0-4BD1-8E40-4CFD88793B54}" srcOrd="0" destOrd="0" presId="urn:microsoft.com/office/officeart/2005/8/layout/vList2"/>
    <dgm:cxn modelId="{5B4CD2E1-0710-487F-8437-D47D54F7A5A0}" type="presOf" srcId="{F0FFB3D8-0340-4851-94ED-0DD974F04404}" destId="{D7A2227B-1285-4A31-B4D7-09813EA65159}" srcOrd="0" destOrd="0" presId="urn:microsoft.com/office/officeart/2005/8/layout/vList2"/>
    <dgm:cxn modelId="{89A591E9-27DF-4B0B-AA29-388FCB9E6D52}" srcId="{47AB1B92-1692-45A2-8262-0FCFAF72F47B}" destId="{FBC8790D-1FA4-4DF1-AED1-7705575E64DE}" srcOrd="1" destOrd="0" parTransId="{B016B6ED-A9E7-438E-A919-B31D71ED5C96}" sibTransId="{A5DE5A59-8C9B-449C-A18B-ED818D7802E8}"/>
    <dgm:cxn modelId="{8391FC66-6244-412E-BA86-1AAC81B5B26C}" type="presParOf" srcId="{13C5C964-571C-4E21-9055-0C2684529318}" destId="{165B89EA-BFE0-4BD1-8E40-4CFD88793B54}" srcOrd="0" destOrd="0" presId="urn:microsoft.com/office/officeart/2005/8/layout/vList2"/>
    <dgm:cxn modelId="{868E2551-2D75-4627-B373-568275B681F9}" type="presParOf" srcId="{13C5C964-571C-4E21-9055-0C2684529318}" destId="{0890177D-C464-43AD-9465-922BF5C7C1C8}" srcOrd="1" destOrd="0" presId="urn:microsoft.com/office/officeart/2005/8/layout/vList2"/>
    <dgm:cxn modelId="{9594A2DF-3E36-456E-B230-9B7B31491EC4}" type="presParOf" srcId="{13C5C964-571C-4E21-9055-0C2684529318}" destId="{BD60B3A6-778C-47C2-A21D-2138CF777C25}" srcOrd="2" destOrd="0" presId="urn:microsoft.com/office/officeart/2005/8/layout/vList2"/>
    <dgm:cxn modelId="{F9D991F5-DEEE-4DA0-878A-22D451B7FC07}" type="presParOf" srcId="{13C5C964-571C-4E21-9055-0C2684529318}" destId="{1B4B6CEA-3A73-46A7-8D19-B30C44A20C44}" srcOrd="3" destOrd="0" presId="urn:microsoft.com/office/officeart/2005/8/layout/vList2"/>
    <dgm:cxn modelId="{FEE5AFD2-7DA6-4E97-8D48-1A4E05D881ED}" type="presParOf" srcId="{13C5C964-571C-4E21-9055-0C2684529318}" destId="{D7A2227B-1285-4A31-B4D7-09813EA65159}" srcOrd="4" destOrd="0" presId="urn:microsoft.com/office/officeart/2005/8/layout/vList2"/>
    <dgm:cxn modelId="{4ACD7136-6DE6-45DD-8FD0-80ACC6F54515}" type="presParOf" srcId="{13C5C964-571C-4E21-9055-0C2684529318}" destId="{9DED39F8-0AB4-45D5-AC3C-83CDA07EEDD2}" srcOrd="5" destOrd="0" presId="urn:microsoft.com/office/officeart/2005/8/layout/vList2"/>
    <dgm:cxn modelId="{7E4A5BE1-4FF2-443A-AB36-821BB15CCA5D}" type="presParOf" srcId="{13C5C964-571C-4E21-9055-0C2684529318}" destId="{88A2153D-F998-4F9F-B167-90C519DA72A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AB1B92-1692-45A2-8262-0FCFAF72F47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D4A42C29-B5A3-48AA-88C6-3EB4DE158EAF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1. 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學習文字接龍</a:t>
          </a:r>
        </a:p>
      </dgm:t>
    </dgm:pt>
    <dgm:pt modelId="{B83ECF79-22F7-49E1-A7E3-76B920AF5B5D}" type="parTrans" cxnId="{8B3EFC5D-DAC0-401D-AF61-8E21E17DAFE1}">
      <dgm:prSet/>
      <dgm:spPr/>
      <dgm:t>
        <a:bodyPr/>
        <a:lstStyle/>
        <a:p>
          <a:endParaRPr lang="zh-TW" altLang="en-US"/>
        </a:p>
      </dgm:t>
    </dgm:pt>
    <dgm:pt modelId="{3879F7A0-54C7-468E-B1FA-DE24CA68751D}" type="sibTrans" cxnId="{8B3EFC5D-DAC0-401D-AF61-8E21E17DAFE1}">
      <dgm:prSet/>
      <dgm:spPr/>
      <dgm:t>
        <a:bodyPr/>
        <a:lstStyle/>
        <a:p>
          <a:endParaRPr lang="zh-TW" altLang="en-US"/>
        </a:p>
      </dgm:t>
    </dgm:pt>
    <dgm:pt modelId="{FBC8790D-1FA4-4DF1-AED1-7705575E64DE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2. 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人類老師引導文字接龍的方向</a:t>
          </a:r>
        </a:p>
      </dgm:t>
    </dgm:pt>
    <dgm:pt modelId="{B016B6ED-A9E7-438E-A919-B31D71ED5C96}" type="parTrans" cxnId="{89A591E9-27DF-4B0B-AA29-388FCB9E6D52}">
      <dgm:prSet/>
      <dgm:spPr/>
      <dgm:t>
        <a:bodyPr/>
        <a:lstStyle/>
        <a:p>
          <a:endParaRPr lang="zh-TW" altLang="en-US"/>
        </a:p>
      </dgm:t>
    </dgm:pt>
    <dgm:pt modelId="{A5DE5A59-8C9B-449C-A18B-ED818D7802E8}" type="sibTrans" cxnId="{89A591E9-27DF-4B0B-AA29-388FCB9E6D52}">
      <dgm:prSet/>
      <dgm:spPr/>
      <dgm:t>
        <a:bodyPr/>
        <a:lstStyle/>
        <a:p>
          <a:endParaRPr lang="zh-TW" altLang="en-US"/>
        </a:p>
      </dgm:t>
    </dgm:pt>
    <dgm:pt modelId="{F0FFB3D8-0340-4851-94ED-0DD974F04404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3. 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模仿人類老師的喜好</a:t>
          </a:r>
        </a:p>
      </dgm:t>
    </dgm:pt>
    <dgm:pt modelId="{91F4117F-9CE8-48AA-94FA-A69E77679606}" type="parTrans" cxnId="{E47D3F08-7CAA-4361-9E19-98CCDF5CD3D9}">
      <dgm:prSet/>
      <dgm:spPr/>
      <dgm:t>
        <a:bodyPr/>
        <a:lstStyle/>
        <a:p>
          <a:endParaRPr lang="zh-TW" altLang="en-US"/>
        </a:p>
      </dgm:t>
    </dgm:pt>
    <dgm:pt modelId="{8217F077-18A0-41E1-A8E7-3162A1E7040F}" type="sibTrans" cxnId="{E47D3F08-7CAA-4361-9E19-98CCDF5CD3D9}">
      <dgm:prSet/>
      <dgm:spPr/>
      <dgm:t>
        <a:bodyPr/>
        <a:lstStyle/>
        <a:p>
          <a:endParaRPr lang="zh-TW" altLang="en-US"/>
        </a:p>
      </dgm:t>
    </dgm:pt>
    <dgm:pt modelId="{CD21ED13-B1A9-43D9-80B5-6DBEAF791533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4. 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用增強式學習向模擬老師學習</a:t>
          </a:r>
        </a:p>
      </dgm:t>
    </dgm:pt>
    <dgm:pt modelId="{9D17A117-C729-4A90-A245-7595A3682AB7}" type="parTrans" cxnId="{B35B7357-15D6-44CB-9717-130370CE5E56}">
      <dgm:prSet/>
      <dgm:spPr/>
      <dgm:t>
        <a:bodyPr/>
        <a:lstStyle/>
        <a:p>
          <a:endParaRPr lang="zh-TW" altLang="en-US"/>
        </a:p>
      </dgm:t>
    </dgm:pt>
    <dgm:pt modelId="{130312F6-2630-4302-AE45-41C7DC93ED52}" type="sibTrans" cxnId="{B35B7357-15D6-44CB-9717-130370CE5E56}">
      <dgm:prSet/>
      <dgm:spPr/>
      <dgm:t>
        <a:bodyPr/>
        <a:lstStyle/>
        <a:p>
          <a:endParaRPr lang="zh-TW" altLang="en-US"/>
        </a:p>
      </dgm:t>
    </dgm:pt>
    <dgm:pt modelId="{13C5C964-571C-4E21-9055-0C2684529318}" type="pres">
      <dgm:prSet presAssocID="{47AB1B92-1692-45A2-8262-0FCFAF72F47B}" presName="linear" presStyleCnt="0">
        <dgm:presLayoutVars>
          <dgm:animLvl val="lvl"/>
          <dgm:resizeHandles val="exact"/>
        </dgm:presLayoutVars>
      </dgm:prSet>
      <dgm:spPr/>
    </dgm:pt>
    <dgm:pt modelId="{165B89EA-BFE0-4BD1-8E40-4CFD88793B54}" type="pres">
      <dgm:prSet presAssocID="{D4A42C29-B5A3-48AA-88C6-3EB4DE158EA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890177D-C464-43AD-9465-922BF5C7C1C8}" type="pres">
      <dgm:prSet presAssocID="{3879F7A0-54C7-468E-B1FA-DE24CA68751D}" presName="spacer" presStyleCnt="0"/>
      <dgm:spPr/>
    </dgm:pt>
    <dgm:pt modelId="{BD60B3A6-778C-47C2-A21D-2138CF777C25}" type="pres">
      <dgm:prSet presAssocID="{FBC8790D-1FA4-4DF1-AED1-7705575E64D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B4B6CEA-3A73-46A7-8D19-B30C44A20C44}" type="pres">
      <dgm:prSet presAssocID="{A5DE5A59-8C9B-449C-A18B-ED818D7802E8}" presName="spacer" presStyleCnt="0"/>
      <dgm:spPr/>
    </dgm:pt>
    <dgm:pt modelId="{D7A2227B-1285-4A31-B4D7-09813EA65159}" type="pres">
      <dgm:prSet presAssocID="{F0FFB3D8-0340-4851-94ED-0DD974F0440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DED39F8-0AB4-45D5-AC3C-83CDA07EEDD2}" type="pres">
      <dgm:prSet presAssocID="{8217F077-18A0-41E1-A8E7-3162A1E7040F}" presName="spacer" presStyleCnt="0"/>
      <dgm:spPr/>
    </dgm:pt>
    <dgm:pt modelId="{88A2153D-F998-4F9F-B167-90C519DA72AE}" type="pres">
      <dgm:prSet presAssocID="{CD21ED13-B1A9-43D9-80B5-6DBEAF79153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47D3F08-7CAA-4361-9E19-98CCDF5CD3D9}" srcId="{47AB1B92-1692-45A2-8262-0FCFAF72F47B}" destId="{F0FFB3D8-0340-4851-94ED-0DD974F04404}" srcOrd="2" destOrd="0" parTransId="{91F4117F-9CE8-48AA-94FA-A69E77679606}" sibTransId="{8217F077-18A0-41E1-A8E7-3162A1E7040F}"/>
    <dgm:cxn modelId="{8B3EFC5D-DAC0-401D-AF61-8E21E17DAFE1}" srcId="{47AB1B92-1692-45A2-8262-0FCFAF72F47B}" destId="{D4A42C29-B5A3-48AA-88C6-3EB4DE158EAF}" srcOrd="0" destOrd="0" parTransId="{B83ECF79-22F7-49E1-A7E3-76B920AF5B5D}" sibTransId="{3879F7A0-54C7-468E-B1FA-DE24CA68751D}"/>
    <dgm:cxn modelId="{82F94160-BF4F-4577-B15E-D549A2F202F5}" type="presOf" srcId="{FBC8790D-1FA4-4DF1-AED1-7705575E64DE}" destId="{BD60B3A6-778C-47C2-A21D-2138CF777C25}" srcOrd="0" destOrd="0" presId="urn:microsoft.com/office/officeart/2005/8/layout/vList2"/>
    <dgm:cxn modelId="{CDC4EE69-3F47-4029-976D-FCC42DAA5572}" type="presOf" srcId="{CD21ED13-B1A9-43D9-80B5-6DBEAF791533}" destId="{88A2153D-F998-4F9F-B167-90C519DA72AE}" srcOrd="0" destOrd="0" presId="urn:microsoft.com/office/officeart/2005/8/layout/vList2"/>
    <dgm:cxn modelId="{B35B7357-15D6-44CB-9717-130370CE5E56}" srcId="{47AB1B92-1692-45A2-8262-0FCFAF72F47B}" destId="{CD21ED13-B1A9-43D9-80B5-6DBEAF791533}" srcOrd="3" destOrd="0" parTransId="{9D17A117-C729-4A90-A245-7595A3682AB7}" sibTransId="{130312F6-2630-4302-AE45-41C7DC93ED52}"/>
    <dgm:cxn modelId="{EC22A8BB-DEFB-4829-9219-80C20BDA5174}" type="presOf" srcId="{47AB1B92-1692-45A2-8262-0FCFAF72F47B}" destId="{13C5C964-571C-4E21-9055-0C2684529318}" srcOrd="0" destOrd="0" presId="urn:microsoft.com/office/officeart/2005/8/layout/vList2"/>
    <dgm:cxn modelId="{1E52AED9-4DA0-4FAF-9F48-7572A1535F6B}" type="presOf" srcId="{D4A42C29-B5A3-48AA-88C6-3EB4DE158EAF}" destId="{165B89EA-BFE0-4BD1-8E40-4CFD88793B54}" srcOrd="0" destOrd="0" presId="urn:microsoft.com/office/officeart/2005/8/layout/vList2"/>
    <dgm:cxn modelId="{5B4CD2E1-0710-487F-8437-D47D54F7A5A0}" type="presOf" srcId="{F0FFB3D8-0340-4851-94ED-0DD974F04404}" destId="{D7A2227B-1285-4A31-B4D7-09813EA65159}" srcOrd="0" destOrd="0" presId="urn:microsoft.com/office/officeart/2005/8/layout/vList2"/>
    <dgm:cxn modelId="{89A591E9-27DF-4B0B-AA29-388FCB9E6D52}" srcId="{47AB1B92-1692-45A2-8262-0FCFAF72F47B}" destId="{FBC8790D-1FA4-4DF1-AED1-7705575E64DE}" srcOrd="1" destOrd="0" parTransId="{B016B6ED-A9E7-438E-A919-B31D71ED5C96}" sibTransId="{A5DE5A59-8C9B-449C-A18B-ED818D7802E8}"/>
    <dgm:cxn modelId="{8391FC66-6244-412E-BA86-1AAC81B5B26C}" type="presParOf" srcId="{13C5C964-571C-4E21-9055-0C2684529318}" destId="{165B89EA-BFE0-4BD1-8E40-4CFD88793B54}" srcOrd="0" destOrd="0" presId="urn:microsoft.com/office/officeart/2005/8/layout/vList2"/>
    <dgm:cxn modelId="{868E2551-2D75-4627-B373-568275B681F9}" type="presParOf" srcId="{13C5C964-571C-4E21-9055-0C2684529318}" destId="{0890177D-C464-43AD-9465-922BF5C7C1C8}" srcOrd="1" destOrd="0" presId="urn:microsoft.com/office/officeart/2005/8/layout/vList2"/>
    <dgm:cxn modelId="{9594A2DF-3E36-456E-B230-9B7B31491EC4}" type="presParOf" srcId="{13C5C964-571C-4E21-9055-0C2684529318}" destId="{BD60B3A6-778C-47C2-A21D-2138CF777C25}" srcOrd="2" destOrd="0" presId="urn:microsoft.com/office/officeart/2005/8/layout/vList2"/>
    <dgm:cxn modelId="{F9D991F5-DEEE-4DA0-878A-22D451B7FC07}" type="presParOf" srcId="{13C5C964-571C-4E21-9055-0C2684529318}" destId="{1B4B6CEA-3A73-46A7-8D19-B30C44A20C44}" srcOrd="3" destOrd="0" presId="urn:microsoft.com/office/officeart/2005/8/layout/vList2"/>
    <dgm:cxn modelId="{FEE5AFD2-7DA6-4E97-8D48-1A4E05D881ED}" type="presParOf" srcId="{13C5C964-571C-4E21-9055-0C2684529318}" destId="{D7A2227B-1285-4A31-B4D7-09813EA65159}" srcOrd="4" destOrd="0" presId="urn:microsoft.com/office/officeart/2005/8/layout/vList2"/>
    <dgm:cxn modelId="{4ACD7136-6DE6-45DD-8FD0-80ACC6F54515}" type="presParOf" srcId="{13C5C964-571C-4E21-9055-0C2684529318}" destId="{9DED39F8-0AB4-45D5-AC3C-83CDA07EEDD2}" srcOrd="5" destOrd="0" presId="urn:microsoft.com/office/officeart/2005/8/layout/vList2"/>
    <dgm:cxn modelId="{7E4A5BE1-4FF2-443A-AB36-821BB15CCA5D}" type="presParOf" srcId="{13C5C964-571C-4E21-9055-0C2684529318}" destId="{88A2153D-F998-4F9F-B167-90C519DA72A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B89EA-BFE0-4BD1-8E40-4CFD88793B54}">
      <dsp:nvSpPr>
        <dsp:cNvPr id="0" name=""/>
        <dsp:cNvSpPr/>
      </dsp:nvSpPr>
      <dsp:spPr>
        <a:xfrm>
          <a:off x="0" y="53109"/>
          <a:ext cx="10515600" cy="9921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1. </a:t>
          </a:r>
          <a:r>
            <a:rPr lang="zh-TW" altLang="en-US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學習文字接龍</a:t>
          </a:r>
        </a:p>
      </dsp:txBody>
      <dsp:txXfrm>
        <a:off x="48433" y="101542"/>
        <a:ext cx="10418734" cy="895294"/>
      </dsp:txXfrm>
    </dsp:sp>
    <dsp:sp modelId="{BD60B3A6-778C-47C2-A21D-2138CF777C25}">
      <dsp:nvSpPr>
        <dsp:cNvPr id="0" name=""/>
        <dsp:cNvSpPr/>
      </dsp:nvSpPr>
      <dsp:spPr>
        <a:xfrm>
          <a:off x="0" y="1137429"/>
          <a:ext cx="10515600" cy="992160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2. </a:t>
          </a:r>
          <a:r>
            <a:rPr lang="zh-TW" altLang="en-US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人類老師引導文字接龍的方向</a:t>
          </a:r>
        </a:p>
      </dsp:txBody>
      <dsp:txXfrm>
        <a:off x="48433" y="1185862"/>
        <a:ext cx="10418734" cy="895294"/>
      </dsp:txXfrm>
    </dsp:sp>
    <dsp:sp modelId="{D7A2227B-1285-4A31-B4D7-09813EA65159}">
      <dsp:nvSpPr>
        <dsp:cNvPr id="0" name=""/>
        <dsp:cNvSpPr/>
      </dsp:nvSpPr>
      <dsp:spPr>
        <a:xfrm>
          <a:off x="0" y="2221749"/>
          <a:ext cx="10515600" cy="992160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3. </a:t>
          </a:r>
          <a:r>
            <a:rPr lang="zh-TW" altLang="en-US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模仿人類老師的喜好</a:t>
          </a:r>
        </a:p>
      </dsp:txBody>
      <dsp:txXfrm>
        <a:off x="48433" y="2270182"/>
        <a:ext cx="10418734" cy="895294"/>
      </dsp:txXfrm>
    </dsp:sp>
    <dsp:sp modelId="{88A2153D-F998-4F9F-B167-90C519DA72AE}">
      <dsp:nvSpPr>
        <dsp:cNvPr id="0" name=""/>
        <dsp:cNvSpPr/>
      </dsp:nvSpPr>
      <dsp:spPr>
        <a:xfrm>
          <a:off x="0" y="3306069"/>
          <a:ext cx="10515600" cy="99216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4. </a:t>
          </a:r>
          <a:r>
            <a:rPr lang="zh-TW" altLang="en-US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用增強式學習向模擬老師學習</a:t>
          </a:r>
        </a:p>
      </dsp:txBody>
      <dsp:txXfrm>
        <a:off x="48433" y="3354502"/>
        <a:ext cx="10418734" cy="895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B89EA-BFE0-4BD1-8E40-4CFD88793B54}">
      <dsp:nvSpPr>
        <dsp:cNvPr id="0" name=""/>
        <dsp:cNvSpPr/>
      </dsp:nvSpPr>
      <dsp:spPr>
        <a:xfrm>
          <a:off x="0" y="53109"/>
          <a:ext cx="10515600" cy="9921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1. </a:t>
          </a:r>
          <a:r>
            <a:rPr lang="zh-TW" altLang="en-US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學習文字接龍</a:t>
          </a:r>
        </a:p>
      </dsp:txBody>
      <dsp:txXfrm>
        <a:off x="48433" y="101542"/>
        <a:ext cx="10418734" cy="895294"/>
      </dsp:txXfrm>
    </dsp:sp>
    <dsp:sp modelId="{BD60B3A6-778C-47C2-A21D-2138CF777C25}">
      <dsp:nvSpPr>
        <dsp:cNvPr id="0" name=""/>
        <dsp:cNvSpPr/>
      </dsp:nvSpPr>
      <dsp:spPr>
        <a:xfrm>
          <a:off x="0" y="1137429"/>
          <a:ext cx="10515600" cy="992160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2. </a:t>
          </a:r>
          <a:r>
            <a:rPr lang="zh-TW" altLang="en-US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人類老師引導文字接龍的方向</a:t>
          </a:r>
        </a:p>
      </dsp:txBody>
      <dsp:txXfrm>
        <a:off x="48433" y="1185862"/>
        <a:ext cx="10418734" cy="895294"/>
      </dsp:txXfrm>
    </dsp:sp>
    <dsp:sp modelId="{D7A2227B-1285-4A31-B4D7-09813EA65159}">
      <dsp:nvSpPr>
        <dsp:cNvPr id="0" name=""/>
        <dsp:cNvSpPr/>
      </dsp:nvSpPr>
      <dsp:spPr>
        <a:xfrm>
          <a:off x="0" y="2221749"/>
          <a:ext cx="10515600" cy="992160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3. </a:t>
          </a:r>
          <a:r>
            <a:rPr lang="zh-TW" altLang="en-US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模仿人類老師的喜好</a:t>
          </a:r>
        </a:p>
      </dsp:txBody>
      <dsp:txXfrm>
        <a:off x="48433" y="2270182"/>
        <a:ext cx="10418734" cy="895294"/>
      </dsp:txXfrm>
    </dsp:sp>
    <dsp:sp modelId="{88A2153D-F998-4F9F-B167-90C519DA72AE}">
      <dsp:nvSpPr>
        <dsp:cNvPr id="0" name=""/>
        <dsp:cNvSpPr/>
      </dsp:nvSpPr>
      <dsp:spPr>
        <a:xfrm>
          <a:off x="0" y="3306069"/>
          <a:ext cx="10515600" cy="99216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4. </a:t>
          </a:r>
          <a:r>
            <a:rPr lang="zh-TW" altLang="en-US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用增強式學習向模擬老師學習</a:t>
          </a:r>
        </a:p>
      </dsp:txBody>
      <dsp:txXfrm>
        <a:off x="48433" y="3354502"/>
        <a:ext cx="10418734" cy="8952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B89EA-BFE0-4BD1-8E40-4CFD88793B54}">
      <dsp:nvSpPr>
        <dsp:cNvPr id="0" name=""/>
        <dsp:cNvSpPr/>
      </dsp:nvSpPr>
      <dsp:spPr>
        <a:xfrm>
          <a:off x="0" y="53109"/>
          <a:ext cx="10515600" cy="9921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1. </a:t>
          </a:r>
          <a:r>
            <a:rPr lang="zh-TW" altLang="en-US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學習文字接龍</a:t>
          </a:r>
        </a:p>
      </dsp:txBody>
      <dsp:txXfrm>
        <a:off x="48433" y="101542"/>
        <a:ext cx="10418734" cy="895294"/>
      </dsp:txXfrm>
    </dsp:sp>
    <dsp:sp modelId="{BD60B3A6-778C-47C2-A21D-2138CF777C25}">
      <dsp:nvSpPr>
        <dsp:cNvPr id="0" name=""/>
        <dsp:cNvSpPr/>
      </dsp:nvSpPr>
      <dsp:spPr>
        <a:xfrm>
          <a:off x="0" y="1137429"/>
          <a:ext cx="10515600" cy="992160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2. </a:t>
          </a:r>
          <a:r>
            <a:rPr lang="zh-TW" altLang="en-US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人類老師引導文字接龍的方向</a:t>
          </a:r>
        </a:p>
      </dsp:txBody>
      <dsp:txXfrm>
        <a:off x="48433" y="1185862"/>
        <a:ext cx="10418734" cy="895294"/>
      </dsp:txXfrm>
    </dsp:sp>
    <dsp:sp modelId="{D7A2227B-1285-4A31-B4D7-09813EA65159}">
      <dsp:nvSpPr>
        <dsp:cNvPr id="0" name=""/>
        <dsp:cNvSpPr/>
      </dsp:nvSpPr>
      <dsp:spPr>
        <a:xfrm>
          <a:off x="0" y="2221749"/>
          <a:ext cx="10515600" cy="992160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3. </a:t>
          </a:r>
          <a:r>
            <a:rPr lang="zh-TW" altLang="en-US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模仿人類老師的喜好</a:t>
          </a:r>
        </a:p>
      </dsp:txBody>
      <dsp:txXfrm>
        <a:off x="48433" y="2270182"/>
        <a:ext cx="10418734" cy="895294"/>
      </dsp:txXfrm>
    </dsp:sp>
    <dsp:sp modelId="{88A2153D-F998-4F9F-B167-90C519DA72AE}">
      <dsp:nvSpPr>
        <dsp:cNvPr id="0" name=""/>
        <dsp:cNvSpPr/>
      </dsp:nvSpPr>
      <dsp:spPr>
        <a:xfrm>
          <a:off x="0" y="3306069"/>
          <a:ext cx="10515600" cy="99216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4. </a:t>
          </a:r>
          <a:r>
            <a:rPr lang="zh-TW" altLang="en-US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用增強式學習向模擬老師學習</a:t>
          </a:r>
        </a:p>
      </dsp:txBody>
      <dsp:txXfrm>
        <a:off x="48433" y="3354502"/>
        <a:ext cx="10418734" cy="8952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B89EA-BFE0-4BD1-8E40-4CFD88793B54}">
      <dsp:nvSpPr>
        <dsp:cNvPr id="0" name=""/>
        <dsp:cNvSpPr/>
      </dsp:nvSpPr>
      <dsp:spPr>
        <a:xfrm>
          <a:off x="0" y="53109"/>
          <a:ext cx="10515600" cy="9921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1. </a:t>
          </a:r>
          <a:r>
            <a:rPr lang="zh-TW" altLang="en-US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學習文字接龍</a:t>
          </a:r>
        </a:p>
      </dsp:txBody>
      <dsp:txXfrm>
        <a:off x="48433" y="101542"/>
        <a:ext cx="10418734" cy="895294"/>
      </dsp:txXfrm>
    </dsp:sp>
    <dsp:sp modelId="{BD60B3A6-778C-47C2-A21D-2138CF777C25}">
      <dsp:nvSpPr>
        <dsp:cNvPr id="0" name=""/>
        <dsp:cNvSpPr/>
      </dsp:nvSpPr>
      <dsp:spPr>
        <a:xfrm>
          <a:off x="0" y="1137429"/>
          <a:ext cx="10515600" cy="992160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2. </a:t>
          </a:r>
          <a:r>
            <a:rPr lang="zh-TW" altLang="en-US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人類老師引導文字接龍的方向</a:t>
          </a:r>
        </a:p>
      </dsp:txBody>
      <dsp:txXfrm>
        <a:off x="48433" y="1185862"/>
        <a:ext cx="10418734" cy="895294"/>
      </dsp:txXfrm>
    </dsp:sp>
    <dsp:sp modelId="{D7A2227B-1285-4A31-B4D7-09813EA65159}">
      <dsp:nvSpPr>
        <dsp:cNvPr id="0" name=""/>
        <dsp:cNvSpPr/>
      </dsp:nvSpPr>
      <dsp:spPr>
        <a:xfrm>
          <a:off x="0" y="2221749"/>
          <a:ext cx="10515600" cy="992160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3. </a:t>
          </a:r>
          <a:r>
            <a:rPr lang="zh-TW" altLang="en-US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模仿人類老師的喜好</a:t>
          </a:r>
        </a:p>
      </dsp:txBody>
      <dsp:txXfrm>
        <a:off x="48433" y="2270182"/>
        <a:ext cx="10418734" cy="895294"/>
      </dsp:txXfrm>
    </dsp:sp>
    <dsp:sp modelId="{88A2153D-F998-4F9F-B167-90C519DA72AE}">
      <dsp:nvSpPr>
        <dsp:cNvPr id="0" name=""/>
        <dsp:cNvSpPr/>
      </dsp:nvSpPr>
      <dsp:spPr>
        <a:xfrm>
          <a:off x="0" y="3306069"/>
          <a:ext cx="10515600" cy="99216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4. </a:t>
          </a:r>
          <a:r>
            <a:rPr lang="zh-TW" altLang="en-US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用增強式學習向模擬老師學習</a:t>
          </a:r>
        </a:p>
      </dsp:txBody>
      <dsp:txXfrm>
        <a:off x="48433" y="3354502"/>
        <a:ext cx="10418734" cy="8952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B89EA-BFE0-4BD1-8E40-4CFD88793B54}">
      <dsp:nvSpPr>
        <dsp:cNvPr id="0" name=""/>
        <dsp:cNvSpPr/>
      </dsp:nvSpPr>
      <dsp:spPr>
        <a:xfrm>
          <a:off x="0" y="53109"/>
          <a:ext cx="10515600" cy="9921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1. </a:t>
          </a:r>
          <a:r>
            <a:rPr lang="zh-TW" altLang="en-US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學習文字接龍</a:t>
          </a:r>
        </a:p>
      </dsp:txBody>
      <dsp:txXfrm>
        <a:off x="48433" y="101542"/>
        <a:ext cx="10418734" cy="895294"/>
      </dsp:txXfrm>
    </dsp:sp>
    <dsp:sp modelId="{BD60B3A6-778C-47C2-A21D-2138CF777C25}">
      <dsp:nvSpPr>
        <dsp:cNvPr id="0" name=""/>
        <dsp:cNvSpPr/>
      </dsp:nvSpPr>
      <dsp:spPr>
        <a:xfrm>
          <a:off x="0" y="1137429"/>
          <a:ext cx="10515600" cy="992160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2. </a:t>
          </a:r>
          <a:r>
            <a:rPr lang="zh-TW" altLang="en-US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人類老師引導文字接龍的方向</a:t>
          </a:r>
        </a:p>
      </dsp:txBody>
      <dsp:txXfrm>
        <a:off x="48433" y="1185862"/>
        <a:ext cx="10418734" cy="895294"/>
      </dsp:txXfrm>
    </dsp:sp>
    <dsp:sp modelId="{D7A2227B-1285-4A31-B4D7-09813EA65159}">
      <dsp:nvSpPr>
        <dsp:cNvPr id="0" name=""/>
        <dsp:cNvSpPr/>
      </dsp:nvSpPr>
      <dsp:spPr>
        <a:xfrm>
          <a:off x="0" y="2221749"/>
          <a:ext cx="10515600" cy="992160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3. </a:t>
          </a:r>
          <a:r>
            <a:rPr lang="zh-TW" altLang="en-US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模仿人類老師的喜好</a:t>
          </a:r>
        </a:p>
      </dsp:txBody>
      <dsp:txXfrm>
        <a:off x="48433" y="2270182"/>
        <a:ext cx="10418734" cy="895294"/>
      </dsp:txXfrm>
    </dsp:sp>
    <dsp:sp modelId="{88A2153D-F998-4F9F-B167-90C519DA72AE}">
      <dsp:nvSpPr>
        <dsp:cNvPr id="0" name=""/>
        <dsp:cNvSpPr/>
      </dsp:nvSpPr>
      <dsp:spPr>
        <a:xfrm>
          <a:off x="0" y="3306069"/>
          <a:ext cx="10515600" cy="99216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4. </a:t>
          </a:r>
          <a:r>
            <a:rPr lang="zh-TW" altLang="en-US" sz="3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用增強式學習向模擬老師學習</a:t>
          </a:r>
        </a:p>
      </dsp:txBody>
      <dsp:txXfrm>
        <a:off x="48433" y="3354502"/>
        <a:ext cx="10418734" cy="895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0FFA2-6A5C-4BF9-8EF8-14E65B5FDB6F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43A79-4004-42E1-B8E0-386DDA273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5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開頭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四階段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結尾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43A79-4004-42E1-B8E0-386DDA27335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442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https://openai.com/blog/chatgpt/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43A79-4004-42E1-B8E0-386DDA27335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42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43A79-4004-42E1-B8E0-386DDA27335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360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Only difference GPT 3 </a:t>
            </a:r>
            <a:r>
              <a:rPr lang="en-US" altLang="zh-TW" dirty="0" err="1"/>
              <a:t>v.s</a:t>
            </a:r>
            <a:r>
              <a:rPr lang="en-US" altLang="zh-TW" dirty="0"/>
              <a:t>. 3.5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43A79-4004-42E1-B8E0-386DDA27335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051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. In this paper we only use 6B RMs, as this saves a lot of compute, and we found that 175B RM training could be unstable and thus was less suitable to be used as the value function during RL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43A79-4004-42E1-B8E0-386DDA27335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295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. In this paper we only use 6B RMs, as this saves a lot of compute, and we found that 175B RM training could be unstable and thus was less suitable to be used as the value function during RL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43A79-4004-42E1-B8E0-386DDA27335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796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. In this paper we only use 6B RMs, as this saves a lot of compute, and we found that 175B RM training could be unstable and thus was less suitable to be used as the value function during RL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43A79-4004-42E1-B8E0-386DDA27335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26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A53EDD-D4D5-1476-38E7-1BF6AAC50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AA422E-E1CD-97F5-1525-759DEC225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92F2DF-482D-8E27-F3E3-19AACC06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7065-F1E2-49D7-93AF-FB9722952E8D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28AF8C-F66D-A4AB-533D-8260B485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BAEFCC-D189-A0C9-1DAA-BEC43530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4333-E8D3-4FD2-8A2B-8A64C4ACF9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70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237F9D-4E55-987A-4722-EFDA83D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3EACD5-2220-CCA1-2B4E-7106BA241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FA3823-0D0D-D198-60FE-8F3B03D9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7065-F1E2-49D7-93AF-FB9722952E8D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72A166-E5F6-7B5F-D6D8-63528A9F0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3F087C-C56E-CFB3-50B8-BF32AAA8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4333-E8D3-4FD2-8A2B-8A64C4ACF9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49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7CDF915-0649-1D12-7EBE-FB84A0AD3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9590E6-157E-F5CC-F136-45557043A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7E7FB7-6CF7-B290-70E8-4839D80B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7065-F1E2-49D7-93AF-FB9722952E8D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85C9C3-BBFC-497F-9D96-63F9503A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030713-4698-6B98-BB67-F65F23BF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4333-E8D3-4FD2-8A2B-8A64C4ACF9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78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045C8-3405-D9AB-7B7D-CA7593CF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3603F2-C768-790A-675F-7DB0B7D20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43A636-819B-BA99-04DA-47C3B9F6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7065-F1E2-49D7-93AF-FB9722952E8D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FAFA44-F743-6FD7-130F-516AAD13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3524A9-B885-D455-CC68-E284EEEF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4333-E8D3-4FD2-8A2B-8A64C4ACF9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70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20518F-3D99-19FF-BAAA-60C2618F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E00F0E-8A3A-63F0-9129-24750FFCD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1C8002-DCDA-32A9-D251-EE9D6A91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7065-F1E2-49D7-93AF-FB9722952E8D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F38DF3-B05F-5CAA-87A6-20B0226D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E87AE9-30DF-7164-89D3-9A769A03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4333-E8D3-4FD2-8A2B-8A64C4ACF9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97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38CA3-CC09-7F52-9C75-E923BEE3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120131-986F-28CF-61E0-BDBCB52BA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24B9D2-EA48-146E-3D71-9B55902F7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501F67-39C5-33DD-1FB2-9C477ACB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7065-F1E2-49D7-93AF-FB9722952E8D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D87C1D-3D35-33AB-F3BC-73B060EE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200535-CAFF-DBCD-BE9C-2AAE2E78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4333-E8D3-4FD2-8A2B-8A64C4ACF9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45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CB6B53-F3C1-EAAB-AFCE-1A85BBF66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B92B0B-E368-080A-0490-7FD3E82E0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85848A-29CE-6530-A508-DD67665DB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4C646C0-47F0-108C-97F1-02846EBE1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8C60EE8-8769-1815-4381-74C921D6A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3808D1-CA26-66F8-D897-03402F5E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7065-F1E2-49D7-93AF-FB9722952E8D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58A6A3C-54FC-5A83-28C6-95FB22FF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EC1468-C11B-1386-3047-6551404B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4333-E8D3-4FD2-8A2B-8A64C4ACF9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4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FAA02D-C0D4-827C-87D1-EDD133D1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B8C937A-C687-F206-135F-D9DEACEC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7065-F1E2-49D7-93AF-FB9722952E8D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1802A8-17CF-E6C1-35FF-62AC8D46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D38A74-8A6F-819B-8AE4-B3EF0E14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4333-E8D3-4FD2-8A2B-8A64C4ACF9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53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6A6B6F-D5EA-05F7-8A5D-E2751216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7065-F1E2-49D7-93AF-FB9722952E8D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904D525-43FC-D416-ED42-D3BFC6C4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226577-1825-48D1-12A7-67AA666E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4333-E8D3-4FD2-8A2B-8A64C4ACF9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95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C501BB-B975-2518-DC9E-4B8FD444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276270-92DC-63F5-F85F-6D7698756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705D89-7FE8-7A2F-B530-7979B1B9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54A32F-A60E-736C-6422-91188DAF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7065-F1E2-49D7-93AF-FB9722952E8D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498B4F-7B9F-C75B-D336-3E768BCE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3648A2-587D-CB47-5FC6-89A296AC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4333-E8D3-4FD2-8A2B-8A64C4ACF9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79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ABA34F-ACB0-568E-95F5-07C6D3F8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5E7C824-1A7D-A684-9582-FB8D9393C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679A43A-7B1E-16A2-6627-10096929C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8C6400-D39A-ED31-2F27-5ED4AC4A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7065-F1E2-49D7-93AF-FB9722952E8D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0B8F31-248B-93C0-BC9D-7B4E48B8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49742C-191D-07FB-C586-3A30ADEE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4333-E8D3-4FD2-8A2B-8A64C4ACF9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16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CE21C8C-2D44-4096-1E16-44817228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7C52C5-1CD8-90CD-78CA-3EFEBEE35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D99011-4255-905A-FEF2-7B4962A4A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17065-F1E2-49D7-93AF-FB9722952E8D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82F85F-664E-F4F9-56AA-FD3954E9D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5EF416-E97A-3B7B-1835-FBE95474A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84333-E8D3-4FD2-8A2B-8A64C4ACF9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37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6CDE4-C101-3A61-5863-894EA8BA86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8726" b="1260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78A9BD9-A1E3-F7EA-4415-030DB3E4F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Chat GPT</a:t>
            </a: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是怎麼煉成的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1CB63E8-A6D1-8B8D-FD81-EF01BAEB4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altLang="zh-TW" sz="4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GPT </a:t>
            </a:r>
            <a:r>
              <a:rPr lang="zh-TW" altLang="en-US" sz="4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社會化的過程</a:t>
            </a:r>
            <a:endParaRPr lang="zh-TW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096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29CDB-E0F1-6C9B-1A8B-88127102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學習文字接龍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6E4C1FB-D200-0523-6FA8-D60088CAD51C}"/>
              </a:ext>
            </a:extLst>
          </p:cNvPr>
          <p:cNvSpPr/>
          <p:nvPr/>
        </p:nvSpPr>
        <p:spPr>
          <a:xfrm>
            <a:off x="3254609" y="3381070"/>
            <a:ext cx="1693981" cy="10976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GPT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255A5D-9E85-5A44-F993-FCDC01832432}"/>
              </a:ext>
            </a:extLst>
          </p:cNvPr>
          <p:cNvSpPr txBox="1"/>
          <p:nvPr/>
        </p:nvSpPr>
        <p:spPr>
          <a:xfrm>
            <a:off x="725356" y="3687313"/>
            <a:ext cx="191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</a:t>
            </a:r>
            <a:r>
              <a:rPr lang="zh-TW" altLang="en-US" sz="2400" dirty="0"/>
              <a:t>你好</a:t>
            </a:r>
            <a:r>
              <a:rPr lang="en-US" altLang="zh-TW" sz="2400" dirty="0"/>
              <a:t>”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773256-3C4F-6ED1-44FA-97ADD61712F7}"/>
              </a:ext>
            </a:extLst>
          </p:cNvPr>
          <p:cNvSpPr txBox="1"/>
          <p:nvPr/>
        </p:nvSpPr>
        <p:spPr>
          <a:xfrm>
            <a:off x="1055065" y="4761479"/>
            <a:ext cx="6093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GPT</a:t>
            </a:r>
            <a:r>
              <a:rPr lang="zh-TW" altLang="en-US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zh-TW" altLang="en-US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Generative Pre-trained Transformer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17ABDC0-19EA-1235-2C61-83B94A62855B}"/>
              </a:ext>
            </a:extLst>
          </p:cNvPr>
          <p:cNvSpPr txBox="1"/>
          <p:nvPr/>
        </p:nvSpPr>
        <p:spPr>
          <a:xfrm>
            <a:off x="5421915" y="3699079"/>
            <a:ext cx="214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</a:t>
            </a:r>
            <a:r>
              <a:rPr lang="zh-TW" altLang="en-US" sz="2400" dirty="0"/>
              <a:t>美</a:t>
            </a:r>
            <a:r>
              <a:rPr lang="en-US" altLang="zh-TW" sz="2400" dirty="0"/>
              <a:t>”</a:t>
            </a:r>
            <a:endParaRPr lang="zh-TW" altLang="en-US" sz="24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F64BD13-0F88-34BF-9828-BA98C0F9DD58}"/>
              </a:ext>
            </a:extLst>
          </p:cNvPr>
          <p:cNvCxnSpPr>
            <a:cxnSpLocks/>
          </p:cNvCxnSpPr>
          <p:nvPr/>
        </p:nvCxnSpPr>
        <p:spPr>
          <a:xfrm>
            <a:off x="5086340" y="3931266"/>
            <a:ext cx="7942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8568437-89E8-807E-F55C-14DC1A7A6443}"/>
              </a:ext>
            </a:extLst>
          </p:cNvPr>
          <p:cNvCxnSpPr>
            <a:cxnSpLocks/>
          </p:cNvCxnSpPr>
          <p:nvPr/>
        </p:nvCxnSpPr>
        <p:spPr>
          <a:xfrm>
            <a:off x="2302109" y="3918146"/>
            <a:ext cx="7942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C99D9A1-E6EE-6222-D3A6-5C0CA3F61BCC}"/>
              </a:ext>
            </a:extLst>
          </p:cNvPr>
          <p:cNvSpPr txBox="1"/>
          <p:nvPr/>
        </p:nvSpPr>
        <p:spPr>
          <a:xfrm>
            <a:off x="8652911" y="5434560"/>
            <a:ext cx="2410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不需要人工標註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AF4933-BF0B-2A83-7944-22B7FDB518F0}"/>
              </a:ext>
            </a:extLst>
          </p:cNvPr>
          <p:cNvSpPr txBox="1"/>
          <p:nvPr/>
        </p:nvSpPr>
        <p:spPr>
          <a:xfrm>
            <a:off x="8620167" y="2456498"/>
            <a:ext cx="2180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跟人類對話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25B0CE6-8877-6D89-DF67-0BEEE0DDC2EB}"/>
              </a:ext>
            </a:extLst>
          </p:cNvPr>
          <p:cNvSpPr txBox="1"/>
          <p:nvPr/>
        </p:nvSpPr>
        <p:spPr>
          <a:xfrm>
            <a:off x="8204133" y="3329359"/>
            <a:ext cx="860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F8CD01B-452E-B80A-C6E4-47222BACE56D}"/>
              </a:ext>
            </a:extLst>
          </p:cNvPr>
          <p:cNvSpPr txBox="1"/>
          <p:nvPr/>
        </p:nvSpPr>
        <p:spPr>
          <a:xfrm>
            <a:off x="10252935" y="3345380"/>
            <a:ext cx="860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82B8F49-3C70-52DD-D3C0-8D0852E9AF14}"/>
              </a:ext>
            </a:extLst>
          </p:cNvPr>
          <p:cNvSpPr txBox="1"/>
          <p:nvPr/>
        </p:nvSpPr>
        <p:spPr>
          <a:xfrm>
            <a:off x="8204133" y="3904057"/>
            <a:ext cx="2180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D190F90-B2AC-BE22-D4D0-49C40890FF1E}"/>
              </a:ext>
            </a:extLst>
          </p:cNvPr>
          <p:cNvSpPr txBox="1"/>
          <p:nvPr/>
        </p:nvSpPr>
        <p:spPr>
          <a:xfrm>
            <a:off x="10252935" y="3883306"/>
            <a:ext cx="860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7D74ACD-0B7B-A90E-E06A-527CC73C754A}"/>
              </a:ext>
            </a:extLst>
          </p:cNvPr>
          <p:cNvSpPr txBox="1"/>
          <p:nvPr/>
        </p:nvSpPr>
        <p:spPr>
          <a:xfrm>
            <a:off x="8204133" y="4478754"/>
            <a:ext cx="2180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跟人類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D753A62-DFD4-F250-EDED-F6699C329986}"/>
              </a:ext>
            </a:extLst>
          </p:cNvPr>
          <p:cNvSpPr txBox="1"/>
          <p:nvPr/>
        </p:nvSpPr>
        <p:spPr>
          <a:xfrm>
            <a:off x="10435191" y="4437918"/>
            <a:ext cx="2180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</a:t>
            </a:r>
            <a:r>
              <a:rPr lang="zh-TW" altLang="en-US" sz="2400" dirty="0"/>
              <a:t>對</a:t>
            </a:r>
            <a:r>
              <a:rPr lang="en-US" altLang="zh-TW" sz="2400" dirty="0"/>
              <a:t>”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2219A01-3CD5-3B8D-5EE2-B0CBCB2B6C26}"/>
              </a:ext>
            </a:extLst>
          </p:cNvPr>
          <p:cNvSpPr txBox="1"/>
          <p:nvPr/>
        </p:nvSpPr>
        <p:spPr>
          <a:xfrm>
            <a:off x="291605" y="3155241"/>
            <a:ext cx="2784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不完整的句子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E390464-C501-EDD8-A380-C023C956B145}"/>
              </a:ext>
            </a:extLst>
          </p:cNvPr>
          <p:cNvSpPr txBox="1"/>
          <p:nvPr/>
        </p:nvSpPr>
        <p:spPr>
          <a:xfrm>
            <a:off x="5102467" y="3121320"/>
            <a:ext cx="2784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接一個可能的字</a:t>
            </a:r>
          </a:p>
        </p:txBody>
      </p:sp>
      <p:pic>
        <p:nvPicPr>
          <p:cNvPr id="28" name="Picture 6" descr="Web Design 608*557 transprent Png Free Download - Headgear ...">
            <a:extLst>
              <a:ext uri="{FF2B5EF4-FFF2-40B4-BE49-F238E27FC236}">
                <a16:creationId xmlns:a16="http://schemas.microsoft.com/office/drawing/2014/main" id="{8381A83C-3DD3-4D35-35AD-873A6E6E0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693" y="778410"/>
            <a:ext cx="1850879" cy="169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5925457D-1196-96CF-1806-12679E8B24D8}"/>
              </a:ext>
            </a:extLst>
          </p:cNvPr>
          <p:cNvCxnSpPr>
            <a:cxnSpLocks/>
          </p:cNvCxnSpPr>
          <p:nvPr/>
        </p:nvCxnSpPr>
        <p:spPr>
          <a:xfrm>
            <a:off x="8197544" y="1576369"/>
            <a:ext cx="1567774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D69C3E4-8CF8-1789-245A-3770C0142431}"/>
              </a:ext>
            </a:extLst>
          </p:cNvPr>
          <p:cNvCxnSpPr>
            <a:cxnSpLocks/>
          </p:cNvCxnSpPr>
          <p:nvPr/>
        </p:nvCxnSpPr>
        <p:spPr>
          <a:xfrm flipH="1">
            <a:off x="9720080" y="1539721"/>
            <a:ext cx="0" cy="8293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33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29CDB-E0F1-6C9B-1A8B-88127102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學習文字接龍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6E4C1FB-D200-0523-6FA8-D60088CAD51C}"/>
              </a:ext>
            </a:extLst>
          </p:cNvPr>
          <p:cNvSpPr/>
          <p:nvPr/>
        </p:nvSpPr>
        <p:spPr>
          <a:xfrm>
            <a:off x="3254609" y="3381070"/>
            <a:ext cx="1693981" cy="10976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GPT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255A5D-9E85-5A44-F993-FCDC01832432}"/>
              </a:ext>
            </a:extLst>
          </p:cNvPr>
          <p:cNvSpPr txBox="1"/>
          <p:nvPr/>
        </p:nvSpPr>
        <p:spPr>
          <a:xfrm>
            <a:off x="725356" y="3687313"/>
            <a:ext cx="191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</a:t>
            </a:r>
            <a:r>
              <a:rPr lang="zh-TW" altLang="en-US" sz="2400" dirty="0"/>
              <a:t>你好</a:t>
            </a:r>
            <a:r>
              <a:rPr lang="en-US" altLang="zh-TW" sz="2400" dirty="0"/>
              <a:t>”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773256-3C4F-6ED1-44FA-97ADD61712F7}"/>
              </a:ext>
            </a:extLst>
          </p:cNvPr>
          <p:cNvSpPr txBox="1"/>
          <p:nvPr/>
        </p:nvSpPr>
        <p:spPr>
          <a:xfrm>
            <a:off x="1055065" y="4761479"/>
            <a:ext cx="6093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GPT</a:t>
            </a:r>
            <a:r>
              <a:rPr lang="zh-TW" altLang="en-US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zh-TW" altLang="en-US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Generative Pre-trained Transformer</a:t>
            </a:r>
            <a:endParaRPr lang="zh-TW" altLang="en-US" sz="24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F64BD13-0F88-34BF-9828-BA98C0F9DD58}"/>
              </a:ext>
            </a:extLst>
          </p:cNvPr>
          <p:cNvCxnSpPr>
            <a:cxnSpLocks/>
          </p:cNvCxnSpPr>
          <p:nvPr/>
        </p:nvCxnSpPr>
        <p:spPr>
          <a:xfrm>
            <a:off x="5086340" y="3931266"/>
            <a:ext cx="7942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8568437-89E8-807E-F55C-14DC1A7A6443}"/>
              </a:ext>
            </a:extLst>
          </p:cNvPr>
          <p:cNvCxnSpPr>
            <a:cxnSpLocks/>
          </p:cNvCxnSpPr>
          <p:nvPr/>
        </p:nvCxnSpPr>
        <p:spPr>
          <a:xfrm>
            <a:off x="2302109" y="3918146"/>
            <a:ext cx="7942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2219A01-3CD5-3B8D-5EE2-B0CBCB2B6C26}"/>
              </a:ext>
            </a:extLst>
          </p:cNvPr>
          <p:cNvSpPr txBox="1"/>
          <p:nvPr/>
        </p:nvSpPr>
        <p:spPr>
          <a:xfrm>
            <a:off x="291605" y="3155241"/>
            <a:ext cx="2784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不完整的句子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AA581E9-C313-B314-1B0F-6D60EDD583FB}"/>
              </a:ext>
            </a:extLst>
          </p:cNvPr>
          <p:cNvSpPr txBox="1"/>
          <p:nvPr/>
        </p:nvSpPr>
        <p:spPr>
          <a:xfrm>
            <a:off x="7097850" y="2867414"/>
            <a:ext cx="1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美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9D2B150-34E5-7884-AC24-60F4834B15E7}"/>
              </a:ext>
            </a:extLst>
          </p:cNvPr>
          <p:cNvCxnSpPr/>
          <p:nvPr/>
        </p:nvCxnSpPr>
        <p:spPr>
          <a:xfrm>
            <a:off x="6137431" y="4304612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>
            <a:extLst>
              <a:ext uri="{FF2B5EF4-FFF2-40B4-BE49-F238E27FC236}">
                <a16:creationId xmlns:a16="http://schemas.microsoft.com/office/drawing/2014/main" id="{2B58A70E-1CE0-EF2E-14BC-69BB753D5C36}"/>
              </a:ext>
            </a:extLst>
          </p:cNvPr>
          <p:cNvGrpSpPr/>
          <p:nvPr/>
        </p:nvGrpSpPr>
        <p:grpSpPr>
          <a:xfrm>
            <a:off x="6298064" y="3429000"/>
            <a:ext cx="1489913" cy="818674"/>
            <a:chOff x="6264327" y="1967634"/>
            <a:chExt cx="1489913" cy="81867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A66B02C-F976-F718-C944-8B76BA227B42}"/>
                </a:ext>
              </a:extLst>
            </p:cNvPr>
            <p:cNvSpPr/>
            <p:nvPr/>
          </p:nvSpPr>
          <p:spPr>
            <a:xfrm>
              <a:off x="6264327" y="2641860"/>
              <a:ext cx="180000" cy="1444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432F75C-FE89-71B7-E9C3-097FA11E938C}"/>
                </a:ext>
              </a:extLst>
            </p:cNvPr>
            <p:cNvSpPr/>
            <p:nvPr/>
          </p:nvSpPr>
          <p:spPr>
            <a:xfrm>
              <a:off x="6591805" y="2393617"/>
              <a:ext cx="180000" cy="39269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DC55C8-116A-F44C-3934-1D042AC181F5}"/>
                </a:ext>
              </a:extLst>
            </p:cNvPr>
            <p:cNvSpPr/>
            <p:nvPr/>
          </p:nvSpPr>
          <p:spPr>
            <a:xfrm>
              <a:off x="6919283" y="2150599"/>
              <a:ext cx="180000" cy="63570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2E0BAD2-1B8F-A079-6596-69F255A6A3B8}"/>
                </a:ext>
              </a:extLst>
            </p:cNvPr>
            <p:cNvSpPr/>
            <p:nvPr/>
          </p:nvSpPr>
          <p:spPr>
            <a:xfrm>
              <a:off x="7246761" y="2418954"/>
              <a:ext cx="180000" cy="3673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290000E-0DCE-EE8A-9357-B946D4CD37D5}"/>
                </a:ext>
              </a:extLst>
            </p:cNvPr>
            <p:cNvSpPr/>
            <p:nvPr/>
          </p:nvSpPr>
          <p:spPr>
            <a:xfrm>
              <a:off x="7574240" y="1967634"/>
              <a:ext cx="180000" cy="81867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B01AA5A-5F07-CD07-75F3-9725561580AC}"/>
              </a:ext>
            </a:extLst>
          </p:cNvPr>
          <p:cNvSpPr txBox="1"/>
          <p:nvPr/>
        </p:nvSpPr>
        <p:spPr>
          <a:xfrm>
            <a:off x="6445142" y="3107943"/>
            <a:ext cx="1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高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6D89BDA-6870-9E28-FC62-E7B659AE4637}"/>
              </a:ext>
            </a:extLst>
          </p:cNvPr>
          <p:cNvSpPr txBox="1"/>
          <p:nvPr/>
        </p:nvSpPr>
        <p:spPr>
          <a:xfrm>
            <a:off x="6103349" y="3384627"/>
            <a:ext cx="1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嗎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4F1422A5-3B2A-9CF1-8E12-C7D596308EF9}"/>
              </a:ext>
            </a:extLst>
          </p:cNvPr>
          <p:cNvCxnSpPr>
            <a:cxnSpLocks/>
          </p:cNvCxnSpPr>
          <p:nvPr/>
        </p:nvCxnSpPr>
        <p:spPr>
          <a:xfrm>
            <a:off x="8112368" y="3880320"/>
            <a:ext cx="794240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4753AB7-6CB9-82D6-68E6-D40A9A626420}"/>
              </a:ext>
            </a:extLst>
          </p:cNvPr>
          <p:cNvSpPr txBox="1"/>
          <p:nvPr/>
        </p:nvSpPr>
        <p:spPr>
          <a:xfrm>
            <a:off x="8837806" y="3698986"/>
            <a:ext cx="1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美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D5A83DF-56EB-58D8-311A-9ACC3A639AF5}"/>
              </a:ext>
            </a:extLst>
          </p:cNvPr>
          <p:cNvSpPr txBox="1"/>
          <p:nvPr/>
        </p:nvSpPr>
        <p:spPr>
          <a:xfrm>
            <a:off x="8316957" y="2384668"/>
            <a:ext cx="2237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每一次的</a:t>
            </a:r>
            <a:endParaRPr lang="en-US" altLang="zh-TW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輸出都不同</a:t>
            </a:r>
          </a:p>
        </p:txBody>
      </p:sp>
    </p:spTree>
    <p:extLst>
      <p:ext uri="{BB962C8B-B14F-4D97-AF65-F5344CB8AC3E}">
        <p14:creationId xmlns:p14="http://schemas.microsoft.com/office/powerpoint/2010/main" val="364959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0" grpId="0"/>
      <p:bldP spid="32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29CDB-E0F1-6C9B-1A8B-88127102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學習文字接龍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DB1627-84FA-04D0-3B03-A11E84349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文字接龍有甚麼用？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6E4C1FB-D200-0523-6FA8-D60088CAD51C}"/>
              </a:ext>
            </a:extLst>
          </p:cNvPr>
          <p:cNvSpPr/>
          <p:nvPr/>
        </p:nvSpPr>
        <p:spPr>
          <a:xfrm>
            <a:off x="6236677" y="2528466"/>
            <a:ext cx="1693981" cy="10976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GPT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255A5D-9E85-5A44-F993-FCDC01832432}"/>
              </a:ext>
            </a:extLst>
          </p:cNvPr>
          <p:cNvSpPr txBox="1"/>
          <p:nvPr/>
        </p:nvSpPr>
        <p:spPr>
          <a:xfrm>
            <a:off x="1720358" y="2804133"/>
            <a:ext cx="364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台灣最高的山是那座？</a:t>
            </a:r>
            <a:endParaRPr lang="en-US" altLang="zh-TW" sz="24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F64BD13-0F88-34BF-9828-BA98C0F9DD58}"/>
              </a:ext>
            </a:extLst>
          </p:cNvPr>
          <p:cNvCxnSpPr>
            <a:cxnSpLocks/>
          </p:cNvCxnSpPr>
          <p:nvPr/>
        </p:nvCxnSpPr>
        <p:spPr>
          <a:xfrm>
            <a:off x="8068408" y="3078662"/>
            <a:ext cx="7942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8568437-89E8-807E-F55C-14DC1A7A6443}"/>
              </a:ext>
            </a:extLst>
          </p:cNvPr>
          <p:cNvCxnSpPr>
            <a:cxnSpLocks/>
          </p:cNvCxnSpPr>
          <p:nvPr/>
        </p:nvCxnSpPr>
        <p:spPr>
          <a:xfrm>
            <a:off x="5284177" y="3065542"/>
            <a:ext cx="7942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8A81C05-BA80-D14A-4A16-2B8376EBF0B4}"/>
              </a:ext>
            </a:extLst>
          </p:cNvPr>
          <p:cNvSpPr txBox="1"/>
          <p:nvPr/>
        </p:nvSpPr>
        <p:spPr>
          <a:xfrm>
            <a:off x="8365879" y="2845121"/>
            <a:ext cx="1689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玉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B8AC31A2-7D82-8219-28B3-B0AC8727FC1B}"/>
              </a:ext>
            </a:extLst>
          </p:cNvPr>
          <p:cNvSpPr/>
          <p:nvPr/>
        </p:nvSpPr>
        <p:spPr>
          <a:xfrm>
            <a:off x="6254261" y="4216782"/>
            <a:ext cx="1693981" cy="10976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GPT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8856740-A457-4CF2-9C28-154F70129CE0}"/>
              </a:ext>
            </a:extLst>
          </p:cNvPr>
          <p:cNvCxnSpPr>
            <a:cxnSpLocks/>
          </p:cNvCxnSpPr>
          <p:nvPr/>
        </p:nvCxnSpPr>
        <p:spPr>
          <a:xfrm>
            <a:off x="8085992" y="4766978"/>
            <a:ext cx="7942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9E73AE8-7210-6338-5FAF-0BFCB9614D33}"/>
              </a:ext>
            </a:extLst>
          </p:cNvPr>
          <p:cNvCxnSpPr>
            <a:cxnSpLocks/>
          </p:cNvCxnSpPr>
          <p:nvPr/>
        </p:nvCxnSpPr>
        <p:spPr>
          <a:xfrm>
            <a:off x="5301761" y="4753858"/>
            <a:ext cx="7942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41F267D-A14F-2AA2-8354-917A831CBD4F}"/>
              </a:ext>
            </a:extLst>
          </p:cNvPr>
          <p:cNvSpPr txBox="1"/>
          <p:nvPr/>
        </p:nvSpPr>
        <p:spPr>
          <a:xfrm>
            <a:off x="8368808" y="4536145"/>
            <a:ext cx="1689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山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3E1F43D-2BFE-F4AC-D9B6-3FDF43207D0F}"/>
              </a:ext>
            </a:extLst>
          </p:cNvPr>
          <p:cNvSpPr txBox="1"/>
          <p:nvPr/>
        </p:nvSpPr>
        <p:spPr>
          <a:xfrm>
            <a:off x="1579685" y="4523025"/>
            <a:ext cx="364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台灣最高的山是那座？玉</a:t>
            </a:r>
            <a:endParaRPr lang="en-US" altLang="zh-TW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1F10A8E-171C-279F-515A-FEA784B49C6F}"/>
              </a:ext>
            </a:extLst>
          </p:cNvPr>
          <p:cNvSpPr txBox="1"/>
          <p:nvPr/>
        </p:nvSpPr>
        <p:spPr>
          <a:xfrm>
            <a:off x="7101251" y="5767805"/>
            <a:ext cx="4044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還是可以回答問題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501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 animBg="1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FDFB5D-A055-A5AF-E574-A8955F46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學習文字接龍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ED4A7D-5BEC-9686-A984-6F56C7EC8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文字接龍有甚麼用？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5A16204-3FB0-9AFB-2CFF-5C4FFDF72DDE}"/>
              </a:ext>
            </a:extLst>
          </p:cNvPr>
          <p:cNvSpPr txBox="1"/>
          <p:nvPr/>
        </p:nvSpPr>
        <p:spPr>
          <a:xfrm>
            <a:off x="4928089" y="6140817"/>
            <a:ext cx="6093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/>
              <a:t>https://youtu.be/DOG1L9lvsDY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BEAE779-FB1A-7B70-6DAA-479559C7A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720" y="466791"/>
            <a:ext cx="6832403" cy="571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7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29CDB-E0F1-6C9B-1A8B-88127102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學習文字接龍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DB1627-84FA-04D0-3B03-A11E84349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但實際上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6E4C1FB-D200-0523-6FA8-D60088CAD51C}"/>
              </a:ext>
            </a:extLst>
          </p:cNvPr>
          <p:cNvSpPr/>
          <p:nvPr/>
        </p:nvSpPr>
        <p:spPr>
          <a:xfrm>
            <a:off x="5354519" y="3452452"/>
            <a:ext cx="1693981" cy="10976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GPT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255A5D-9E85-5A44-F993-FCDC01832432}"/>
              </a:ext>
            </a:extLst>
          </p:cNvPr>
          <p:cNvSpPr txBox="1"/>
          <p:nvPr/>
        </p:nvSpPr>
        <p:spPr>
          <a:xfrm>
            <a:off x="838200" y="3728119"/>
            <a:ext cx="364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台灣最高的山是那座？</a:t>
            </a:r>
            <a:endParaRPr lang="en-US" altLang="zh-TW" sz="24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8568437-89E8-807E-F55C-14DC1A7A6443}"/>
              </a:ext>
            </a:extLst>
          </p:cNvPr>
          <p:cNvCxnSpPr>
            <a:cxnSpLocks/>
          </p:cNvCxnSpPr>
          <p:nvPr/>
        </p:nvCxnSpPr>
        <p:spPr>
          <a:xfrm>
            <a:off x="4402019" y="3989528"/>
            <a:ext cx="7942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8A81C05-BA80-D14A-4A16-2B8376EBF0B4}"/>
              </a:ext>
            </a:extLst>
          </p:cNvPr>
          <p:cNvSpPr txBox="1"/>
          <p:nvPr/>
        </p:nvSpPr>
        <p:spPr>
          <a:xfrm>
            <a:off x="8214932" y="2738430"/>
            <a:ext cx="1689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玉山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B56A790-0441-12F9-9548-42066A0A10A1}"/>
              </a:ext>
            </a:extLst>
          </p:cNvPr>
          <p:cNvSpPr txBox="1"/>
          <p:nvPr/>
        </p:nvSpPr>
        <p:spPr>
          <a:xfrm>
            <a:off x="7592340" y="1752686"/>
            <a:ext cx="3440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每次的輸出都不同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E1C9684-08DB-D4D7-60CE-E9A54308C00A}"/>
              </a:ext>
            </a:extLst>
          </p:cNvPr>
          <p:cNvSpPr txBox="1"/>
          <p:nvPr/>
        </p:nvSpPr>
        <p:spPr>
          <a:xfrm>
            <a:off x="8214931" y="3770461"/>
            <a:ext cx="301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(A)</a:t>
            </a:r>
            <a:r>
              <a:rPr lang="zh-TW" altLang="en-US" sz="2400" dirty="0"/>
              <a:t> 雪山 </a:t>
            </a:r>
            <a:r>
              <a:rPr lang="en-US" altLang="zh-TW" sz="2400" dirty="0"/>
              <a:t>(B)</a:t>
            </a:r>
            <a:r>
              <a:rPr lang="zh-TW" altLang="en-US" sz="2400" dirty="0"/>
              <a:t> 玉山 </a:t>
            </a:r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778BE4D-439B-A22C-9935-A66A653FC81A}"/>
              </a:ext>
            </a:extLst>
          </p:cNvPr>
          <p:cNvSpPr txBox="1"/>
          <p:nvPr/>
        </p:nvSpPr>
        <p:spPr>
          <a:xfrm>
            <a:off x="8197347" y="4814735"/>
            <a:ext cx="2230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誰來告訴我呀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0AB8DD3-9AAD-2EEF-1F64-549729B41DD3}"/>
              </a:ext>
            </a:extLst>
          </p:cNvPr>
          <p:cNvCxnSpPr>
            <a:cxnSpLocks/>
          </p:cNvCxnSpPr>
          <p:nvPr/>
        </p:nvCxnSpPr>
        <p:spPr>
          <a:xfrm>
            <a:off x="7674231" y="2919046"/>
            <a:ext cx="0" cy="10822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C24A9FC-09CA-A823-9A81-7CA9E2FE0E8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702063" y="5035298"/>
            <a:ext cx="495284" cy="102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9A5B4AB-1EC5-45F9-5209-C3029CFDBE09}"/>
              </a:ext>
            </a:extLst>
          </p:cNvPr>
          <p:cNvCxnSpPr>
            <a:cxnSpLocks/>
          </p:cNvCxnSpPr>
          <p:nvPr/>
        </p:nvCxnSpPr>
        <p:spPr>
          <a:xfrm flipV="1">
            <a:off x="7674231" y="3989528"/>
            <a:ext cx="495284" cy="11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7F0BDA9-F7AF-F8E9-BE18-B8DCDE52FF19}"/>
              </a:ext>
            </a:extLst>
          </p:cNvPr>
          <p:cNvCxnSpPr>
            <a:cxnSpLocks/>
          </p:cNvCxnSpPr>
          <p:nvPr/>
        </p:nvCxnSpPr>
        <p:spPr>
          <a:xfrm>
            <a:off x="7719647" y="2933488"/>
            <a:ext cx="4952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306C6FB3-FA8E-71D8-9943-443990936E26}"/>
              </a:ext>
            </a:extLst>
          </p:cNvPr>
          <p:cNvCxnSpPr>
            <a:cxnSpLocks/>
          </p:cNvCxnSpPr>
          <p:nvPr/>
        </p:nvCxnSpPr>
        <p:spPr>
          <a:xfrm>
            <a:off x="7674231" y="3953051"/>
            <a:ext cx="0" cy="10822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F3B610B-2837-1548-E070-80F178C689D4}"/>
              </a:ext>
            </a:extLst>
          </p:cNvPr>
          <p:cNvSpPr txBox="1"/>
          <p:nvPr/>
        </p:nvSpPr>
        <p:spPr>
          <a:xfrm>
            <a:off x="1916093" y="5788680"/>
            <a:ext cx="8570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如何引導 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產生有用的輸出呢？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2E56DC5-A114-76F2-252F-8223D674527B}"/>
              </a:ext>
            </a:extLst>
          </p:cNvPr>
          <p:cNvCxnSpPr>
            <a:cxnSpLocks/>
          </p:cNvCxnSpPr>
          <p:nvPr/>
        </p:nvCxnSpPr>
        <p:spPr>
          <a:xfrm flipV="1">
            <a:off x="7122456" y="3988221"/>
            <a:ext cx="495284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22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BAACA-90B6-7A20-C34B-505075A7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 GPT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的學習四階段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7649A4F-0F3F-BE58-D354-1F52E73D0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6525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: 圓角 4">
            <a:extLst>
              <a:ext uri="{FF2B5EF4-FFF2-40B4-BE49-F238E27FC236}">
                <a16:creationId xmlns:a16="http://schemas.microsoft.com/office/drawing/2014/main" id="{DDF17AD7-1F65-1E5C-D702-EE03AD14C2C7}"/>
              </a:ext>
            </a:extLst>
          </p:cNvPr>
          <p:cNvSpPr/>
          <p:nvPr/>
        </p:nvSpPr>
        <p:spPr>
          <a:xfrm>
            <a:off x="820617" y="2951038"/>
            <a:ext cx="10533183" cy="9527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60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C9C74-31F2-2877-744B-D367FC0F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人類老師引導文字接龍的方向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36EC44-6532-A94E-EE96-6EB3B9CF9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找人來思考想問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的問題，並人工提供正確答案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D7D796C-1D9D-3983-211F-056D56F4AAD5}"/>
              </a:ext>
            </a:extLst>
          </p:cNvPr>
          <p:cNvSpPr txBox="1"/>
          <p:nvPr/>
        </p:nvSpPr>
        <p:spPr>
          <a:xfrm>
            <a:off x="2145324" y="5010817"/>
            <a:ext cx="914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以後多看這些有益的文句，不要去網路上看一些有的沒的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E032B37-C934-DF03-11AE-52246C6F314C}"/>
              </a:ext>
            </a:extLst>
          </p:cNvPr>
          <p:cNvSpPr txBox="1"/>
          <p:nvPr/>
        </p:nvSpPr>
        <p:spPr>
          <a:xfrm>
            <a:off x="1597269" y="2756875"/>
            <a:ext cx="364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台灣最高的山是那座？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1BDB26E-BF71-7301-D874-2E8636E4C2DB}"/>
              </a:ext>
            </a:extLst>
          </p:cNvPr>
          <p:cNvSpPr txBox="1"/>
          <p:nvPr/>
        </p:nvSpPr>
        <p:spPr>
          <a:xfrm>
            <a:off x="4725865" y="2756875"/>
            <a:ext cx="364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玉山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BCE74B4-91E7-A2D8-6C6E-9839E1327DB2}"/>
              </a:ext>
            </a:extLst>
          </p:cNvPr>
          <p:cNvSpPr txBox="1"/>
          <p:nvPr/>
        </p:nvSpPr>
        <p:spPr>
          <a:xfrm>
            <a:off x="1597269" y="3439618"/>
            <a:ext cx="364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如何學習深度學習？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965D63E-B9DE-FC49-EB0D-411DCA985A4C}"/>
              </a:ext>
            </a:extLst>
          </p:cNvPr>
          <p:cNvSpPr txBox="1"/>
          <p:nvPr/>
        </p:nvSpPr>
        <p:spPr>
          <a:xfrm>
            <a:off x="4438649" y="3439617"/>
            <a:ext cx="364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需要先知道基本概念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A1600F9-9F04-88D9-A235-8692608FB3EE}"/>
              </a:ext>
            </a:extLst>
          </p:cNvPr>
          <p:cNvSpPr txBox="1"/>
          <p:nvPr/>
        </p:nvSpPr>
        <p:spPr>
          <a:xfrm>
            <a:off x="1614854" y="4122359"/>
            <a:ext cx="364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請把這句話做翻譯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3E80486-F3A5-C46D-BF11-C364FA3E658B}"/>
              </a:ext>
            </a:extLst>
          </p:cNvPr>
          <p:cNvSpPr txBox="1"/>
          <p:nvPr/>
        </p:nvSpPr>
        <p:spPr>
          <a:xfrm>
            <a:off x="1453662" y="5725393"/>
            <a:ext cx="9832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不需要窮盡所有的問題，我們只是要告訴 </a:t>
            </a:r>
            <a:r>
              <a:rPr lang="en-US" altLang="zh-TW" sz="2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TW" altLang="en-US" sz="2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人類的偏好</a:t>
            </a:r>
          </a:p>
        </p:txBody>
      </p:sp>
    </p:spTree>
    <p:extLst>
      <p:ext uri="{BB962C8B-B14F-4D97-AF65-F5344CB8AC3E}">
        <p14:creationId xmlns:p14="http://schemas.microsoft.com/office/powerpoint/2010/main" val="95688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BAACA-90B6-7A20-C34B-505075A7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 GPT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的學習四階段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7649A4F-0F3F-BE58-D354-1F52E73D06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: 圓角 4">
            <a:extLst>
              <a:ext uri="{FF2B5EF4-FFF2-40B4-BE49-F238E27FC236}">
                <a16:creationId xmlns:a16="http://schemas.microsoft.com/office/drawing/2014/main" id="{DDF17AD7-1F65-1E5C-D702-EE03AD14C2C7}"/>
              </a:ext>
            </a:extLst>
          </p:cNvPr>
          <p:cNvSpPr/>
          <p:nvPr/>
        </p:nvSpPr>
        <p:spPr>
          <a:xfrm>
            <a:off x="820617" y="4041286"/>
            <a:ext cx="10533183" cy="9527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07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FCACF-5A3D-1F1B-71F5-2E11BCB6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模仿人類老師的喜好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702C94F-9ECA-C27A-C07A-85ECCD10C959}"/>
              </a:ext>
            </a:extLst>
          </p:cNvPr>
          <p:cNvSpPr/>
          <p:nvPr/>
        </p:nvSpPr>
        <p:spPr>
          <a:xfrm>
            <a:off x="6581782" y="3800496"/>
            <a:ext cx="1693981" cy="10976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Teacher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Model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B00766B-1173-8CE0-3665-9BAEE05224B3}"/>
              </a:ext>
            </a:extLst>
          </p:cNvPr>
          <p:cNvSpPr txBox="1"/>
          <p:nvPr/>
        </p:nvSpPr>
        <p:spPr>
          <a:xfrm>
            <a:off x="8711735" y="4098810"/>
            <a:ext cx="1589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分數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583EB6D-2304-9E16-6316-826A949C42A0}"/>
              </a:ext>
            </a:extLst>
          </p:cNvPr>
          <p:cNvSpPr/>
          <p:nvPr/>
        </p:nvSpPr>
        <p:spPr>
          <a:xfrm>
            <a:off x="5477617" y="1981858"/>
            <a:ext cx="1693981" cy="10976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GPT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CF33708-8147-35C6-F14F-92B0179F6833}"/>
              </a:ext>
            </a:extLst>
          </p:cNvPr>
          <p:cNvSpPr txBox="1"/>
          <p:nvPr/>
        </p:nvSpPr>
        <p:spPr>
          <a:xfrm>
            <a:off x="961298" y="2257525"/>
            <a:ext cx="364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台灣最高的山是那座？</a:t>
            </a:r>
            <a:endParaRPr lang="en-US" altLang="zh-TW" sz="24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9F593F6-0BE6-F26D-14EF-08396B6E1E09}"/>
              </a:ext>
            </a:extLst>
          </p:cNvPr>
          <p:cNvCxnSpPr>
            <a:cxnSpLocks/>
          </p:cNvCxnSpPr>
          <p:nvPr/>
        </p:nvCxnSpPr>
        <p:spPr>
          <a:xfrm>
            <a:off x="4525117" y="2518934"/>
            <a:ext cx="7942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1FBB1FC-3F4D-95C4-B601-60001D5110DF}"/>
              </a:ext>
            </a:extLst>
          </p:cNvPr>
          <p:cNvSpPr txBox="1"/>
          <p:nvPr/>
        </p:nvSpPr>
        <p:spPr>
          <a:xfrm>
            <a:off x="8352721" y="1745840"/>
            <a:ext cx="1689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玉山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B0C3EE8-3518-061A-0A26-11E97FBDDCE5}"/>
              </a:ext>
            </a:extLst>
          </p:cNvPr>
          <p:cNvSpPr txBox="1"/>
          <p:nvPr/>
        </p:nvSpPr>
        <p:spPr>
          <a:xfrm>
            <a:off x="8338029" y="2827270"/>
            <a:ext cx="2230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誰來告訴我呀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624625D-72F9-2F36-8301-D0F11CF5F50F}"/>
              </a:ext>
            </a:extLst>
          </p:cNvPr>
          <p:cNvCxnSpPr>
            <a:cxnSpLocks/>
          </p:cNvCxnSpPr>
          <p:nvPr/>
        </p:nvCxnSpPr>
        <p:spPr>
          <a:xfrm>
            <a:off x="7797329" y="1981858"/>
            <a:ext cx="0" cy="5488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1C74059-4B60-4773-BFF3-69F5E5BEC58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842745" y="3047833"/>
            <a:ext cx="4952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8F96703-4428-CA02-8F1F-D03E33D53A9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171598" y="2518934"/>
            <a:ext cx="65356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835AEFA-0A6D-9F9D-8903-1CDFF46F5055}"/>
              </a:ext>
            </a:extLst>
          </p:cNvPr>
          <p:cNvCxnSpPr>
            <a:cxnSpLocks/>
          </p:cNvCxnSpPr>
          <p:nvPr/>
        </p:nvCxnSpPr>
        <p:spPr>
          <a:xfrm>
            <a:off x="7825161" y="1981858"/>
            <a:ext cx="4952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BA1042FF-2076-9F12-F0EE-CE9E1AD1D2B4}"/>
              </a:ext>
            </a:extLst>
          </p:cNvPr>
          <p:cNvCxnSpPr>
            <a:cxnSpLocks/>
          </p:cNvCxnSpPr>
          <p:nvPr/>
        </p:nvCxnSpPr>
        <p:spPr>
          <a:xfrm>
            <a:off x="7797329" y="2482457"/>
            <a:ext cx="0" cy="5970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圖形 24" descr="女教授 以實心填滿">
            <a:extLst>
              <a:ext uri="{FF2B5EF4-FFF2-40B4-BE49-F238E27FC236}">
                <a16:creationId xmlns:a16="http://schemas.microsoft.com/office/drawing/2014/main" id="{8EE00A85-B63B-49A5-CA78-A189A6FEC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6290" y="1861413"/>
            <a:ext cx="1311950" cy="1311950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28C541D5-EC33-5E18-ED77-509D183B4D90}"/>
              </a:ext>
            </a:extLst>
          </p:cNvPr>
          <p:cNvSpPr txBox="1"/>
          <p:nvPr/>
        </p:nvSpPr>
        <p:spPr>
          <a:xfrm rot="5400000">
            <a:off x="8519010" y="2283576"/>
            <a:ext cx="51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&gt;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9" name="圖形 28" descr="困惑的人 以實心填滿">
            <a:extLst>
              <a:ext uri="{FF2B5EF4-FFF2-40B4-BE49-F238E27FC236}">
                <a16:creationId xmlns:a16="http://schemas.microsoft.com/office/drawing/2014/main" id="{AB41D7A3-3F08-7B87-B376-8FBF65A43C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5608" y="2833292"/>
            <a:ext cx="914400" cy="914400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D009DEDE-B533-8A63-117F-92561F7E2F56}"/>
              </a:ext>
            </a:extLst>
          </p:cNvPr>
          <p:cNvSpPr txBox="1"/>
          <p:nvPr/>
        </p:nvSpPr>
        <p:spPr>
          <a:xfrm>
            <a:off x="1884491" y="4098811"/>
            <a:ext cx="364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台灣最高的山是那座？</a:t>
            </a:r>
            <a:endParaRPr lang="en-US" altLang="zh-TW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6637196-C8D2-8B6D-0EEB-6DAEAEA1699B}"/>
              </a:ext>
            </a:extLst>
          </p:cNvPr>
          <p:cNvSpPr txBox="1"/>
          <p:nvPr/>
        </p:nvSpPr>
        <p:spPr>
          <a:xfrm>
            <a:off x="5130317" y="4107789"/>
            <a:ext cx="794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玉山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CD10C4A-7934-B0C9-00D7-518DFBE1BB64}"/>
              </a:ext>
            </a:extLst>
          </p:cNvPr>
          <p:cNvCxnSpPr>
            <a:cxnSpLocks/>
          </p:cNvCxnSpPr>
          <p:nvPr/>
        </p:nvCxnSpPr>
        <p:spPr>
          <a:xfrm>
            <a:off x="5972190" y="4329644"/>
            <a:ext cx="55683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E6946D6-8B1F-CFA6-7CA9-F5871ABAF6E6}"/>
              </a:ext>
            </a:extLst>
          </p:cNvPr>
          <p:cNvCxnSpPr>
            <a:cxnSpLocks/>
          </p:cNvCxnSpPr>
          <p:nvPr/>
        </p:nvCxnSpPr>
        <p:spPr>
          <a:xfrm>
            <a:off x="8390073" y="4349338"/>
            <a:ext cx="55683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EB11C045-C2C6-BAA4-CC89-9664EADD7DA9}"/>
              </a:ext>
            </a:extLst>
          </p:cNvPr>
          <p:cNvSpPr/>
          <p:nvPr/>
        </p:nvSpPr>
        <p:spPr>
          <a:xfrm>
            <a:off x="6581782" y="5237531"/>
            <a:ext cx="1693981" cy="10976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Teacher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Model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D191DE2-285E-F649-3313-BD0E2EEF3FDB}"/>
              </a:ext>
            </a:extLst>
          </p:cNvPr>
          <p:cNvSpPr txBox="1"/>
          <p:nvPr/>
        </p:nvSpPr>
        <p:spPr>
          <a:xfrm>
            <a:off x="8711735" y="5535845"/>
            <a:ext cx="1589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分數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096B3E53-4EFC-9213-8622-896EAC700D7E}"/>
              </a:ext>
            </a:extLst>
          </p:cNvPr>
          <p:cNvSpPr txBox="1"/>
          <p:nvPr/>
        </p:nvSpPr>
        <p:spPr>
          <a:xfrm>
            <a:off x="1820008" y="5379842"/>
            <a:ext cx="364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台灣最高的山是那座？</a:t>
            </a:r>
            <a:endParaRPr lang="en-US" altLang="zh-TW" sz="2400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4AFE6848-03D7-C02B-6782-F0CE9075F776}"/>
              </a:ext>
            </a:extLst>
          </p:cNvPr>
          <p:cNvCxnSpPr>
            <a:cxnSpLocks/>
          </p:cNvCxnSpPr>
          <p:nvPr/>
        </p:nvCxnSpPr>
        <p:spPr>
          <a:xfrm>
            <a:off x="5972190" y="5766679"/>
            <a:ext cx="55683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1109E9E-F997-8798-E325-410F4CD9D5FE}"/>
              </a:ext>
            </a:extLst>
          </p:cNvPr>
          <p:cNvCxnSpPr>
            <a:cxnSpLocks/>
          </p:cNvCxnSpPr>
          <p:nvPr/>
        </p:nvCxnSpPr>
        <p:spPr>
          <a:xfrm>
            <a:off x="8390073" y="5786373"/>
            <a:ext cx="55683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5370D01-EA7E-D32A-F19C-AA279A7A7697}"/>
              </a:ext>
            </a:extLst>
          </p:cNvPr>
          <p:cNvSpPr txBox="1"/>
          <p:nvPr/>
        </p:nvSpPr>
        <p:spPr>
          <a:xfrm>
            <a:off x="3822453" y="5850484"/>
            <a:ext cx="2230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誰來告訴我呀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22BE813-56AF-E581-4B5B-E2C04F010A4F}"/>
              </a:ext>
            </a:extLst>
          </p:cNvPr>
          <p:cNvSpPr txBox="1"/>
          <p:nvPr/>
        </p:nvSpPr>
        <p:spPr>
          <a:xfrm rot="5400000">
            <a:off x="9248805" y="4782697"/>
            <a:ext cx="51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&gt;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3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2" grpId="0"/>
      <p:bldP spid="14" grpId="0"/>
      <p:bldP spid="26" grpId="0"/>
      <p:bldP spid="30" grpId="0"/>
      <p:bldP spid="31" grpId="0"/>
      <p:bldP spid="37" grpId="0" animBg="1"/>
      <p:bldP spid="38" grpId="0"/>
      <p:bldP spid="39" grpId="0"/>
      <p:bldP spid="43" grpId="0"/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BAACA-90B6-7A20-C34B-505075A7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 GPT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的學習四階段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7649A4F-0F3F-BE58-D354-1F52E73D06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: 圓角 4">
            <a:extLst>
              <a:ext uri="{FF2B5EF4-FFF2-40B4-BE49-F238E27FC236}">
                <a16:creationId xmlns:a16="http://schemas.microsoft.com/office/drawing/2014/main" id="{DDF17AD7-1F65-1E5C-D702-EE03AD14C2C7}"/>
              </a:ext>
            </a:extLst>
          </p:cNvPr>
          <p:cNvSpPr/>
          <p:nvPr/>
        </p:nvSpPr>
        <p:spPr>
          <a:xfrm>
            <a:off x="838200" y="5171464"/>
            <a:ext cx="10533183" cy="9527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486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8FE91-A7A5-DE0D-429F-F16EEA9D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Chat GPT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FA00E31-A828-D22E-80B3-96D0B3FC6CD7}"/>
              </a:ext>
            </a:extLst>
          </p:cNvPr>
          <p:cNvSpPr txBox="1"/>
          <p:nvPr/>
        </p:nvSpPr>
        <p:spPr>
          <a:xfrm>
            <a:off x="3049465" y="6022187"/>
            <a:ext cx="609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https://openai.com/blog/chatgpt/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E43386-639A-3325-148C-D28627AE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34" y="365125"/>
            <a:ext cx="11459531" cy="55276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E4E086B-287B-D76F-6186-AFD3A3DC4B9C}"/>
              </a:ext>
            </a:extLst>
          </p:cNvPr>
          <p:cNvSpPr txBox="1"/>
          <p:nvPr/>
        </p:nvSpPr>
        <p:spPr>
          <a:xfrm>
            <a:off x="1565031" y="4641042"/>
            <a:ext cx="495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Link: https://chat.openai.com/chat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8809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FCACF-5A3D-1F1B-71F5-2E11BCB6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用增強式學習向模擬老師學習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702C94F-9ECA-C27A-C07A-85ECCD10C959}"/>
              </a:ext>
            </a:extLst>
          </p:cNvPr>
          <p:cNvSpPr/>
          <p:nvPr/>
        </p:nvSpPr>
        <p:spPr>
          <a:xfrm>
            <a:off x="6394946" y="5140678"/>
            <a:ext cx="1693981" cy="10976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Teacher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Model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B00766B-1173-8CE0-3665-9BAEE05224B3}"/>
              </a:ext>
            </a:extLst>
          </p:cNvPr>
          <p:cNvSpPr txBox="1"/>
          <p:nvPr/>
        </p:nvSpPr>
        <p:spPr>
          <a:xfrm>
            <a:off x="8524899" y="5438992"/>
            <a:ext cx="1589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低分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583EB6D-2304-9E16-6316-826A949C42A0}"/>
              </a:ext>
            </a:extLst>
          </p:cNvPr>
          <p:cNvSpPr/>
          <p:nvPr/>
        </p:nvSpPr>
        <p:spPr>
          <a:xfrm>
            <a:off x="5547956" y="2351135"/>
            <a:ext cx="1693981" cy="10976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GPT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CF33708-8147-35C6-F14F-92B0179F6833}"/>
              </a:ext>
            </a:extLst>
          </p:cNvPr>
          <p:cNvSpPr txBox="1"/>
          <p:nvPr/>
        </p:nvSpPr>
        <p:spPr>
          <a:xfrm>
            <a:off x="1031637" y="2626802"/>
            <a:ext cx="364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世界上最高的山是那座？</a:t>
            </a:r>
            <a:endParaRPr lang="en-US" altLang="zh-TW" sz="24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9F593F6-0BE6-F26D-14EF-08396B6E1E09}"/>
              </a:ext>
            </a:extLst>
          </p:cNvPr>
          <p:cNvCxnSpPr>
            <a:cxnSpLocks/>
          </p:cNvCxnSpPr>
          <p:nvPr/>
        </p:nvCxnSpPr>
        <p:spPr>
          <a:xfrm>
            <a:off x="4595456" y="2888211"/>
            <a:ext cx="7942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圖形 28" descr="困惑的人 以實心填滿">
            <a:extLst>
              <a:ext uri="{FF2B5EF4-FFF2-40B4-BE49-F238E27FC236}">
                <a16:creationId xmlns:a16="http://schemas.microsoft.com/office/drawing/2014/main" id="{AB41D7A3-3F08-7B87-B376-8FBF65A43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947" y="3202569"/>
            <a:ext cx="914400" cy="914400"/>
          </a:xfrm>
          <a:prstGeom prst="rect">
            <a:avLst/>
          </a:prstGeom>
        </p:spPr>
      </p:pic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CD10C4A-7934-B0C9-00D7-518DFBE1BB64}"/>
              </a:ext>
            </a:extLst>
          </p:cNvPr>
          <p:cNvCxnSpPr>
            <a:cxnSpLocks/>
          </p:cNvCxnSpPr>
          <p:nvPr/>
        </p:nvCxnSpPr>
        <p:spPr>
          <a:xfrm>
            <a:off x="5785354" y="5669826"/>
            <a:ext cx="55683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E6946D6-8B1F-CFA6-7CA9-F5871ABAF6E6}"/>
              </a:ext>
            </a:extLst>
          </p:cNvPr>
          <p:cNvCxnSpPr>
            <a:cxnSpLocks/>
          </p:cNvCxnSpPr>
          <p:nvPr/>
        </p:nvCxnSpPr>
        <p:spPr>
          <a:xfrm>
            <a:off x="8203237" y="5689520"/>
            <a:ext cx="55683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5F650004-FFC4-3C10-12AC-6D1B00BD0619}"/>
              </a:ext>
            </a:extLst>
          </p:cNvPr>
          <p:cNvCxnSpPr>
            <a:cxnSpLocks/>
          </p:cNvCxnSpPr>
          <p:nvPr/>
        </p:nvCxnSpPr>
        <p:spPr>
          <a:xfrm>
            <a:off x="7372384" y="2899977"/>
            <a:ext cx="7942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AB013A0E-F8F9-5708-0753-EE0E2B35A9B7}"/>
              </a:ext>
            </a:extLst>
          </p:cNvPr>
          <p:cNvSpPr txBox="1"/>
          <p:nvPr/>
        </p:nvSpPr>
        <p:spPr>
          <a:xfrm>
            <a:off x="8332192" y="2688325"/>
            <a:ext cx="364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世界上最深的海又在哪裡？</a:t>
            </a:r>
            <a:endParaRPr lang="en-US" altLang="zh-TW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8AD7CA6-BEC8-E8B4-17A5-2C0CD8657622}"/>
              </a:ext>
            </a:extLst>
          </p:cNvPr>
          <p:cNvSpPr txBox="1"/>
          <p:nvPr/>
        </p:nvSpPr>
        <p:spPr>
          <a:xfrm>
            <a:off x="1095758" y="5260795"/>
            <a:ext cx="364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世界上最高的山是那座？</a:t>
            </a:r>
            <a:endParaRPr lang="en-US" altLang="zh-TW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FFE6B75-291D-9C22-99C4-C3B9E4506163}"/>
              </a:ext>
            </a:extLst>
          </p:cNvPr>
          <p:cNvSpPr txBox="1"/>
          <p:nvPr/>
        </p:nvSpPr>
        <p:spPr>
          <a:xfrm>
            <a:off x="1854447" y="5776697"/>
            <a:ext cx="364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世界上最深的海又在哪裡？</a:t>
            </a:r>
            <a:endParaRPr lang="en-US" altLang="zh-TW" sz="240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CAC4982-3037-0378-E87C-7998214AF8FE}"/>
              </a:ext>
            </a:extLst>
          </p:cNvPr>
          <p:cNvCxnSpPr>
            <a:cxnSpLocks/>
          </p:cNvCxnSpPr>
          <p:nvPr/>
        </p:nvCxnSpPr>
        <p:spPr>
          <a:xfrm>
            <a:off x="2815004" y="3202569"/>
            <a:ext cx="0" cy="91440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1E66953-63EB-CB77-B75E-092AC5827083}"/>
              </a:ext>
            </a:extLst>
          </p:cNvPr>
          <p:cNvCxnSpPr>
            <a:cxnSpLocks/>
          </p:cNvCxnSpPr>
          <p:nvPr/>
        </p:nvCxnSpPr>
        <p:spPr>
          <a:xfrm flipH="1">
            <a:off x="2779834" y="4152140"/>
            <a:ext cx="7151078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41EBCB6-0802-6020-B021-D6362ED647A7}"/>
              </a:ext>
            </a:extLst>
          </p:cNvPr>
          <p:cNvCxnSpPr>
            <a:cxnSpLocks/>
          </p:cNvCxnSpPr>
          <p:nvPr/>
        </p:nvCxnSpPr>
        <p:spPr>
          <a:xfrm>
            <a:off x="3735265" y="4269543"/>
            <a:ext cx="0" cy="87113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9F1B3EF2-2261-F78F-413D-24B087191F88}"/>
              </a:ext>
            </a:extLst>
          </p:cNvPr>
          <p:cNvCxnSpPr>
            <a:cxnSpLocks/>
          </p:cNvCxnSpPr>
          <p:nvPr/>
        </p:nvCxnSpPr>
        <p:spPr>
          <a:xfrm>
            <a:off x="9930912" y="3337384"/>
            <a:ext cx="0" cy="91440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BF155D0-3D0C-604E-76E5-E3BAB4F8FD8D}"/>
              </a:ext>
            </a:extLst>
          </p:cNvPr>
          <p:cNvSpPr txBox="1"/>
          <p:nvPr/>
        </p:nvSpPr>
        <p:spPr>
          <a:xfrm>
            <a:off x="1611930" y="1764006"/>
            <a:ext cx="956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增強式學習：調整參數，得到最大的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Reward 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A91BCEF-7264-BE17-41D9-F6E220004567}"/>
              </a:ext>
            </a:extLst>
          </p:cNvPr>
          <p:cNvSpPr txBox="1"/>
          <p:nvPr/>
        </p:nvSpPr>
        <p:spPr>
          <a:xfrm>
            <a:off x="8242096" y="4587119"/>
            <a:ext cx="2409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增強式學習中的 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“Reward”</a:t>
            </a:r>
          </a:p>
        </p:txBody>
      </p:sp>
    </p:spTree>
    <p:extLst>
      <p:ext uri="{BB962C8B-B14F-4D97-AF65-F5344CB8AC3E}">
        <p14:creationId xmlns:p14="http://schemas.microsoft.com/office/powerpoint/2010/main" val="384606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3" grpId="0"/>
      <p:bldP spid="47" grpId="0"/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0ED82D4-325F-E68F-637A-545F6F136F04}"/>
              </a:ext>
            </a:extLst>
          </p:cNvPr>
          <p:cNvSpPr/>
          <p:nvPr/>
        </p:nvSpPr>
        <p:spPr>
          <a:xfrm>
            <a:off x="5560538" y="2339369"/>
            <a:ext cx="1693981" cy="10976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GPT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CCFCACF-5A3D-1F1B-71F5-2E11BCB6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用增強式學習向模擬老師學習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702C94F-9ECA-C27A-C07A-85ECCD10C959}"/>
              </a:ext>
            </a:extLst>
          </p:cNvPr>
          <p:cNvSpPr/>
          <p:nvPr/>
        </p:nvSpPr>
        <p:spPr>
          <a:xfrm>
            <a:off x="6394946" y="5140678"/>
            <a:ext cx="1693981" cy="10976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Teacher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Model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B00766B-1173-8CE0-3665-9BAEE05224B3}"/>
              </a:ext>
            </a:extLst>
          </p:cNvPr>
          <p:cNvSpPr txBox="1"/>
          <p:nvPr/>
        </p:nvSpPr>
        <p:spPr>
          <a:xfrm>
            <a:off x="8524899" y="5438992"/>
            <a:ext cx="1589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高分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583EB6D-2304-9E16-6316-826A949C42A0}"/>
              </a:ext>
            </a:extLst>
          </p:cNvPr>
          <p:cNvSpPr/>
          <p:nvPr/>
        </p:nvSpPr>
        <p:spPr>
          <a:xfrm>
            <a:off x="5561172" y="2345622"/>
            <a:ext cx="1693981" cy="10976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Chat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GPT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CF33708-8147-35C6-F14F-92B0179F6833}"/>
              </a:ext>
            </a:extLst>
          </p:cNvPr>
          <p:cNvSpPr txBox="1"/>
          <p:nvPr/>
        </p:nvSpPr>
        <p:spPr>
          <a:xfrm>
            <a:off x="1031637" y="2626802"/>
            <a:ext cx="364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世界上最高的山是那座？</a:t>
            </a:r>
            <a:endParaRPr lang="en-US" altLang="zh-TW" sz="24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9F593F6-0BE6-F26D-14EF-08396B6E1E09}"/>
              </a:ext>
            </a:extLst>
          </p:cNvPr>
          <p:cNvCxnSpPr>
            <a:cxnSpLocks/>
          </p:cNvCxnSpPr>
          <p:nvPr/>
        </p:nvCxnSpPr>
        <p:spPr>
          <a:xfrm>
            <a:off x="4595456" y="2888211"/>
            <a:ext cx="7942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圖形 28" descr="困惑的人 以實心填滿">
            <a:extLst>
              <a:ext uri="{FF2B5EF4-FFF2-40B4-BE49-F238E27FC236}">
                <a16:creationId xmlns:a16="http://schemas.microsoft.com/office/drawing/2014/main" id="{AB41D7A3-3F08-7B87-B376-8FBF65A43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947" y="3202569"/>
            <a:ext cx="914400" cy="914400"/>
          </a:xfrm>
          <a:prstGeom prst="rect">
            <a:avLst/>
          </a:prstGeom>
        </p:spPr>
      </p:pic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CD10C4A-7934-B0C9-00D7-518DFBE1BB64}"/>
              </a:ext>
            </a:extLst>
          </p:cNvPr>
          <p:cNvCxnSpPr>
            <a:cxnSpLocks/>
          </p:cNvCxnSpPr>
          <p:nvPr/>
        </p:nvCxnSpPr>
        <p:spPr>
          <a:xfrm>
            <a:off x="5785354" y="5669826"/>
            <a:ext cx="55683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E6946D6-8B1F-CFA6-7CA9-F5871ABAF6E6}"/>
              </a:ext>
            </a:extLst>
          </p:cNvPr>
          <p:cNvCxnSpPr>
            <a:cxnSpLocks/>
          </p:cNvCxnSpPr>
          <p:nvPr/>
        </p:nvCxnSpPr>
        <p:spPr>
          <a:xfrm>
            <a:off x="8203237" y="5689520"/>
            <a:ext cx="55683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5F650004-FFC4-3C10-12AC-6D1B00BD0619}"/>
              </a:ext>
            </a:extLst>
          </p:cNvPr>
          <p:cNvCxnSpPr>
            <a:cxnSpLocks/>
          </p:cNvCxnSpPr>
          <p:nvPr/>
        </p:nvCxnSpPr>
        <p:spPr>
          <a:xfrm>
            <a:off x="7372384" y="2899977"/>
            <a:ext cx="7942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AB013A0E-F8F9-5708-0753-EE0E2B35A9B7}"/>
              </a:ext>
            </a:extLst>
          </p:cNvPr>
          <p:cNvSpPr txBox="1"/>
          <p:nvPr/>
        </p:nvSpPr>
        <p:spPr>
          <a:xfrm>
            <a:off x="8153415" y="2705860"/>
            <a:ext cx="364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喜馬拉雅山</a:t>
            </a:r>
            <a:endParaRPr lang="en-US" altLang="zh-TW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8AD7CA6-BEC8-E8B4-17A5-2C0CD8657622}"/>
              </a:ext>
            </a:extLst>
          </p:cNvPr>
          <p:cNvSpPr txBox="1"/>
          <p:nvPr/>
        </p:nvSpPr>
        <p:spPr>
          <a:xfrm>
            <a:off x="1095758" y="5260795"/>
            <a:ext cx="364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世界上最高的山是那座？</a:t>
            </a:r>
            <a:endParaRPr lang="en-US" altLang="zh-TW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FFE6B75-291D-9C22-99C4-C3B9E4506163}"/>
              </a:ext>
            </a:extLst>
          </p:cNvPr>
          <p:cNvSpPr txBox="1"/>
          <p:nvPr/>
        </p:nvSpPr>
        <p:spPr>
          <a:xfrm>
            <a:off x="2917231" y="5776697"/>
            <a:ext cx="364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喜馬拉雅山</a:t>
            </a:r>
            <a:endParaRPr lang="en-US" altLang="zh-TW" sz="240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CAC4982-3037-0378-E87C-7998214AF8FE}"/>
              </a:ext>
            </a:extLst>
          </p:cNvPr>
          <p:cNvCxnSpPr>
            <a:cxnSpLocks/>
          </p:cNvCxnSpPr>
          <p:nvPr/>
        </p:nvCxnSpPr>
        <p:spPr>
          <a:xfrm>
            <a:off x="2815004" y="3202569"/>
            <a:ext cx="0" cy="91440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1E66953-63EB-CB77-B75E-092AC5827083}"/>
              </a:ext>
            </a:extLst>
          </p:cNvPr>
          <p:cNvCxnSpPr>
            <a:cxnSpLocks/>
          </p:cNvCxnSpPr>
          <p:nvPr/>
        </p:nvCxnSpPr>
        <p:spPr>
          <a:xfrm flipH="1">
            <a:off x="2779834" y="4152140"/>
            <a:ext cx="7151078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41EBCB6-0802-6020-B021-D6362ED647A7}"/>
              </a:ext>
            </a:extLst>
          </p:cNvPr>
          <p:cNvCxnSpPr>
            <a:cxnSpLocks/>
          </p:cNvCxnSpPr>
          <p:nvPr/>
        </p:nvCxnSpPr>
        <p:spPr>
          <a:xfrm>
            <a:off x="3735265" y="4269543"/>
            <a:ext cx="0" cy="87113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9F1B3EF2-2261-F78F-413D-24B087191F88}"/>
              </a:ext>
            </a:extLst>
          </p:cNvPr>
          <p:cNvCxnSpPr>
            <a:cxnSpLocks/>
          </p:cNvCxnSpPr>
          <p:nvPr/>
        </p:nvCxnSpPr>
        <p:spPr>
          <a:xfrm>
            <a:off x="9930912" y="3337384"/>
            <a:ext cx="0" cy="91440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BF155D0-3D0C-604E-76E5-E3BAB4F8FD8D}"/>
              </a:ext>
            </a:extLst>
          </p:cNvPr>
          <p:cNvSpPr txBox="1"/>
          <p:nvPr/>
        </p:nvSpPr>
        <p:spPr>
          <a:xfrm>
            <a:off x="1611930" y="1764006"/>
            <a:ext cx="956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增強式學習：調整參數，得到最大的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Reward 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A91BCEF-7264-BE17-41D9-F6E220004567}"/>
              </a:ext>
            </a:extLst>
          </p:cNvPr>
          <p:cNvSpPr txBox="1"/>
          <p:nvPr/>
        </p:nvSpPr>
        <p:spPr>
          <a:xfrm>
            <a:off x="8242096" y="4587119"/>
            <a:ext cx="2409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增強式學習中的 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“Reward”</a:t>
            </a:r>
          </a:p>
        </p:txBody>
      </p:sp>
    </p:spTree>
    <p:extLst>
      <p:ext uri="{BB962C8B-B14F-4D97-AF65-F5344CB8AC3E}">
        <p14:creationId xmlns:p14="http://schemas.microsoft.com/office/powerpoint/2010/main" val="322048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6" grpId="0"/>
      <p:bldP spid="7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CF8400-0AEB-54E1-7EBF-03AAF364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當然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 GPT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仍不是完美的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3A63E47-1A68-D68B-9935-645F86299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13" y="1974989"/>
            <a:ext cx="11202574" cy="252906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06A9F3D-C8B3-8F6C-FFE8-6B94F0B5FF7F}"/>
              </a:ext>
            </a:extLst>
          </p:cNvPr>
          <p:cNvSpPr/>
          <p:nvPr/>
        </p:nvSpPr>
        <p:spPr>
          <a:xfrm>
            <a:off x="-603739" y="2956609"/>
            <a:ext cx="13399477" cy="1831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1BDE8F-66E3-4145-A5E5-911ECCE822B6}"/>
              </a:ext>
            </a:extLst>
          </p:cNvPr>
          <p:cNvSpPr txBox="1"/>
          <p:nvPr/>
        </p:nvSpPr>
        <p:spPr>
          <a:xfrm>
            <a:off x="2606041" y="5485675"/>
            <a:ext cx="909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我試了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次，有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次回答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八個字母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，有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次回答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七個字母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464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BAACA-90B6-7A20-C34B-505075A7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結語：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GPT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的社會化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7649A4F-0F3F-BE58-D354-1F52E73D06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8E51C6B3-70B0-49C4-655F-CF4624C2EDB2}"/>
              </a:ext>
            </a:extLst>
          </p:cNvPr>
          <p:cNvSpPr txBox="1"/>
          <p:nvPr/>
        </p:nvSpPr>
        <p:spPr>
          <a:xfrm>
            <a:off x="7772400" y="2127738"/>
            <a:ext cx="3130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想說甚麼就說甚麼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73DC484-E555-701F-4350-1EE026D13261}"/>
              </a:ext>
            </a:extLst>
          </p:cNvPr>
          <p:cNvCxnSpPr/>
          <p:nvPr/>
        </p:nvCxnSpPr>
        <p:spPr>
          <a:xfrm>
            <a:off x="7526214" y="3164065"/>
            <a:ext cx="0" cy="26201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AF4860BC-96BA-C881-CC1C-D65857D87CDE}"/>
              </a:ext>
            </a:extLst>
          </p:cNvPr>
          <p:cNvSpPr txBox="1"/>
          <p:nvPr/>
        </p:nvSpPr>
        <p:spPr>
          <a:xfrm>
            <a:off x="7772400" y="4101533"/>
            <a:ext cx="31300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引導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說人類要他說的</a:t>
            </a:r>
          </a:p>
        </p:txBody>
      </p:sp>
    </p:spTree>
    <p:extLst>
      <p:ext uri="{BB962C8B-B14F-4D97-AF65-F5344CB8AC3E}">
        <p14:creationId xmlns:p14="http://schemas.microsoft.com/office/powerpoint/2010/main" val="281839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F67889-3C91-7A9A-1C1B-EE805DD8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D01503-6A7E-8805-826C-2FB84B4D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B5CA21-A659-4B6D-FFEC-76E6CE4CE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0" y="681037"/>
            <a:ext cx="12153030" cy="499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6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C3E0D-5921-D275-34CF-592C81E3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FFDC49-8F06-C465-78B8-E1BA78450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6056CBD-F4B1-B149-025B-F34D30EC6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912" y="80993"/>
            <a:ext cx="7754073" cy="669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7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474C7-F5ED-86D5-7F60-4637524B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F2F675-C710-11F6-D53D-BBECAFA21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1EB409-799B-2E87-88B8-9415D1C98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44" y="1360731"/>
            <a:ext cx="11695856" cy="4136537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825B0AC-8D88-913E-DA42-6E49124BDB50}"/>
              </a:ext>
            </a:extLst>
          </p:cNvPr>
          <p:cNvCxnSpPr/>
          <p:nvPr/>
        </p:nvCxnSpPr>
        <p:spPr>
          <a:xfrm>
            <a:off x="1547446" y="1895965"/>
            <a:ext cx="230358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1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CBAF0-094E-D160-0437-1E7222B7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321BA9-254D-A700-2075-A82DB704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7745FF-7C7B-9CD5-02C4-C03622E8C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80" y="498780"/>
            <a:ext cx="11737114" cy="5860440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1D74DB5E-9BA0-E8E2-8420-BABBE11FB777}"/>
              </a:ext>
            </a:extLst>
          </p:cNvPr>
          <p:cNvSpPr/>
          <p:nvPr/>
        </p:nvSpPr>
        <p:spPr>
          <a:xfrm>
            <a:off x="2092570" y="1859513"/>
            <a:ext cx="967154" cy="4089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5CC6D05-6AF8-AD99-8300-607B8D2E6B43}"/>
              </a:ext>
            </a:extLst>
          </p:cNvPr>
          <p:cNvSpPr/>
          <p:nvPr/>
        </p:nvSpPr>
        <p:spPr>
          <a:xfrm>
            <a:off x="11514988" y="1486236"/>
            <a:ext cx="310051" cy="3732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820DC5C-6A49-5B51-C226-E9DC7DA7B702}"/>
              </a:ext>
            </a:extLst>
          </p:cNvPr>
          <p:cNvCxnSpPr>
            <a:cxnSpLocks/>
          </p:cNvCxnSpPr>
          <p:nvPr/>
        </p:nvCxnSpPr>
        <p:spPr>
          <a:xfrm>
            <a:off x="1283678" y="3812689"/>
            <a:ext cx="7842737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1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8FE91-A7A5-DE0D-429F-F16EEA9D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Chat GPT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FA00E31-A828-D22E-80B3-96D0B3FC6CD7}"/>
              </a:ext>
            </a:extLst>
          </p:cNvPr>
          <p:cNvSpPr txBox="1"/>
          <p:nvPr/>
        </p:nvSpPr>
        <p:spPr>
          <a:xfrm>
            <a:off x="3049465" y="6022187"/>
            <a:ext cx="609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https://openai.com/blog/chatgpt/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E43386-639A-3325-148C-D28627AE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34" y="365125"/>
            <a:ext cx="11459531" cy="55276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F5967CE6-1C16-5CBD-AD27-9F28A09C7D75}"/>
              </a:ext>
            </a:extLst>
          </p:cNvPr>
          <p:cNvSpPr/>
          <p:nvPr/>
        </p:nvSpPr>
        <p:spPr>
          <a:xfrm>
            <a:off x="545123" y="3587262"/>
            <a:ext cx="1213339" cy="2813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D84562-729A-BD0B-8A24-3EF145C510CF}"/>
              </a:ext>
            </a:extLst>
          </p:cNvPr>
          <p:cNvSpPr txBox="1"/>
          <p:nvPr/>
        </p:nvSpPr>
        <p:spPr>
          <a:xfrm>
            <a:off x="1758462" y="4465196"/>
            <a:ext cx="43375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Instruct GPT</a:t>
            </a:r>
          </a:p>
          <a:p>
            <a:r>
              <a:rPr lang="zh-TW" altLang="en-US" sz="2400" dirty="0"/>
              <a:t>https://arxiv.org/abs/2203.02155</a:t>
            </a:r>
          </a:p>
        </p:txBody>
      </p:sp>
    </p:spTree>
    <p:extLst>
      <p:ext uri="{BB962C8B-B14F-4D97-AF65-F5344CB8AC3E}">
        <p14:creationId xmlns:p14="http://schemas.microsoft.com/office/powerpoint/2010/main" val="116960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84D4D78C-2F71-4062-834B-F9FF14AA05F5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16E2551-C0FF-4828-1B70-7B7A05B80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39" y="171695"/>
            <a:ext cx="9043916" cy="51185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A8C06CE-330E-677F-8A7D-6C78CB6D3370}"/>
              </a:ext>
            </a:extLst>
          </p:cNvPr>
          <p:cNvSpPr txBox="1"/>
          <p:nvPr/>
        </p:nvSpPr>
        <p:spPr>
          <a:xfrm>
            <a:off x="381439" y="5448107"/>
            <a:ext cx="1680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Chat GPT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EF44E4F-AF14-2E52-E4F8-F2D57B80BB3F}"/>
              </a:ext>
            </a:extLst>
          </p:cNvPr>
          <p:cNvSpPr txBox="1"/>
          <p:nvPr/>
        </p:nvSpPr>
        <p:spPr>
          <a:xfrm>
            <a:off x="5717493" y="5718260"/>
            <a:ext cx="60930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Instruct GPT</a:t>
            </a:r>
          </a:p>
          <a:p>
            <a:pPr algn="r"/>
            <a:r>
              <a:rPr lang="zh-TW" altLang="en-US" sz="1800" dirty="0"/>
              <a:t>https://arxiv.org/abs/2203.02155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D6E8DB-F449-F1FC-5098-71ECC70F8D3E}"/>
              </a:ext>
            </a:extLst>
          </p:cNvPr>
          <p:cNvSpPr txBox="1"/>
          <p:nvPr/>
        </p:nvSpPr>
        <p:spPr>
          <a:xfrm>
            <a:off x="381439" y="5841746"/>
            <a:ext cx="6708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https://openai.com/blog/chatgpt/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A2B7F5DA-35D8-F087-FD9F-AAC5FB184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495" y="697423"/>
            <a:ext cx="8456297" cy="49475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877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BAACA-90B6-7A20-C34B-505075A7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 GPT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的學習四階段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7649A4F-0F3F-BE58-D354-1F52E73D0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4839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: 圓角 4">
            <a:extLst>
              <a:ext uri="{FF2B5EF4-FFF2-40B4-BE49-F238E27FC236}">
                <a16:creationId xmlns:a16="http://schemas.microsoft.com/office/drawing/2014/main" id="{DDF17AD7-1F65-1E5C-D702-EE03AD14C2C7}"/>
              </a:ext>
            </a:extLst>
          </p:cNvPr>
          <p:cNvSpPr/>
          <p:nvPr/>
        </p:nvSpPr>
        <p:spPr>
          <a:xfrm>
            <a:off x="820617" y="1913548"/>
            <a:ext cx="10533183" cy="9527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20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1045</Words>
  <Application>Microsoft Office PowerPoint</Application>
  <PresentationFormat>寬螢幕</PresentationFormat>
  <Paragraphs>158</Paragraphs>
  <Slides>23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微軟正黑體</vt:lpstr>
      <vt:lpstr>arial</vt:lpstr>
      <vt:lpstr>arial</vt:lpstr>
      <vt:lpstr>Calibri</vt:lpstr>
      <vt:lpstr>Calibri Light</vt:lpstr>
      <vt:lpstr>Office 佈景主題</vt:lpstr>
      <vt:lpstr>Chat GPT 是怎麼煉成的</vt:lpstr>
      <vt:lpstr>Chat GPT</vt:lpstr>
      <vt:lpstr>PowerPoint 簡報</vt:lpstr>
      <vt:lpstr>PowerPoint 簡報</vt:lpstr>
      <vt:lpstr>PowerPoint 簡報</vt:lpstr>
      <vt:lpstr>PowerPoint 簡報</vt:lpstr>
      <vt:lpstr>Chat GPT</vt:lpstr>
      <vt:lpstr>PowerPoint 簡報</vt:lpstr>
      <vt:lpstr>Chat GPT 的學習四階段</vt:lpstr>
      <vt:lpstr>1.學習文字接龍</vt:lpstr>
      <vt:lpstr>1.學習文字接龍</vt:lpstr>
      <vt:lpstr>1.學習文字接龍</vt:lpstr>
      <vt:lpstr>1.學習文字接龍</vt:lpstr>
      <vt:lpstr>1.學習文字接龍</vt:lpstr>
      <vt:lpstr>Chat GPT 的學習四階段</vt:lpstr>
      <vt:lpstr>2. 人類老師引導文字接龍的方向</vt:lpstr>
      <vt:lpstr>Chat GPT 的學習四階段</vt:lpstr>
      <vt:lpstr>3. 模仿人類老師的喜好</vt:lpstr>
      <vt:lpstr>Chat GPT 的學習四階段</vt:lpstr>
      <vt:lpstr>4. 用增強式學習向模擬老師學習</vt:lpstr>
      <vt:lpstr>4. 用增強式學習向模擬老師學習</vt:lpstr>
      <vt:lpstr>當然 Chat GPT 仍不是完美的 ……</vt:lpstr>
      <vt:lpstr>結語：GPT 的社會化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Hung-yi Lee</cp:lastModifiedBy>
  <cp:revision>36</cp:revision>
  <dcterms:created xsi:type="dcterms:W3CDTF">2022-12-06T14:44:35Z</dcterms:created>
  <dcterms:modified xsi:type="dcterms:W3CDTF">2022-12-10T17:12:29Z</dcterms:modified>
</cp:coreProperties>
</file>