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FA97-BE7A-44A1-9E08-FBD5A114FEF4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D4EF-CED1-48C7-92BA-D0ED6ACCEB55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FA97-BE7A-44A1-9E08-FBD5A114FEF4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D4EF-CED1-48C7-92BA-D0ED6ACCEB55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FA97-BE7A-44A1-9E08-FBD5A114FEF4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D4EF-CED1-48C7-92BA-D0ED6ACCEB55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FA97-BE7A-44A1-9E08-FBD5A114FEF4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D4EF-CED1-48C7-92BA-D0ED6ACCEB55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FA97-BE7A-44A1-9E08-FBD5A114FEF4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D4EF-CED1-48C7-92BA-D0ED6ACCEB55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FA97-BE7A-44A1-9E08-FBD5A114FEF4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D4EF-CED1-48C7-92BA-D0ED6ACCEB55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FA97-BE7A-44A1-9E08-FBD5A114FEF4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D4EF-CED1-48C7-92BA-D0ED6ACCEB55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FA97-BE7A-44A1-9E08-FBD5A114FEF4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D4EF-CED1-48C7-92BA-D0ED6ACCEB55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FA97-BE7A-44A1-9E08-FBD5A114FEF4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D4EF-CED1-48C7-92BA-D0ED6ACCEB55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FA97-BE7A-44A1-9E08-FBD5A114FEF4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D4EF-CED1-48C7-92BA-D0ED6ACCEB55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FA97-BE7A-44A1-9E08-FBD5A114FEF4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D4EF-CED1-48C7-92BA-D0ED6ACCEB55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EFA97-BE7A-44A1-9E08-FBD5A114FEF4}" type="datetimeFigureOut">
              <a:rPr lang="hu-HU" smtClean="0"/>
              <a:t>2023. 03. 21.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DD4EF-CED1-48C7-92BA-D0ED6ACCEB55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Mesters%C3%A9ges_neur%C3%A1lis_h%C3%A1l%C3%B3zat" TargetMode="External"/><Relationship Id="rId2" Type="http://schemas.openxmlformats.org/officeDocument/2006/relationships/hyperlink" Target="https://hu.wikipedia.org/wiki/G%C3%A9pi_tanul%C3%A1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11560" y="764704"/>
            <a:ext cx="7772400" cy="1470025"/>
          </a:xfrm>
        </p:spPr>
        <p:txBody>
          <a:bodyPr/>
          <a:lstStyle/>
          <a:p>
            <a:r>
              <a:rPr lang="hu-HU" dirty="0" err="1" smtClean="0"/>
              <a:t>ChatGPT</a:t>
            </a:r>
            <a:r>
              <a:rPr lang="hu-HU" dirty="0" smtClean="0"/>
              <a:t> Start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2060848"/>
            <a:ext cx="6400800" cy="936104"/>
          </a:xfrm>
        </p:spPr>
        <p:txBody>
          <a:bodyPr/>
          <a:lstStyle/>
          <a:p>
            <a:r>
              <a:rPr lang="hu-HU" dirty="0" smtClean="0"/>
              <a:t>Rövid használati útmutató</a:t>
            </a:r>
            <a:endParaRPr lang="hu-H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a </a:t>
            </a:r>
            <a:r>
              <a:rPr lang="hu-HU" dirty="0" err="1" smtClean="0"/>
              <a:t>ChatGPT</a:t>
            </a:r>
            <a:r>
              <a:rPr lang="hu-HU" dirty="0" smtClean="0"/>
              <a:t>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ChatGPT</a:t>
            </a:r>
            <a:r>
              <a:rPr lang="hu-HU" dirty="0" smtClean="0"/>
              <a:t> egy mesterséges intelligencián alapuló neurális hálózat (</a:t>
            </a:r>
            <a:r>
              <a:rPr lang="hu-HU" dirty="0"/>
              <a:t>biológiai ihletésű szimuláció. Fő alkalmazási területe a </a:t>
            </a:r>
            <a:r>
              <a:rPr lang="hu-HU" dirty="0">
                <a:hlinkClick r:id="rId2" tooltip="Gépi tanulás"/>
              </a:rPr>
              <a:t>gépi tanulás</a:t>
            </a:r>
            <a:r>
              <a:rPr lang="hu-HU" dirty="0"/>
              <a:t>, melynek célja ezeknek a hálóknak a tanuló rendszerként történő gyakorlati </a:t>
            </a:r>
            <a:r>
              <a:rPr lang="hu-HU" dirty="0" smtClean="0"/>
              <a:t>alkalmazása). </a:t>
            </a:r>
          </a:p>
          <a:p>
            <a:r>
              <a:rPr lang="hu-HU" dirty="0" smtClean="0">
                <a:hlinkClick r:id="rId3"/>
              </a:rPr>
              <a:t>Bővebben…</a:t>
            </a:r>
            <a:endParaRPr lang="hu-H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003232" cy="1162050"/>
          </a:xfrm>
        </p:spPr>
        <p:txBody>
          <a:bodyPr>
            <a:normAutofit/>
          </a:bodyPr>
          <a:lstStyle/>
          <a:p>
            <a:r>
              <a:rPr lang="hu-HU" sz="4800" dirty="0" smtClean="0"/>
              <a:t>A felület – kezdő képernyő</a:t>
            </a:r>
            <a:endParaRPr lang="hu-HU" sz="4800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half" idx="2"/>
          </p:nvPr>
        </p:nvSpPr>
        <p:spPr>
          <a:xfrm>
            <a:off x="457200" y="1844824"/>
            <a:ext cx="3538736" cy="3096343"/>
          </a:xfrm>
        </p:spPr>
        <p:txBody>
          <a:bodyPr>
            <a:normAutofit fontScale="92500" lnSpcReduction="10000"/>
          </a:bodyPr>
          <a:lstStyle/>
          <a:p>
            <a:r>
              <a:rPr lang="hu-HU" sz="3600" dirty="0" smtClean="0"/>
              <a:t>Válasszuk </a:t>
            </a:r>
            <a:br>
              <a:rPr lang="hu-HU" sz="3600" dirty="0" smtClean="0"/>
            </a:br>
            <a:r>
              <a:rPr lang="hu-HU" sz="3600" dirty="0" smtClean="0"/>
              <a:t>a Login (bejelentkezés) gombot a kezdő képernyőn</a:t>
            </a:r>
          </a:p>
          <a:p>
            <a:r>
              <a:rPr lang="hu-HU" sz="3600" dirty="0" smtClean="0"/>
              <a:t>(előző </a:t>
            </a:r>
            <a:endParaRPr lang="hu-HU" sz="3600" dirty="0"/>
          </a:p>
        </p:txBody>
      </p:sp>
      <p:pic>
        <p:nvPicPr>
          <p:cNvPr id="7" name="Tartalom helye 6" descr="chatGPT-logi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07904" y="1700808"/>
            <a:ext cx="5111750" cy="3806536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003232" cy="1162050"/>
          </a:xfrm>
        </p:spPr>
        <p:txBody>
          <a:bodyPr>
            <a:normAutofit/>
          </a:bodyPr>
          <a:lstStyle/>
          <a:p>
            <a:r>
              <a:rPr lang="hu-HU" sz="4800" dirty="0" smtClean="0"/>
              <a:t>Belépés – Login 1. lépés</a:t>
            </a:r>
            <a:endParaRPr lang="hu-HU" sz="4800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half" idx="2"/>
          </p:nvPr>
        </p:nvSpPr>
        <p:spPr>
          <a:xfrm>
            <a:off x="457200" y="1844825"/>
            <a:ext cx="3538736" cy="2088232"/>
          </a:xfrm>
        </p:spPr>
        <p:txBody>
          <a:bodyPr>
            <a:normAutofit/>
          </a:bodyPr>
          <a:lstStyle/>
          <a:p>
            <a:r>
              <a:rPr lang="hu-HU" sz="3600" dirty="0" smtClean="0"/>
              <a:t>Válasszuk  a Bejelentkezés </a:t>
            </a:r>
            <a:r>
              <a:rPr lang="hu-HU" sz="3600" dirty="0" err="1" smtClean="0"/>
              <a:t>Google</a:t>
            </a:r>
            <a:r>
              <a:rPr lang="hu-HU" sz="3600" dirty="0" smtClean="0"/>
              <a:t> fiókkal</a:t>
            </a:r>
            <a:endParaRPr lang="hu-HU" sz="3600" dirty="0"/>
          </a:p>
        </p:txBody>
      </p:sp>
      <p:pic>
        <p:nvPicPr>
          <p:cNvPr id="9" name="Tartalom helye 8" descr="Screenshot 2023-03-21 20.25.2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63888" y="1628800"/>
            <a:ext cx="5111750" cy="38016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003232" cy="1162050"/>
          </a:xfrm>
        </p:spPr>
        <p:txBody>
          <a:bodyPr>
            <a:normAutofit/>
          </a:bodyPr>
          <a:lstStyle/>
          <a:p>
            <a:r>
              <a:rPr lang="hu-HU" sz="4800" dirty="0" smtClean="0"/>
              <a:t>Belépés – Login 2. lépés</a:t>
            </a:r>
            <a:endParaRPr lang="hu-HU" sz="4800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half" idx="2"/>
          </p:nvPr>
        </p:nvSpPr>
        <p:spPr>
          <a:xfrm>
            <a:off x="251520" y="1916832"/>
            <a:ext cx="3384376" cy="2736304"/>
          </a:xfrm>
        </p:spPr>
        <p:txBody>
          <a:bodyPr>
            <a:normAutofit lnSpcReduction="10000"/>
          </a:bodyPr>
          <a:lstStyle/>
          <a:p>
            <a:r>
              <a:rPr lang="hu-HU" sz="3600" dirty="0" smtClean="0"/>
              <a:t>Jelentkezzünk be a megadott közös vagy saját  </a:t>
            </a:r>
            <a:r>
              <a:rPr lang="hu-HU" sz="3600" dirty="0" err="1" smtClean="0"/>
              <a:t>Google</a:t>
            </a:r>
            <a:r>
              <a:rPr lang="hu-HU" sz="3600" dirty="0" smtClean="0"/>
              <a:t> fiók adatokkal</a:t>
            </a:r>
            <a:endParaRPr lang="hu-HU" sz="3600" dirty="0"/>
          </a:p>
        </p:txBody>
      </p:sp>
      <p:pic>
        <p:nvPicPr>
          <p:cNvPr id="9" name="Tartalom helye 8" descr="Screenshot 2023-03-21 20.25.2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79912" y="1772816"/>
            <a:ext cx="5111750" cy="38016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003232" cy="1162050"/>
          </a:xfrm>
        </p:spPr>
        <p:txBody>
          <a:bodyPr>
            <a:normAutofit/>
          </a:bodyPr>
          <a:lstStyle/>
          <a:p>
            <a:r>
              <a:rPr lang="hu-HU" sz="4800" dirty="0" smtClean="0"/>
              <a:t>Chat felület</a:t>
            </a:r>
            <a:endParaRPr lang="hu-HU" sz="4800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half" idx="2"/>
          </p:nvPr>
        </p:nvSpPr>
        <p:spPr>
          <a:xfrm>
            <a:off x="251520" y="1916832"/>
            <a:ext cx="3384376" cy="2736304"/>
          </a:xfrm>
        </p:spPr>
        <p:txBody>
          <a:bodyPr>
            <a:normAutofit/>
          </a:bodyPr>
          <a:lstStyle/>
          <a:p>
            <a:r>
              <a:rPr lang="hu-HU" sz="3600" dirty="0" smtClean="0"/>
              <a:t> </a:t>
            </a:r>
            <a:endParaRPr lang="hu-HU" sz="3600" dirty="0"/>
          </a:p>
        </p:txBody>
      </p:sp>
      <p:pic>
        <p:nvPicPr>
          <p:cNvPr id="7" name="Tartalom helye 6" descr="Screenshot 2023-03-21 20.08.4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635896" y="1700808"/>
            <a:ext cx="5111750" cy="3711868"/>
          </a:xfrm>
        </p:spPr>
      </p:pic>
      <p:sp>
        <p:nvSpPr>
          <p:cNvPr id="8" name="Szöveg helye 4"/>
          <p:cNvSpPr txBox="1">
            <a:spLocks/>
          </p:cNvSpPr>
          <p:nvPr/>
        </p:nvSpPr>
        <p:spPr>
          <a:xfrm>
            <a:off x="179512" y="1484784"/>
            <a:ext cx="3384376" cy="50405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hu-HU" sz="3600" dirty="0" smtClean="0"/>
              <a:t>Belépve választhatunk a bal menüben lent a </a:t>
            </a:r>
            <a:r>
              <a:rPr lang="hu-HU" sz="3600" dirty="0" err="1" smtClean="0"/>
              <a:t>Light</a:t>
            </a:r>
            <a:r>
              <a:rPr lang="hu-HU" sz="3600" dirty="0" smtClean="0"/>
              <a:t> vagy </a:t>
            </a:r>
            <a:r>
              <a:rPr lang="hu-HU" sz="3600" dirty="0" err="1" smtClean="0"/>
              <a:t>Dark</a:t>
            </a:r>
            <a:r>
              <a:rPr lang="hu-HU" sz="3600" dirty="0" smtClean="0"/>
              <a:t> </a:t>
            </a:r>
            <a:r>
              <a:rPr lang="hu-HU" sz="3600" dirty="0" err="1" smtClean="0"/>
              <a:t>mode</a:t>
            </a:r>
            <a:r>
              <a:rPr lang="hu-HU" sz="3600" dirty="0" smtClean="0"/>
              <a:t> között (amelyik a szemnek kellemesebb).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hu-HU" sz="3600" dirty="0" smtClean="0"/>
              <a:t>Alul az űrlap mezőbe lehet írni a kérdéseket és a Chat azonnal válaszol.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u-HU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hu-HU" sz="36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u-HU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94</Words>
  <Application>Microsoft Office PowerPoint</Application>
  <PresentationFormat>Diavetítés a képernyőre (4:3 oldalarány)</PresentationFormat>
  <Paragraphs>17</Paragraphs>
  <Slides>6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7" baseType="lpstr">
      <vt:lpstr>Office-téma</vt:lpstr>
      <vt:lpstr>ChatGPT Start</vt:lpstr>
      <vt:lpstr>Mi a ChatGPT?</vt:lpstr>
      <vt:lpstr>A felület – kezdő képernyő</vt:lpstr>
      <vt:lpstr>Belépés – Login 1. lépés</vt:lpstr>
      <vt:lpstr>Belépés – Login 2. lépés</vt:lpstr>
      <vt:lpstr>Chat felület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ChatGPT</dc:title>
  <dc:creator>ági</dc:creator>
  <cp:lastModifiedBy>ági</cp:lastModifiedBy>
  <cp:revision>3</cp:revision>
  <dcterms:created xsi:type="dcterms:W3CDTF">2023-03-21T19:17:30Z</dcterms:created>
  <dcterms:modified xsi:type="dcterms:W3CDTF">2023-03-21T20:08:20Z</dcterms:modified>
</cp:coreProperties>
</file>