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66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5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32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457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78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076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25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2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1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1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50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81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4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70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8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B01D-207C-47B8-897C-AC0E18A9138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1F1EA7-9DD0-4650-B248-9BA58010E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2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nva.com/hu_hu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49091" y="815175"/>
            <a:ext cx="4294909" cy="1054146"/>
          </a:xfrm>
        </p:spPr>
        <p:txBody>
          <a:bodyPr>
            <a:normAutofit fontScale="90000"/>
          </a:bodyPr>
          <a:lstStyle/>
          <a:p>
            <a:r>
              <a:rPr lang="hu-HU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endParaRPr lang="hu-HU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34073" y="2017653"/>
            <a:ext cx="4673600" cy="708705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Digitális Témahét 2023</a:t>
            </a:r>
          </a:p>
        </p:txBody>
      </p:sp>
    </p:spTree>
    <p:extLst>
      <p:ext uri="{BB962C8B-B14F-4D97-AF65-F5344CB8AC3E}">
        <p14:creationId xmlns:p14="http://schemas.microsoft.com/office/powerpoint/2010/main" val="14834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00553" y="953962"/>
            <a:ext cx="10258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hu-HU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jelentése</a:t>
            </a:r>
          </a:p>
          <a:p>
            <a:pPr fontAlgn="base"/>
            <a:r>
              <a:rPr lang="hu-H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jelentése igen egyszerű, mivel két szóból jött létre: információ és grafika. Amikor használjuk, akkor mindig valamilyen fontos információt adunk át, de ezt grafikus formában tesszük</a:t>
            </a:r>
            <a:r>
              <a:rPr lang="hu-H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églalap 2"/>
          <p:cNvSpPr/>
          <p:nvPr/>
        </p:nvSpPr>
        <p:spPr>
          <a:xfrm>
            <a:off x="1700553" y="3121821"/>
            <a:ext cx="1002356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 célja</a:t>
            </a:r>
          </a:p>
          <a:p>
            <a:pPr fontAlgn="base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célja mindig az, hogy a felhasználó gyorsan megértse az átadásra szánt üzenetet. Éppen ezért kevés szöveget szokott tartalmazni, de azt mindig grafikus adatok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31115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76548" y="137268"/>
            <a:ext cx="8638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hu-HU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u-H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zöveg magyaráz, a kép mutat, a kettő egyben pedig tökéletes megoldás a biztos átadásra.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6C52EC-E549-5C86-E6D9-ED15C97B1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37" y="1925781"/>
            <a:ext cx="4378108" cy="48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1092C80-45DC-5370-6089-D0BA0E10A529}"/>
              </a:ext>
            </a:extLst>
          </p:cNvPr>
          <p:cNvSpPr txBox="1"/>
          <p:nvPr/>
        </p:nvSpPr>
        <p:spPr>
          <a:xfrm>
            <a:off x="3209724" y="292078"/>
            <a:ext cx="662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Milyen eszközzel készítsek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infografikát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8B2670-1200-CAEB-CB50-7A64FF91CD3E}"/>
              </a:ext>
            </a:extLst>
          </p:cNvPr>
          <p:cNvSpPr txBox="1"/>
          <p:nvPr/>
        </p:nvSpPr>
        <p:spPr>
          <a:xfrm>
            <a:off x="3320560" y="1348452"/>
            <a:ext cx="728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egyik legismertebb ingyenes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szerkesztő oldal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Elérhetősége: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https://www.canva.com/hu_hu/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2B2A4E-B1A7-B34E-A144-B4CAE4FFCE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96" y="2646859"/>
            <a:ext cx="4121727" cy="41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BF0913C-99FF-956F-A9DE-DF043C9223AD}"/>
              </a:ext>
            </a:extLst>
          </p:cNvPr>
          <p:cNvSpPr txBox="1"/>
          <p:nvPr/>
        </p:nvSpPr>
        <p:spPr>
          <a:xfrm>
            <a:off x="3859667" y="240496"/>
            <a:ext cx="345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használata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CEF25B-CFC2-0925-94AA-6ADBC0DCD37D}"/>
              </a:ext>
            </a:extLst>
          </p:cNvPr>
          <p:cNvSpPr txBox="1"/>
          <p:nvPr/>
        </p:nvSpPr>
        <p:spPr>
          <a:xfrm>
            <a:off x="3118449" y="825271"/>
            <a:ext cx="839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Ha az előző dia alapján elértük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oldalát, egy rövid regisztráció 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után máris a főoldalon találjuk magunkat. Megjegyzés, minden csoportból elegendő 1 embernek beregisztrálnia.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főoldalon találunk egy keresőt, írjuk be magyarul, hogy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DA3B90F-A600-FACC-55A3-36869E60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47" y="2025600"/>
            <a:ext cx="5042779" cy="46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3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52D5E13-6B21-95B7-B90A-787161BBEED6}"/>
              </a:ext>
            </a:extLst>
          </p:cNvPr>
          <p:cNvSpPr txBox="1"/>
          <p:nvPr/>
        </p:nvSpPr>
        <p:spPr>
          <a:xfrm>
            <a:off x="2967487" y="681487"/>
            <a:ext cx="8669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Itt kezdhetünk teljesen új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infografikát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, vagy egy már meglévő sablont alakítunk át.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Javaslat, hogy egy már meglévő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infografikát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alakítsunk át! Ehhez nincs más dolgunk, csak a kiválasztott sablonra kattintunk, majd a Sablon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testreszabása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gombbal kezdhetjük is az átalakítást.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746EF5-ABC6-E39B-6185-835786E8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78" y="1925901"/>
            <a:ext cx="7964487" cy="463696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23DDCF9-9D55-4B72-DD8E-8B87C276F4A3}"/>
              </a:ext>
            </a:extLst>
          </p:cNvPr>
          <p:cNvSpPr txBox="1"/>
          <p:nvPr/>
        </p:nvSpPr>
        <p:spPr>
          <a:xfrm>
            <a:off x="5683653" y="295135"/>
            <a:ext cx="219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Az első lépések</a:t>
            </a:r>
          </a:p>
        </p:txBody>
      </p:sp>
    </p:spTree>
    <p:extLst>
      <p:ext uri="{BB962C8B-B14F-4D97-AF65-F5344CB8AC3E}">
        <p14:creationId xmlns:p14="http://schemas.microsoft.com/office/powerpoint/2010/main" val="39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C4082BD8-6B78-082A-607C-5ACC3B70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21" y="1878673"/>
            <a:ext cx="5703692" cy="469543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4305B6C-7CA8-F3A2-8EFD-21FC281C40EC}"/>
              </a:ext>
            </a:extLst>
          </p:cNvPr>
          <p:cNvSpPr txBox="1"/>
          <p:nvPr/>
        </p:nvSpPr>
        <p:spPr>
          <a:xfrm>
            <a:off x="3397176" y="185902"/>
            <a:ext cx="67216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Háttérszín megváltoztatása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Ha nem szövegdobozba, hanem azon kívül kattintunk, akkor az egész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háttérszíne megváltoztatható.</a:t>
            </a:r>
          </a:p>
        </p:txBody>
      </p:sp>
    </p:spTree>
    <p:extLst>
      <p:ext uri="{BB962C8B-B14F-4D97-AF65-F5344CB8AC3E}">
        <p14:creationId xmlns:p14="http://schemas.microsoft.com/office/powerpoint/2010/main" val="23964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287C8905-A6A5-F832-512A-60EE55A2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6" y="1906438"/>
            <a:ext cx="6794893" cy="481155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12822F9-40AE-8182-448B-638DBA7553DA}"/>
              </a:ext>
            </a:extLst>
          </p:cNvPr>
          <p:cNvSpPr txBox="1"/>
          <p:nvPr/>
        </p:nvSpPr>
        <p:spPr>
          <a:xfrm>
            <a:off x="3082506" y="845388"/>
            <a:ext cx="790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Itt ha szövegdobozra kattintunk, átírhatjuk a benne levő szöveget, 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formázhatjuk a szöveget, sőt akár a szövegdoboz háttérszínét is megváltoztathatjuk.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059B4E5-1DCD-1B65-48AE-E99551ABE795}"/>
              </a:ext>
            </a:extLst>
          </p:cNvPr>
          <p:cNvSpPr txBox="1"/>
          <p:nvPr/>
        </p:nvSpPr>
        <p:spPr>
          <a:xfrm>
            <a:off x="3663427" y="260613"/>
            <a:ext cx="563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Sablonból egyedi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2C2E353D-B784-80B4-E825-BBD5261518B3}"/>
              </a:ext>
            </a:extLst>
          </p:cNvPr>
          <p:cNvSpPr txBox="1"/>
          <p:nvPr/>
        </p:nvSpPr>
        <p:spPr>
          <a:xfrm>
            <a:off x="2932982" y="2437504"/>
            <a:ext cx="7358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Köszönöm a figyelmet,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infografika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készítésre fel! 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3398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Szálak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C380D54C2D9644F9C112C2488FC4275" ma:contentTypeVersion="6" ma:contentTypeDescription="Új dokumentum létrehozása." ma:contentTypeScope="" ma:versionID="ae97bebc7266dad4da5f8cd89103412a">
  <xsd:schema xmlns:xsd="http://www.w3.org/2001/XMLSchema" xmlns:xs="http://www.w3.org/2001/XMLSchema" xmlns:p="http://schemas.microsoft.com/office/2006/metadata/properties" xmlns:ns3="d442747a-52d2-44d2-b8eb-36a415b8772d" xmlns:ns4="f1e1bced-107b-4327-96d9-a78d91d8fc43" targetNamespace="http://schemas.microsoft.com/office/2006/metadata/properties" ma:root="true" ma:fieldsID="5e2158d8d0b80fb8b66900717212fb5b" ns3:_="" ns4:_="">
    <xsd:import namespace="d442747a-52d2-44d2-b8eb-36a415b8772d"/>
    <xsd:import namespace="f1e1bced-107b-4327-96d9-a78d91d8f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747a-52d2-44d2-b8eb-36a415b87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1bced-107b-4327-96d9-a78d91d8f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42747a-52d2-44d2-b8eb-36a415b8772d" xsi:nil="true"/>
  </documentManagement>
</p:properties>
</file>

<file path=customXml/itemProps1.xml><?xml version="1.0" encoding="utf-8"?>
<ds:datastoreItem xmlns:ds="http://schemas.openxmlformats.org/officeDocument/2006/customXml" ds:itemID="{B9F3E9ED-B0C3-498E-939E-A57F08DDC7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03079B-6684-43F3-8946-AB075675BE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747a-52d2-44d2-b8eb-36a415b8772d"/>
    <ds:schemaRef ds:uri="f1e1bced-107b-4327-96d9-a78d91d8f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4E9BF0-CE14-4156-8DFB-CF3F8560FF52}">
  <ds:schemaRefs>
    <ds:schemaRef ds:uri="http://schemas.microsoft.com/office/2006/documentManagement/types"/>
    <ds:schemaRef ds:uri="f1e1bced-107b-4327-96d9-a78d91d8fc43"/>
    <ds:schemaRef ds:uri="http://purl.org/dc/terms/"/>
    <ds:schemaRef ds:uri="d442747a-52d2-44d2-b8eb-36a415b8772d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265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Szálak</vt:lpstr>
      <vt:lpstr>Infografika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Infografika</dc:title>
  <dc:creator>Elek Márta</dc:creator>
  <cp:lastModifiedBy>Elek Márta</cp:lastModifiedBy>
  <cp:revision>4</cp:revision>
  <dcterms:created xsi:type="dcterms:W3CDTF">2023-03-21T07:55:13Z</dcterms:created>
  <dcterms:modified xsi:type="dcterms:W3CDTF">2023-03-21T16:30:29Z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0x0101000C380D54C2D9644F9C112C2488FC4275</vt:lpwstr>
  </property>
</Properties>
</file>