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EB Garamond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Squada One"/>
      <p:regular r:id="rId43"/>
    </p:embeddedFont>
    <p:embeddedFont>
      <p:font typeface="Montserrat ExtraBold"/>
      <p:bold r:id="rId44"/>
      <p:boldItalic r:id="rId45"/>
    </p:embeddedFont>
    <p:embeddedFont>
      <p:font typeface="Oswald"/>
      <p:regular r:id="rId46"/>
      <p:bold r:id="rId47"/>
    </p:embeddedFont>
    <p:embeddedFont>
      <p:font typeface="Barlow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44" Type="http://schemas.openxmlformats.org/officeDocument/2006/relationships/font" Target="fonts/MontserratExtraBold-bold.fntdata"/><Relationship Id="rId43" Type="http://schemas.openxmlformats.org/officeDocument/2006/relationships/font" Target="fonts/SquadaOne-regular.fntdata"/><Relationship Id="rId46" Type="http://schemas.openxmlformats.org/officeDocument/2006/relationships/font" Target="fonts/Oswald-regular.fntdata"/><Relationship Id="rId45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regular.fntdata"/><Relationship Id="rId47" Type="http://schemas.openxmlformats.org/officeDocument/2006/relationships/font" Target="fonts/Oswald-bold.fntdata"/><Relationship Id="rId49" Type="http://schemas.openxmlformats.org/officeDocument/2006/relationships/font" Target="fonts/Barlow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FiraSansExtraCondensedMedium-boldItalic.fntdata"/><Relationship Id="rId33" Type="http://schemas.openxmlformats.org/officeDocument/2006/relationships/font" Target="fonts/MontserratMedium-italic.fntdata"/><Relationship Id="rId32" Type="http://schemas.openxmlformats.org/officeDocument/2006/relationships/font" Target="fonts/MontserratMedium-bold.fntdata"/><Relationship Id="rId35" Type="http://schemas.openxmlformats.org/officeDocument/2006/relationships/font" Target="fonts/EBGaramond-regular.fntdata"/><Relationship Id="rId34" Type="http://schemas.openxmlformats.org/officeDocument/2006/relationships/font" Target="fonts/MontserratMedium-boldItalic.fntdata"/><Relationship Id="rId37" Type="http://schemas.openxmlformats.org/officeDocument/2006/relationships/font" Target="fonts/EBGaramond-italic.fntdata"/><Relationship Id="rId36" Type="http://schemas.openxmlformats.org/officeDocument/2006/relationships/font" Target="fonts/EBGaramond-bold.fntdata"/><Relationship Id="rId39" Type="http://schemas.openxmlformats.org/officeDocument/2006/relationships/font" Target="fonts/MontserratLight-regular.fntdata"/><Relationship Id="rId38" Type="http://schemas.openxmlformats.org/officeDocument/2006/relationships/font" Target="fonts/EBGaramon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29" Type="http://schemas.openxmlformats.org/officeDocument/2006/relationships/font" Target="fonts/FiraSansExtraCondensedMedium-italic.fntdata"/><Relationship Id="rId51" Type="http://schemas.openxmlformats.org/officeDocument/2006/relationships/font" Target="fonts/BarlowLight-boldItalic.fntdata"/><Relationship Id="rId5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bf647ba6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bf647ba6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16612d386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516612d386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c187fe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c187fe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bc719dee2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bc719dee2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bc719dee2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bc719dee2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bf647ba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bbf647ba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56c698b07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56c698b07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bbf647ba6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bbf647ba6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c698b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c698b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6612d386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6612d386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a8f1e756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a8f1e756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6612d38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6612d3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9d6898307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9d6898307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540b6adc3_2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540b6adc3_2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bb3c7971e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bbb3c7971e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3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3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7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6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6_2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subTitle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1: Inception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3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5459785" y="11541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549238" y="1582862"/>
            <a:ext cx="1933583" cy="1150365"/>
          </a:xfrm>
          <a:custGeom>
            <a:rect b="b" l="l" r="r" t="t"/>
            <a:pathLst>
              <a:path extrusionOk="0" h="38658" w="6497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105800" y="1878775"/>
            <a:ext cx="5253835" cy="2215912"/>
          </a:xfrm>
          <a:custGeom>
            <a:rect b="b" l="l" r="r" t="t"/>
            <a:pathLst>
              <a:path extrusionOk="0" h="70244" w="176555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323230" y="1878175"/>
            <a:ext cx="687696" cy="405505"/>
          </a:xfrm>
          <a:custGeom>
            <a:rect b="b" l="l" r="r" t="t"/>
            <a:pathLst>
              <a:path extrusionOk="0" h="13627" w="2311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457613" y="1877074"/>
            <a:ext cx="701087" cy="421961"/>
          </a:xfrm>
          <a:custGeom>
            <a:rect b="b" l="l" r="r" t="t"/>
            <a:pathLst>
              <a:path extrusionOk="0" h="14180" w="2356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600418" y="3969026"/>
            <a:ext cx="6231905" cy="731707"/>
          </a:xfrm>
          <a:custGeom>
            <a:rect b="b" l="l" r="r" t="t"/>
            <a:pathLst>
              <a:path extrusionOk="0" h="24589" w="209423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762956" y="3001580"/>
            <a:ext cx="958013" cy="1241572"/>
          </a:xfrm>
          <a:custGeom>
            <a:rect b="b" l="l" r="r" t="t"/>
            <a:pathLst>
              <a:path extrusionOk="0" h="41723" w="32194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058418" y="3481539"/>
            <a:ext cx="384705" cy="1168904"/>
          </a:xfrm>
          <a:custGeom>
            <a:rect b="b" l="l" r="r" t="t"/>
            <a:pathLst>
              <a:path extrusionOk="0" h="39281" w="12928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340014" y="2352718"/>
            <a:ext cx="1157894" cy="1500730"/>
          </a:xfrm>
          <a:custGeom>
            <a:rect b="b" l="l" r="r" t="t"/>
            <a:pathLst>
              <a:path extrusionOk="0" h="50432" w="38911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685290" y="2926800"/>
            <a:ext cx="455587" cy="1724893"/>
          </a:xfrm>
          <a:custGeom>
            <a:rect b="b" l="l" r="r" t="t"/>
            <a:pathLst>
              <a:path extrusionOk="0" h="57965" w="1531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9008843" y="3349386"/>
            <a:ext cx="755602" cy="979230"/>
          </a:xfrm>
          <a:custGeom>
            <a:rect b="b" l="l" r="r" t="t"/>
            <a:pathLst>
              <a:path extrusionOk="0" h="32907" w="25392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9243927" y="3724807"/>
            <a:ext cx="308466" cy="924387"/>
          </a:xfrm>
          <a:custGeom>
            <a:rect b="b" l="l" r="r" t="t"/>
            <a:pathLst>
              <a:path extrusionOk="0" h="31064" w="10366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232764" y="3146589"/>
            <a:ext cx="859962" cy="1112901"/>
          </a:xfrm>
          <a:custGeom>
            <a:rect b="b" l="l" r="r" t="t"/>
            <a:pathLst>
              <a:path extrusionOk="0" h="37399" w="288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473443" y="3572359"/>
            <a:ext cx="352745" cy="1054517"/>
          </a:xfrm>
          <a:custGeom>
            <a:rect b="b" l="l" r="r" t="t"/>
            <a:pathLst>
              <a:path extrusionOk="0" h="35437" w="11854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4838746" y="2563044"/>
            <a:ext cx="1038447" cy="1346943"/>
          </a:xfrm>
          <a:custGeom>
            <a:rect b="b" l="l" r="r" t="t"/>
            <a:pathLst>
              <a:path extrusionOk="0" h="45264" w="34897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5148522" y="3078920"/>
            <a:ext cx="409344" cy="1546378"/>
          </a:xfrm>
          <a:custGeom>
            <a:rect b="b" l="l" r="r" t="t"/>
            <a:pathLst>
              <a:path extrusionOk="0" h="51966" w="1375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5360484" y="2865202"/>
            <a:ext cx="1982593" cy="667610"/>
          </a:xfrm>
          <a:custGeom>
            <a:rect b="b" l="l" r="r" t="t"/>
            <a:pathLst>
              <a:path extrusionOk="0" h="22435" w="6662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6694364" y="2862672"/>
            <a:ext cx="1361554" cy="784527"/>
          </a:xfrm>
          <a:custGeom>
            <a:rect b="b" l="l" r="r" t="t"/>
            <a:pathLst>
              <a:path extrusionOk="0" h="26364" w="45755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5345397" y="3532782"/>
            <a:ext cx="1463385" cy="114418"/>
          </a:xfrm>
          <a:custGeom>
            <a:rect b="b" l="l" r="r" t="t"/>
            <a:pathLst>
              <a:path extrusionOk="0" h="3845" w="49177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6801224" y="3078920"/>
            <a:ext cx="1142807" cy="1469693"/>
          </a:xfrm>
          <a:custGeom>
            <a:rect b="b" l="l" r="r" t="t"/>
            <a:pathLst>
              <a:path extrusionOk="0" h="49389" w="38404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7145696" y="3824435"/>
            <a:ext cx="261509" cy="163458"/>
          </a:xfrm>
          <a:custGeom>
            <a:rect b="b" l="l" r="r" t="t"/>
            <a:pathLst>
              <a:path extrusionOk="0" h="5493" w="8788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145696" y="4053240"/>
            <a:ext cx="261509" cy="174796"/>
          </a:xfrm>
          <a:custGeom>
            <a:rect b="b" l="l" r="r" t="t"/>
            <a:pathLst>
              <a:path extrusionOk="0" h="5874" w="8788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472553" y="3824435"/>
            <a:ext cx="241423" cy="163458"/>
          </a:xfrm>
          <a:custGeom>
            <a:rect b="b" l="l" r="r" t="t"/>
            <a:pathLst>
              <a:path extrusionOk="0" h="5493" w="811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7472553" y="4053240"/>
            <a:ext cx="241423" cy="173546"/>
          </a:xfrm>
          <a:custGeom>
            <a:rect b="b" l="l" r="r" t="t"/>
            <a:pathLst>
              <a:path extrusionOk="0" h="5832" w="8113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5452257" y="3639641"/>
            <a:ext cx="1348997" cy="908973"/>
          </a:xfrm>
          <a:custGeom>
            <a:rect b="b" l="l" r="r" t="t"/>
            <a:pathLst>
              <a:path extrusionOk="0" h="30546" w="45333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5978994" y="3972776"/>
            <a:ext cx="270347" cy="568309"/>
          </a:xfrm>
          <a:custGeom>
            <a:rect b="b" l="l" r="r" t="t"/>
            <a:pathLst>
              <a:path extrusionOk="0" h="19098" w="9085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519599" y="3976555"/>
            <a:ext cx="114447" cy="94331"/>
          </a:xfrm>
          <a:custGeom>
            <a:rect b="b" l="l" r="r" t="t"/>
            <a:pathLst>
              <a:path extrusionOk="0" h="3170" w="3846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378786" y="3976555"/>
            <a:ext cx="115697" cy="93081"/>
          </a:xfrm>
          <a:custGeom>
            <a:rect b="b" l="l" r="r" t="t"/>
            <a:pathLst>
              <a:path extrusionOk="0" h="3128" w="388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6378786" y="4094752"/>
            <a:ext cx="115697" cy="94302"/>
          </a:xfrm>
          <a:custGeom>
            <a:rect b="b" l="l" r="r" t="t"/>
            <a:pathLst>
              <a:path extrusionOk="0" h="3169" w="3888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6519599" y="4096002"/>
            <a:ext cx="114447" cy="93052"/>
          </a:xfrm>
          <a:custGeom>
            <a:rect b="b" l="l" r="r" t="t"/>
            <a:pathLst>
              <a:path extrusionOk="0" h="3127" w="3846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5732602" y="3976555"/>
            <a:ext cx="115697" cy="94331"/>
          </a:xfrm>
          <a:custGeom>
            <a:rect b="b" l="l" r="r" t="t"/>
            <a:pathLst>
              <a:path extrusionOk="0" h="3170" w="3888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5732602" y="4096002"/>
            <a:ext cx="114418" cy="93052"/>
          </a:xfrm>
          <a:custGeom>
            <a:rect b="b" l="l" r="r" t="t"/>
            <a:pathLst>
              <a:path extrusionOk="0" h="3127" w="3845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5591790" y="3976555"/>
            <a:ext cx="114447" cy="93081"/>
          </a:xfrm>
          <a:custGeom>
            <a:rect b="b" l="l" r="r" t="t"/>
            <a:pathLst>
              <a:path extrusionOk="0" h="3128" w="3846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5591790" y="4094752"/>
            <a:ext cx="114447" cy="94302"/>
          </a:xfrm>
          <a:custGeom>
            <a:rect b="b" l="l" r="r" t="t"/>
            <a:pathLst>
              <a:path extrusionOk="0" h="3169" w="3846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4281800" y="4546074"/>
            <a:ext cx="4972210" cy="667574"/>
          </a:xfrm>
          <a:custGeom>
            <a:rect b="b" l="l" r="r" t="t"/>
            <a:pathLst>
              <a:path extrusionOk="0" h="20111" w="16709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4945605" y="4939567"/>
            <a:ext cx="3542779" cy="426217"/>
          </a:xfrm>
          <a:custGeom>
            <a:rect b="b" l="l" r="r" t="t"/>
            <a:pathLst>
              <a:path extrusionOk="0" h="14323" w="119055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706387" y="4205539"/>
            <a:ext cx="668859" cy="867342"/>
          </a:xfrm>
          <a:custGeom>
            <a:rect b="b" l="l" r="r" t="t"/>
            <a:pathLst>
              <a:path extrusionOk="0" h="29147" w="2247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896091" y="4537276"/>
            <a:ext cx="272966" cy="820027"/>
          </a:xfrm>
          <a:custGeom>
            <a:rect b="b" l="l" r="r" t="t"/>
            <a:pathLst>
              <a:path extrusionOk="0" h="27557" w="9173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290258" y="4556886"/>
            <a:ext cx="465199" cy="602738"/>
          </a:xfrm>
          <a:custGeom>
            <a:rect b="b" l="l" r="r" t="t"/>
            <a:pathLst>
              <a:path extrusionOk="0" h="20255" w="15633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433570" y="4788697"/>
            <a:ext cx="190627" cy="569559"/>
          </a:xfrm>
          <a:custGeom>
            <a:rect b="b" l="l" r="r" t="t"/>
            <a:pathLst>
              <a:path extrusionOk="0" h="19140" w="6406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 flipH="1">
            <a:off x="743150" y="2221200"/>
            <a:ext cx="5506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 Where is Home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Projeto em Informática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 flipH="1">
            <a:off x="2757450" y="113822"/>
            <a:ext cx="36291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    February 2024</a:t>
            </a:r>
            <a:endParaRPr/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 flipH="1">
            <a:off x="2349900" y="66497"/>
            <a:ext cx="36291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</a:t>
            </a:r>
            <a:endParaRPr sz="11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93" y="3703412"/>
            <a:ext cx="2242666" cy="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"/>
          <p:cNvSpPr/>
          <p:nvPr/>
        </p:nvSpPr>
        <p:spPr>
          <a:xfrm>
            <a:off x="2227749" y="4583328"/>
            <a:ext cx="854242" cy="608617"/>
          </a:xfrm>
          <a:custGeom>
            <a:rect b="b" l="l" r="r" t="t"/>
            <a:pathLst>
              <a:path extrusionOk="0" h="28510" w="40016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782423" y="4808729"/>
            <a:ext cx="577374" cy="411357"/>
          </a:xfrm>
          <a:custGeom>
            <a:rect b="b" l="l" r="r" t="t"/>
            <a:pathLst>
              <a:path extrusionOk="0" h="28512" w="40019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1619377" y="4644539"/>
            <a:ext cx="778032" cy="554434"/>
          </a:xfrm>
          <a:custGeom>
            <a:rect b="b" l="l" r="r" t="t"/>
            <a:pathLst>
              <a:path extrusionOk="0" h="38429" w="53927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6257830" y="4591630"/>
            <a:ext cx="926562" cy="660251"/>
          </a:xfrm>
          <a:custGeom>
            <a:rect b="b" l="l" r="r" t="t"/>
            <a:pathLst>
              <a:path extrusionOk="0" h="27894" w="39145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7004265" y="2769088"/>
            <a:ext cx="1645822" cy="2130963"/>
          </a:xfrm>
          <a:custGeom>
            <a:rect b="b" l="l" r="r" t="t"/>
            <a:pathLst>
              <a:path extrusionOk="0" h="90028" w="69532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7569118" y="3651835"/>
            <a:ext cx="529593" cy="1765995"/>
          </a:xfrm>
          <a:custGeom>
            <a:rect b="b" l="l" r="r" t="t"/>
            <a:pathLst>
              <a:path extrusionOk="0" h="74609" w="22374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8124645" y="3736010"/>
            <a:ext cx="711615" cy="1192282"/>
          </a:xfrm>
          <a:custGeom>
            <a:rect b="b" l="l" r="r" t="t"/>
            <a:pathLst>
              <a:path extrusionOk="0" h="50371" w="30064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8346273" y="4112419"/>
            <a:ext cx="258145" cy="1222627"/>
          </a:xfrm>
          <a:custGeom>
            <a:rect b="b" l="l" r="r" t="t"/>
            <a:pathLst>
              <a:path extrusionOk="0" h="51653" w="10906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2438860" y="3453301"/>
            <a:ext cx="1081101" cy="1399756"/>
          </a:xfrm>
          <a:custGeom>
            <a:rect b="b" l="l" r="r" t="t"/>
            <a:pathLst>
              <a:path extrusionOk="0" h="65570" w="50643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2767000" y="3991678"/>
            <a:ext cx="433141" cy="1320556"/>
          </a:xfrm>
          <a:custGeom>
            <a:rect b="b" l="l" r="r" t="t"/>
            <a:pathLst>
              <a:path extrusionOk="0" h="61860" w="2029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3527790" y="4198961"/>
            <a:ext cx="751500" cy="1104411"/>
          </a:xfrm>
          <a:custGeom>
            <a:rect b="b" l="l" r="r" t="t"/>
            <a:pathLst>
              <a:path extrusionOk="0" h="41102" w="27968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4265210" y="4669454"/>
            <a:ext cx="1092964" cy="633917"/>
          </a:xfrm>
          <a:custGeom>
            <a:rect b="b" l="l" r="r" t="t"/>
            <a:pathLst>
              <a:path extrusionOk="0" h="23592" w="40676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4380187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3741272" y="4695545"/>
            <a:ext cx="259967" cy="454828"/>
          </a:xfrm>
          <a:custGeom>
            <a:rect b="b" l="l" r="r" t="t"/>
            <a:pathLst>
              <a:path extrusionOk="0" h="16927" w="9675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4686290" y="4882829"/>
            <a:ext cx="284204" cy="415356"/>
          </a:xfrm>
          <a:custGeom>
            <a:rect b="b" l="l" r="r" t="t"/>
            <a:pathLst>
              <a:path extrusionOk="0" h="15458" w="10577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5052609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3413297" y="4166717"/>
            <a:ext cx="2081780" cy="502765"/>
          </a:xfrm>
          <a:custGeom>
            <a:rect b="b" l="l" r="r" t="t"/>
            <a:pathLst>
              <a:path extrusionOk="0" h="18711" w="77476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>
            <a:off x="5733451" y="3476738"/>
            <a:ext cx="1403087" cy="1442450"/>
          </a:xfrm>
          <a:custGeom>
            <a:rect b="b" l="l" r="r" t="t"/>
            <a:pathLst>
              <a:path extrusionOk="0" h="60940" w="59277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6240050" y="3921130"/>
            <a:ext cx="410248" cy="1367653"/>
          </a:xfrm>
          <a:custGeom>
            <a:rect b="b" l="l" r="r" t="t"/>
            <a:pathLst>
              <a:path extrusionOk="0" h="57780" w="17332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/>
          <p:nvPr/>
        </p:nvSpPr>
        <p:spPr>
          <a:xfrm>
            <a:off x="5209084" y="4820708"/>
            <a:ext cx="524368" cy="387385"/>
          </a:xfrm>
          <a:custGeom>
            <a:rect b="b" l="l" r="r" t="t"/>
            <a:pathLst>
              <a:path extrusionOk="0" h="14417" w="19515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>
            <a:off x="1058330" y="2330676"/>
            <a:ext cx="1339065" cy="2243750"/>
          </a:xfrm>
          <a:custGeom>
            <a:rect b="b" l="l" r="r" t="t"/>
            <a:pathLst>
              <a:path extrusionOk="0" h="105106" w="62727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"/>
          <p:cNvSpPr/>
          <p:nvPr/>
        </p:nvSpPr>
        <p:spPr>
          <a:xfrm>
            <a:off x="1484864" y="3039133"/>
            <a:ext cx="475943" cy="2300727"/>
          </a:xfrm>
          <a:custGeom>
            <a:rect b="b" l="l" r="r" t="t"/>
            <a:pathLst>
              <a:path extrusionOk="0" h="107775" w="22295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-7" y="2864687"/>
            <a:ext cx="1851853" cy="1904112"/>
          </a:xfrm>
          <a:custGeom>
            <a:rect b="b" l="l" r="r" t="t"/>
            <a:pathLst>
              <a:path extrusionOk="0" h="89196" w="86748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668763" y="3518238"/>
            <a:ext cx="541266" cy="1804013"/>
          </a:xfrm>
          <a:custGeom>
            <a:rect b="b" l="l" r="r" t="t"/>
            <a:pathLst>
              <a:path extrusionOk="0" h="84507" w="25355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2"/>
          <p:cNvSpPr txBox="1"/>
          <p:nvPr>
            <p:ph idx="4294967295" type="ctrTitle"/>
          </p:nvPr>
        </p:nvSpPr>
        <p:spPr>
          <a:xfrm flipH="1">
            <a:off x="1818888" y="1999075"/>
            <a:ext cx="5506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WisH Where is Home</a:t>
            </a:r>
            <a:endParaRPr sz="28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9" name="Google Shape;509;p22"/>
          <p:cNvSpPr txBox="1"/>
          <p:nvPr>
            <p:ph idx="4294967295" type="ctrTitle"/>
          </p:nvPr>
        </p:nvSpPr>
        <p:spPr>
          <a:xfrm flipH="1">
            <a:off x="1818888" y="1651275"/>
            <a:ext cx="5506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CALENDAR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3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6229700" y="3714116"/>
            <a:ext cx="1673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project presentation; all functionalities have been developed - 04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/06/2024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6" name="Google Shape;516;p23"/>
          <p:cNvSpPr txBox="1"/>
          <p:nvPr/>
        </p:nvSpPr>
        <p:spPr>
          <a:xfrm>
            <a:off x="1347441" y="2928847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prototype; mid-term presentation with supervisors; peer evaluation - 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23/04/2024 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7" name="Google Shape;517;p23"/>
          <p:cNvSpPr txBox="1"/>
          <p:nvPr/>
        </p:nvSpPr>
        <p:spPr>
          <a:xfrm>
            <a:off x="6229700" y="2140299"/>
            <a:ext cx="1751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presentation of the lifecycle architecture; the milestone is achieved when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architecture has been validated - 12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/03/2024 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8" name="Google Shape;518;p23"/>
          <p:cNvSpPr txBox="1"/>
          <p:nvPr/>
        </p:nvSpPr>
        <p:spPr>
          <a:xfrm>
            <a:off x="2222655" y="1600338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presentation of the 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lifecycle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objectives and calendar for the project - 27/02/2024 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6229700" y="3319308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Milestone 4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0" name="Google Shape;520;p23"/>
          <p:cNvSpPr txBox="1"/>
          <p:nvPr/>
        </p:nvSpPr>
        <p:spPr>
          <a:xfrm>
            <a:off x="1347441" y="2553089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Milestone</a:t>
            </a: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3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6229700" y="1755016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Milestone 2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2222667" y="1205525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Milestone</a:t>
            </a: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1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3569905" y="1554905"/>
            <a:ext cx="2223196" cy="2867711"/>
          </a:xfrm>
          <a:custGeom>
            <a:rect b="b" l="l" r="r" t="t"/>
            <a:pathLst>
              <a:path extrusionOk="0" h="178479" w="138366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4617876" y="3907525"/>
            <a:ext cx="1175225" cy="515092"/>
          </a:xfrm>
          <a:custGeom>
            <a:rect b="b" l="l" r="r" t="t"/>
            <a:pathLst>
              <a:path extrusionOk="0" h="32058" w="73143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3569873" y="3176871"/>
            <a:ext cx="2222939" cy="730670"/>
          </a:xfrm>
          <a:custGeom>
            <a:rect b="b" l="l" r="r" t="t"/>
            <a:pathLst>
              <a:path extrusionOk="0" h="45475" w="13835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3570403" y="2672159"/>
            <a:ext cx="1439777" cy="504728"/>
          </a:xfrm>
          <a:custGeom>
            <a:rect b="b" l="l" r="r" t="t"/>
            <a:pathLst>
              <a:path extrusionOk="0" h="31413" w="89608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4615096" y="1815777"/>
            <a:ext cx="1160893" cy="1162210"/>
          </a:xfrm>
          <a:custGeom>
            <a:rect b="b" l="l" r="r" t="t"/>
            <a:pathLst>
              <a:path extrusionOk="0" h="72333" w="72251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3697529" y="1559500"/>
            <a:ext cx="1967739" cy="2735283"/>
          </a:xfrm>
          <a:custGeom>
            <a:rect b="b" l="l" r="r" t="t"/>
            <a:pathLst>
              <a:path extrusionOk="0" h="170237" w="122467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5260021" y="3444468"/>
            <a:ext cx="811746" cy="811746"/>
          </a:xfrm>
          <a:custGeom>
            <a:rect b="b" l="l" r="r" t="t"/>
            <a:pathLst>
              <a:path extrusionOk="0" h="50521" w="50521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5362625" y="3547094"/>
            <a:ext cx="606516" cy="606516"/>
          </a:xfrm>
          <a:custGeom>
            <a:rect b="b" l="l" r="r" t="t"/>
            <a:pathLst>
              <a:path extrusionOk="0" h="37748" w="37748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3349663" y="2662200"/>
            <a:ext cx="811730" cy="811730"/>
          </a:xfrm>
          <a:custGeom>
            <a:rect b="b" l="l" r="r" t="t"/>
            <a:pathLst>
              <a:path extrusionOk="0" h="50520" w="5052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3452286" y="2764800"/>
            <a:ext cx="606516" cy="606532"/>
          </a:xfrm>
          <a:custGeom>
            <a:rect b="b" l="l" r="r" t="t"/>
            <a:pathLst>
              <a:path extrusionOk="0" h="37749" w="37748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4307725" y="1318504"/>
            <a:ext cx="811730" cy="811730"/>
          </a:xfrm>
          <a:custGeom>
            <a:rect b="b" l="l" r="r" t="t"/>
            <a:pathLst>
              <a:path extrusionOk="0" h="50520" w="5052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4410300" y="1421095"/>
            <a:ext cx="606532" cy="606564"/>
          </a:xfrm>
          <a:custGeom>
            <a:rect b="b" l="l" r="r" t="t"/>
            <a:pathLst>
              <a:path extrusionOk="0" h="37751" w="37749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23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536" name="Google Shape;536;p23"/>
            <p:cNvSpPr/>
            <p:nvPr/>
          </p:nvSpPr>
          <p:spPr>
            <a:xfrm>
              <a:off x="4964259" y="2424308"/>
              <a:ext cx="811730" cy="811746"/>
            </a:xfrm>
            <a:custGeom>
              <a:rect b="b" l="l" r="r" t="t"/>
              <a:pathLst>
                <a:path extrusionOk="0" h="50521" w="5052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066882" y="2526931"/>
              <a:ext cx="606532" cy="606532"/>
            </a:xfrm>
            <a:custGeom>
              <a:rect b="b" l="l" r="r" t="t"/>
              <a:pathLst>
                <a:path extrusionOk="0" h="37749" w="37749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23"/>
          <p:cNvSpPr/>
          <p:nvPr/>
        </p:nvSpPr>
        <p:spPr>
          <a:xfrm>
            <a:off x="4629454" y="1741947"/>
            <a:ext cx="14898" cy="13072"/>
          </a:xfrm>
          <a:custGeom>
            <a:rect b="b" l="l" r="r" t="t"/>
            <a:pathLst>
              <a:path extrusionOk="0" h="8157" w="9297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4544143" y="1567329"/>
            <a:ext cx="287086" cy="301998"/>
          </a:xfrm>
          <a:custGeom>
            <a:rect b="b" l="l" r="r" t="t"/>
            <a:pathLst>
              <a:path extrusionOk="0" h="188454" w="179149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4577650" y="1755016"/>
            <a:ext cx="44069" cy="21371"/>
          </a:xfrm>
          <a:custGeom>
            <a:rect b="b" l="l" r="r" t="t"/>
            <a:pathLst>
              <a:path extrusionOk="0" h="13336" w="2750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4834835" y="1580500"/>
            <a:ext cx="51334" cy="33353"/>
          </a:xfrm>
          <a:custGeom>
            <a:rect b="b" l="l" r="r" t="t"/>
            <a:pathLst>
              <a:path extrusionOk="0" h="20813" w="32034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4837501" y="1642011"/>
            <a:ext cx="39729" cy="19847"/>
          </a:xfrm>
          <a:custGeom>
            <a:rect b="b" l="l" r="r" t="t"/>
            <a:pathLst>
              <a:path extrusionOk="0" h="12385" w="24792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4800543" y="1552729"/>
            <a:ext cx="21278" cy="38351"/>
          </a:xfrm>
          <a:custGeom>
            <a:rect b="b" l="l" r="r" t="t"/>
            <a:pathLst>
              <a:path extrusionOk="0" h="23932" w="13278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3"/>
          <p:cNvGrpSpPr/>
          <p:nvPr/>
        </p:nvGrpSpPr>
        <p:grpSpPr>
          <a:xfrm>
            <a:off x="5491926" y="3695330"/>
            <a:ext cx="347934" cy="310024"/>
            <a:chOff x="1327676" y="2910480"/>
            <a:chExt cx="347934" cy="310024"/>
          </a:xfrm>
        </p:grpSpPr>
        <p:sp>
          <p:nvSpPr>
            <p:cNvPr id="546" name="Google Shape;546;p23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3"/>
          <p:cNvSpPr/>
          <p:nvPr/>
        </p:nvSpPr>
        <p:spPr>
          <a:xfrm>
            <a:off x="3575369" y="2936008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5461099" y="2396137"/>
            <a:ext cx="287086" cy="314087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4074421" y="3907518"/>
            <a:ext cx="811746" cy="811746"/>
          </a:xfrm>
          <a:custGeom>
            <a:rect b="b" l="l" r="r" t="t"/>
            <a:pathLst>
              <a:path extrusionOk="0" h="50521" w="50521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4177037" y="4010144"/>
            <a:ext cx="606516" cy="606516"/>
          </a:xfrm>
          <a:custGeom>
            <a:rect b="b" l="l" r="r" t="t"/>
            <a:pathLst>
              <a:path extrusionOk="0" h="37748" w="37748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23"/>
          <p:cNvGrpSpPr/>
          <p:nvPr/>
        </p:nvGrpSpPr>
        <p:grpSpPr>
          <a:xfrm>
            <a:off x="4274528" y="4155612"/>
            <a:ext cx="411535" cy="315587"/>
            <a:chOff x="3042703" y="1529137"/>
            <a:chExt cx="411535" cy="315587"/>
          </a:xfrm>
        </p:grpSpPr>
        <p:sp>
          <p:nvSpPr>
            <p:cNvPr id="556" name="Google Shape;556;p23"/>
            <p:cNvSpPr/>
            <p:nvPr/>
          </p:nvSpPr>
          <p:spPr>
            <a:xfrm>
              <a:off x="3042703" y="1529137"/>
              <a:ext cx="411535" cy="315587"/>
            </a:xfrm>
            <a:custGeom>
              <a:rect b="b" l="l" r="r" t="t"/>
              <a:pathLst>
                <a:path extrusionOk="0" h="9907" w="12919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077967" y="1557965"/>
              <a:ext cx="12169" cy="12551"/>
            </a:xfrm>
            <a:custGeom>
              <a:rect b="b" l="l" r="r" t="t"/>
              <a:pathLst>
                <a:path extrusionOk="0" h="394" w="382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099978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3122341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342331" y="1557965"/>
              <a:ext cx="79669" cy="12551"/>
            </a:xfrm>
            <a:custGeom>
              <a:rect b="b" l="l" r="r" t="t"/>
              <a:pathLst>
                <a:path extrusionOk="0" h="394" w="2501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3306303" y="1557965"/>
              <a:ext cx="26949" cy="12551"/>
            </a:xfrm>
            <a:custGeom>
              <a:rect b="b" l="l" r="r" t="t"/>
              <a:pathLst>
                <a:path extrusionOk="0" h="394" w="846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165217" y="1622822"/>
              <a:ext cx="166888" cy="121750"/>
            </a:xfrm>
            <a:custGeom>
              <a:rect b="b" l="l" r="r" t="t"/>
              <a:pathLst>
                <a:path extrusionOk="0" h="3822" w="5239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3222843" y="1657226"/>
              <a:ext cx="54281" cy="53612"/>
            </a:xfrm>
            <a:custGeom>
              <a:rect b="b" l="l" r="r" t="t"/>
              <a:pathLst>
                <a:path extrusionOk="0" h="1683" w="1704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3087459" y="1800700"/>
              <a:ext cx="160454" cy="12519"/>
            </a:xfrm>
            <a:custGeom>
              <a:rect b="b" l="l" r="r" t="t"/>
              <a:pathLst>
                <a:path extrusionOk="0" h="393" w="5037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3368866" y="1800318"/>
              <a:ext cx="43673" cy="12169"/>
            </a:xfrm>
            <a:custGeom>
              <a:rect b="b" l="l" r="r" t="t"/>
              <a:pathLst>
                <a:path extrusionOk="0" h="382" w="1371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23"/>
          <p:cNvSpPr txBox="1"/>
          <p:nvPr/>
        </p:nvSpPr>
        <p:spPr>
          <a:xfrm>
            <a:off x="2110125" y="4239753"/>
            <a:ext cx="1673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project presentation to Deti students  - ?/?/2024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2110125" y="3844945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Students@Deti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PROJECT CALENDAR</a:t>
            </a:r>
            <a:endParaRPr/>
          </a:p>
        </p:txBody>
      </p:sp>
      <p:grpSp>
        <p:nvGrpSpPr>
          <p:cNvPr id="573" name="Google Shape;573;p24"/>
          <p:cNvGrpSpPr/>
          <p:nvPr/>
        </p:nvGrpSpPr>
        <p:grpSpPr>
          <a:xfrm>
            <a:off x="1031884" y="2896271"/>
            <a:ext cx="3944684" cy="1554962"/>
            <a:chOff x="5808471" y="2539659"/>
            <a:chExt cx="1158906" cy="525538"/>
          </a:xfrm>
        </p:grpSpPr>
        <p:sp>
          <p:nvSpPr>
            <p:cNvPr id="574" name="Google Shape;574;p24"/>
            <p:cNvSpPr/>
            <p:nvPr/>
          </p:nvSpPr>
          <p:spPr>
            <a:xfrm>
              <a:off x="6046306" y="2608218"/>
              <a:ext cx="420989" cy="456979"/>
            </a:xfrm>
            <a:custGeom>
              <a:rect b="b" l="l" r="r" t="t"/>
              <a:pathLst>
                <a:path extrusionOk="0" h="5225" w="4733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Functional and non-functi</a:t>
              </a: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</a:t>
              </a: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nal requirement analysis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808471" y="2556590"/>
              <a:ext cx="1158906" cy="10844"/>
            </a:xfrm>
            <a:custGeom>
              <a:rect b="b" l="l" r="r" t="t"/>
              <a:pathLst>
                <a:path extrusionOk="0" h="211" w="22549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876210" y="2539861"/>
              <a:ext cx="58950" cy="50675"/>
            </a:xfrm>
            <a:custGeom>
              <a:rect b="b" l="l" r="r" t="t"/>
              <a:pathLst>
                <a:path extrusionOk="0" h="986" w="1147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6801052" y="2539659"/>
              <a:ext cx="58333" cy="50624"/>
            </a:xfrm>
            <a:custGeom>
              <a:rect b="b" l="l" r="r" t="t"/>
              <a:pathLst>
                <a:path extrusionOk="0" h="985" w="1135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4"/>
          <p:cNvGrpSpPr/>
          <p:nvPr/>
        </p:nvGrpSpPr>
        <p:grpSpPr>
          <a:xfrm>
            <a:off x="4229884" y="2896496"/>
            <a:ext cx="3944684" cy="149787"/>
            <a:chOff x="5808471" y="2539735"/>
            <a:chExt cx="1158906" cy="50624"/>
          </a:xfrm>
        </p:grpSpPr>
        <p:sp>
          <p:nvSpPr>
            <p:cNvPr id="579" name="Google Shape;579;p24"/>
            <p:cNvSpPr/>
            <p:nvPr/>
          </p:nvSpPr>
          <p:spPr>
            <a:xfrm>
              <a:off x="5808471" y="2556590"/>
              <a:ext cx="1158906" cy="10844"/>
            </a:xfrm>
            <a:custGeom>
              <a:rect b="b" l="l" r="r" t="t"/>
              <a:pathLst>
                <a:path extrusionOk="0" h="211" w="22549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6417664" y="2539735"/>
              <a:ext cx="58950" cy="50624"/>
            </a:xfrm>
            <a:custGeom>
              <a:rect b="b" l="l" r="r" t="t"/>
              <a:pathLst>
                <a:path extrusionOk="0" h="985" w="1147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6799521" y="2539809"/>
              <a:ext cx="58950" cy="50470"/>
            </a:xfrm>
            <a:custGeom>
              <a:rect b="b" l="l" r="r" t="t"/>
              <a:pathLst>
                <a:path extrusionOk="0" h="982" w="1147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24"/>
          <p:cNvSpPr/>
          <p:nvPr/>
        </p:nvSpPr>
        <p:spPr>
          <a:xfrm>
            <a:off x="992805" y="1851213"/>
            <a:ext cx="817548" cy="99695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2480820" y="2896492"/>
            <a:ext cx="200653" cy="149330"/>
          </a:xfrm>
          <a:custGeom>
            <a:rect b="b" l="l" r="r" t="t"/>
            <a:pathLst>
              <a:path extrusionOk="0" h="982" w="1147">
                <a:moveTo>
                  <a:pt x="493" y="1"/>
                </a:moveTo>
                <a:cubicBezTo>
                  <a:pt x="222" y="1"/>
                  <a:pt x="0" y="222"/>
                  <a:pt x="0" y="493"/>
                </a:cubicBezTo>
                <a:cubicBezTo>
                  <a:pt x="0" y="786"/>
                  <a:pt x="244" y="982"/>
                  <a:pt x="497" y="982"/>
                </a:cubicBezTo>
                <a:cubicBezTo>
                  <a:pt x="617" y="982"/>
                  <a:pt x="739" y="938"/>
                  <a:pt x="838" y="838"/>
                </a:cubicBezTo>
                <a:cubicBezTo>
                  <a:pt x="1146" y="530"/>
                  <a:pt x="924" y="1"/>
                  <a:pt x="4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1172275" y="2031150"/>
            <a:ext cx="40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M1</a:t>
            </a:r>
            <a:endParaRPr b="1"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3122100" y="1175575"/>
            <a:ext cx="5056800" cy="221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March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24"/>
          <p:cNvSpPr/>
          <p:nvPr/>
        </p:nvSpPr>
        <p:spPr>
          <a:xfrm>
            <a:off x="965100" y="1175575"/>
            <a:ext cx="2087700" cy="221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February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7278630" y="1851213"/>
            <a:ext cx="817548" cy="99695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7476000" y="2031150"/>
            <a:ext cx="49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M2</a:t>
            </a:r>
            <a:endParaRPr b="1"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3904450" y="3099125"/>
            <a:ext cx="1232225" cy="1352112"/>
          </a:xfrm>
          <a:custGeom>
            <a:rect b="b" l="l" r="r" t="t"/>
            <a:pathLst>
              <a:path extrusionOk="0" h="5225" w="4733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Defining the problem domain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5803375" y="3099125"/>
            <a:ext cx="1232225" cy="1352112"/>
          </a:xfrm>
          <a:custGeom>
            <a:rect b="b" l="l" r="r" t="t"/>
            <a:pathLst>
              <a:path extrusionOk="0" h="5225" w="4733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the frameworks to be used and explore them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PROJECT CALENDAR</a:t>
            </a:r>
            <a:endParaRPr/>
          </a:p>
        </p:txBody>
      </p:sp>
      <p:grpSp>
        <p:nvGrpSpPr>
          <p:cNvPr id="596" name="Google Shape;596;p25"/>
          <p:cNvGrpSpPr/>
          <p:nvPr/>
        </p:nvGrpSpPr>
        <p:grpSpPr>
          <a:xfrm>
            <a:off x="1031884" y="2896271"/>
            <a:ext cx="3944684" cy="1554962"/>
            <a:chOff x="5808471" y="2539659"/>
            <a:chExt cx="1158906" cy="525538"/>
          </a:xfrm>
        </p:grpSpPr>
        <p:sp>
          <p:nvSpPr>
            <p:cNvPr id="597" name="Google Shape;597;p25"/>
            <p:cNvSpPr/>
            <p:nvPr/>
          </p:nvSpPr>
          <p:spPr>
            <a:xfrm>
              <a:off x="6076808" y="2608218"/>
              <a:ext cx="362015" cy="456979"/>
            </a:xfrm>
            <a:custGeom>
              <a:rect b="b" l="l" r="r" t="t"/>
              <a:pathLst>
                <a:path extrusionOk="0" h="5225" w="4733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Database Modelling 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808471" y="2556590"/>
              <a:ext cx="1158906" cy="10844"/>
            </a:xfrm>
            <a:custGeom>
              <a:rect b="b" l="l" r="r" t="t"/>
              <a:pathLst>
                <a:path extrusionOk="0" h="211" w="22549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5876210" y="2539861"/>
              <a:ext cx="58950" cy="50675"/>
            </a:xfrm>
            <a:custGeom>
              <a:rect b="b" l="l" r="r" t="t"/>
              <a:pathLst>
                <a:path extrusionOk="0" h="986" w="1147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801052" y="2539659"/>
              <a:ext cx="58333" cy="50624"/>
            </a:xfrm>
            <a:custGeom>
              <a:rect b="b" l="l" r="r" t="t"/>
              <a:pathLst>
                <a:path extrusionOk="0" h="985" w="1135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5"/>
          <p:cNvGrpSpPr/>
          <p:nvPr/>
        </p:nvGrpSpPr>
        <p:grpSpPr>
          <a:xfrm>
            <a:off x="4229884" y="2896496"/>
            <a:ext cx="3944684" cy="149787"/>
            <a:chOff x="5808471" y="2539735"/>
            <a:chExt cx="1158906" cy="50624"/>
          </a:xfrm>
        </p:grpSpPr>
        <p:sp>
          <p:nvSpPr>
            <p:cNvPr id="602" name="Google Shape;602;p25"/>
            <p:cNvSpPr/>
            <p:nvPr/>
          </p:nvSpPr>
          <p:spPr>
            <a:xfrm>
              <a:off x="5808471" y="2556590"/>
              <a:ext cx="1158906" cy="10844"/>
            </a:xfrm>
            <a:custGeom>
              <a:rect b="b" l="l" r="r" t="t"/>
              <a:pathLst>
                <a:path extrusionOk="0" h="211" w="22549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417664" y="2539735"/>
              <a:ext cx="58950" cy="50624"/>
            </a:xfrm>
            <a:custGeom>
              <a:rect b="b" l="l" r="r" t="t"/>
              <a:pathLst>
                <a:path extrusionOk="0" h="985" w="1147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799521" y="2539809"/>
              <a:ext cx="58950" cy="50470"/>
            </a:xfrm>
            <a:custGeom>
              <a:rect b="b" l="l" r="r" t="t"/>
              <a:pathLst>
                <a:path extrusionOk="0" h="982" w="1147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5"/>
          <p:cNvSpPr/>
          <p:nvPr/>
        </p:nvSpPr>
        <p:spPr>
          <a:xfrm>
            <a:off x="992805" y="1851213"/>
            <a:ext cx="817548" cy="99695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2480820" y="2896492"/>
            <a:ext cx="200653" cy="149330"/>
          </a:xfrm>
          <a:custGeom>
            <a:rect b="b" l="l" r="r" t="t"/>
            <a:pathLst>
              <a:path extrusionOk="0" h="982" w="1147">
                <a:moveTo>
                  <a:pt x="493" y="1"/>
                </a:moveTo>
                <a:cubicBezTo>
                  <a:pt x="222" y="1"/>
                  <a:pt x="0" y="222"/>
                  <a:pt x="0" y="493"/>
                </a:cubicBezTo>
                <a:cubicBezTo>
                  <a:pt x="0" y="786"/>
                  <a:pt x="244" y="982"/>
                  <a:pt x="497" y="982"/>
                </a:cubicBezTo>
                <a:cubicBezTo>
                  <a:pt x="617" y="982"/>
                  <a:pt x="739" y="938"/>
                  <a:pt x="838" y="838"/>
                </a:cubicBezTo>
                <a:cubicBezTo>
                  <a:pt x="1146" y="530"/>
                  <a:pt x="924" y="1"/>
                  <a:pt x="4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 txBox="1"/>
          <p:nvPr/>
        </p:nvSpPr>
        <p:spPr>
          <a:xfrm>
            <a:off x="1172275" y="2031150"/>
            <a:ext cx="45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M2</a:t>
            </a:r>
            <a:endParaRPr b="1"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4555075" y="1175575"/>
            <a:ext cx="3623700" cy="221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April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965100" y="1175575"/>
            <a:ext cx="3499200" cy="221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March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7278630" y="1851213"/>
            <a:ext cx="817548" cy="99695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 txBox="1"/>
          <p:nvPr/>
        </p:nvSpPr>
        <p:spPr>
          <a:xfrm>
            <a:off x="7476000" y="2031150"/>
            <a:ext cx="49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M3</a:t>
            </a:r>
            <a:endParaRPr b="1"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3855900" y="3099125"/>
            <a:ext cx="1356821" cy="1352099"/>
          </a:xfrm>
          <a:custGeom>
            <a:rect b="b" l="l" r="r" t="t"/>
            <a:pathLst>
              <a:path extrusionOk="0" h="5225" w="4733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 Development based on the main core user stories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5766550" y="3099125"/>
            <a:ext cx="1356821" cy="1352099"/>
          </a:xfrm>
          <a:custGeom>
            <a:rect b="b" l="l" r="r" t="t"/>
            <a:pathLst>
              <a:path extrusionOk="0" h="5225" w="4733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UI Development based on the main core user stories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PROJECT CALENDAR</a:t>
            </a:r>
            <a:endParaRPr/>
          </a:p>
        </p:txBody>
      </p:sp>
      <p:grpSp>
        <p:nvGrpSpPr>
          <p:cNvPr id="619" name="Google Shape;619;p26"/>
          <p:cNvGrpSpPr/>
          <p:nvPr/>
        </p:nvGrpSpPr>
        <p:grpSpPr>
          <a:xfrm>
            <a:off x="1031884" y="2896271"/>
            <a:ext cx="3944684" cy="1554962"/>
            <a:chOff x="5808471" y="2539659"/>
            <a:chExt cx="1158906" cy="525538"/>
          </a:xfrm>
        </p:grpSpPr>
        <p:sp>
          <p:nvSpPr>
            <p:cNvPr id="620" name="Google Shape;620;p26"/>
            <p:cNvSpPr/>
            <p:nvPr/>
          </p:nvSpPr>
          <p:spPr>
            <a:xfrm>
              <a:off x="6037176" y="2608218"/>
              <a:ext cx="440299" cy="456979"/>
            </a:xfrm>
            <a:custGeom>
              <a:rect b="b" l="l" r="r" t="t"/>
              <a:pathLst>
                <a:path extrusionOk="0" h="5225" w="4733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Developing the remaining user stories and API and backend stabilization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5808471" y="2556590"/>
              <a:ext cx="1158906" cy="10844"/>
            </a:xfrm>
            <a:custGeom>
              <a:rect b="b" l="l" r="r" t="t"/>
              <a:pathLst>
                <a:path extrusionOk="0" h="211" w="22549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5876210" y="2539861"/>
              <a:ext cx="58950" cy="50675"/>
            </a:xfrm>
            <a:custGeom>
              <a:rect b="b" l="l" r="r" t="t"/>
              <a:pathLst>
                <a:path extrusionOk="0" h="986" w="1147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6801052" y="2539659"/>
              <a:ext cx="58333" cy="50624"/>
            </a:xfrm>
            <a:custGeom>
              <a:rect b="b" l="l" r="r" t="t"/>
              <a:pathLst>
                <a:path extrusionOk="0" h="985" w="1135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6"/>
          <p:cNvGrpSpPr/>
          <p:nvPr/>
        </p:nvGrpSpPr>
        <p:grpSpPr>
          <a:xfrm>
            <a:off x="4229884" y="2896496"/>
            <a:ext cx="3944684" cy="149787"/>
            <a:chOff x="5808471" y="2539735"/>
            <a:chExt cx="1158906" cy="50624"/>
          </a:xfrm>
        </p:grpSpPr>
        <p:sp>
          <p:nvSpPr>
            <p:cNvPr id="625" name="Google Shape;625;p26"/>
            <p:cNvSpPr/>
            <p:nvPr/>
          </p:nvSpPr>
          <p:spPr>
            <a:xfrm>
              <a:off x="5808471" y="2556590"/>
              <a:ext cx="1158906" cy="10844"/>
            </a:xfrm>
            <a:custGeom>
              <a:rect b="b" l="l" r="r" t="t"/>
              <a:pathLst>
                <a:path extrusionOk="0" h="211" w="22549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6417664" y="2539735"/>
              <a:ext cx="58950" cy="50624"/>
            </a:xfrm>
            <a:custGeom>
              <a:rect b="b" l="l" r="r" t="t"/>
              <a:pathLst>
                <a:path extrusionOk="0" h="985" w="1147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6799521" y="2539809"/>
              <a:ext cx="58950" cy="50470"/>
            </a:xfrm>
            <a:custGeom>
              <a:rect b="b" l="l" r="r" t="t"/>
              <a:pathLst>
                <a:path extrusionOk="0" h="982" w="1147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6"/>
          <p:cNvSpPr/>
          <p:nvPr/>
        </p:nvSpPr>
        <p:spPr>
          <a:xfrm>
            <a:off x="992805" y="1851213"/>
            <a:ext cx="817548" cy="99695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>
            <a:off x="2480820" y="2896492"/>
            <a:ext cx="200653" cy="149330"/>
          </a:xfrm>
          <a:custGeom>
            <a:rect b="b" l="l" r="r" t="t"/>
            <a:pathLst>
              <a:path extrusionOk="0" h="982" w="1147">
                <a:moveTo>
                  <a:pt x="493" y="1"/>
                </a:moveTo>
                <a:cubicBezTo>
                  <a:pt x="222" y="1"/>
                  <a:pt x="0" y="222"/>
                  <a:pt x="0" y="493"/>
                </a:cubicBezTo>
                <a:cubicBezTo>
                  <a:pt x="0" y="786"/>
                  <a:pt x="244" y="982"/>
                  <a:pt x="497" y="982"/>
                </a:cubicBezTo>
                <a:cubicBezTo>
                  <a:pt x="617" y="982"/>
                  <a:pt x="739" y="938"/>
                  <a:pt x="838" y="838"/>
                </a:cubicBezTo>
                <a:cubicBezTo>
                  <a:pt x="1146" y="530"/>
                  <a:pt x="924" y="1"/>
                  <a:pt x="4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6"/>
          <p:cNvSpPr txBox="1"/>
          <p:nvPr/>
        </p:nvSpPr>
        <p:spPr>
          <a:xfrm>
            <a:off x="1172275" y="2031150"/>
            <a:ext cx="45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M3</a:t>
            </a:r>
            <a:endParaRPr b="1"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3309000" y="1175575"/>
            <a:ext cx="3849000" cy="221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965100" y="1175575"/>
            <a:ext cx="2226300" cy="221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April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7278630" y="1851213"/>
            <a:ext cx="817548" cy="99695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 txBox="1"/>
          <p:nvPr/>
        </p:nvSpPr>
        <p:spPr>
          <a:xfrm>
            <a:off x="7476000" y="2031150"/>
            <a:ext cx="49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M4</a:t>
            </a:r>
            <a:endParaRPr b="1"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3869825" y="3099125"/>
            <a:ext cx="1308272" cy="1352099"/>
          </a:xfrm>
          <a:custGeom>
            <a:rect b="b" l="l" r="r" t="t"/>
            <a:pathLst>
              <a:path extrusionOk="0" h="5225" w="4733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development of the UI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5803375" y="3099125"/>
            <a:ext cx="1232225" cy="1352112"/>
          </a:xfrm>
          <a:custGeom>
            <a:rect b="b" l="l" r="r" t="t"/>
            <a:pathLst>
              <a:path extrusionOk="0" h="5225" w="4733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Integration and Developing of additional features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7227200" y="1175575"/>
            <a:ext cx="1163400" cy="2214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June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7"/>
          <p:cNvSpPr/>
          <p:nvPr/>
        </p:nvSpPr>
        <p:spPr>
          <a:xfrm>
            <a:off x="2227749" y="4583328"/>
            <a:ext cx="854242" cy="608617"/>
          </a:xfrm>
          <a:custGeom>
            <a:rect b="b" l="l" r="r" t="t"/>
            <a:pathLst>
              <a:path extrusionOk="0" h="28510" w="40016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82423" y="4808729"/>
            <a:ext cx="577374" cy="411357"/>
          </a:xfrm>
          <a:custGeom>
            <a:rect b="b" l="l" r="r" t="t"/>
            <a:pathLst>
              <a:path extrusionOk="0" h="28512" w="40019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1619377" y="4644539"/>
            <a:ext cx="778032" cy="554434"/>
          </a:xfrm>
          <a:custGeom>
            <a:rect b="b" l="l" r="r" t="t"/>
            <a:pathLst>
              <a:path extrusionOk="0" h="38429" w="53927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6257830" y="4591630"/>
            <a:ext cx="926562" cy="660251"/>
          </a:xfrm>
          <a:custGeom>
            <a:rect b="b" l="l" r="r" t="t"/>
            <a:pathLst>
              <a:path extrusionOk="0" h="27894" w="39145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004265" y="2769088"/>
            <a:ext cx="1645822" cy="2130963"/>
          </a:xfrm>
          <a:custGeom>
            <a:rect b="b" l="l" r="r" t="t"/>
            <a:pathLst>
              <a:path extrusionOk="0" h="90028" w="69532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7569118" y="3651835"/>
            <a:ext cx="529593" cy="1765995"/>
          </a:xfrm>
          <a:custGeom>
            <a:rect b="b" l="l" r="r" t="t"/>
            <a:pathLst>
              <a:path extrusionOk="0" h="74609" w="22374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124645" y="3736010"/>
            <a:ext cx="711615" cy="1192282"/>
          </a:xfrm>
          <a:custGeom>
            <a:rect b="b" l="l" r="r" t="t"/>
            <a:pathLst>
              <a:path extrusionOk="0" h="50371" w="30064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46273" y="4112419"/>
            <a:ext cx="258145" cy="1222627"/>
          </a:xfrm>
          <a:custGeom>
            <a:rect b="b" l="l" r="r" t="t"/>
            <a:pathLst>
              <a:path extrusionOk="0" h="51653" w="10906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2438860" y="3453301"/>
            <a:ext cx="1081101" cy="1399756"/>
          </a:xfrm>
          <a:custGeom>
            <a:rect b="b" l="l" r="r" t="t"/>
            <a:pathLst>
              <a:path extrusionOk="0" h="65570" w="50643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2767000" y="3991678"/>
            <a:ext cx="433141" cy="1320556"/>
          </a:xfrm>
          <a:custGeom>
            <a:rect b="b" l="l" r="r" t="t"/>
            <a:pathLst>
              <a:path extrusionOk="0" h="61860" w="2029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3527790" y="4198961"/>
            <a:ext cx="751500" cy="1104411"/>
          </a:xfrm>
          <a:custGeom>
            <a:rect b="b" l="l" r="r" t="t"/>
            <a:pathLst>
              <a:path extrusionOk="0" h="41102" w="27968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4265210" y="4669454"/>
            <a:ext cx="1092964" cy="633917"/>
          </a:xfrm>
          <a:custGeom>
            <a:rect b="b" l="l" r="r" t="t"/>
            <a:pathLst>
              <a:path extrusionOk="0" h="23592" w="40676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4380187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3741272" y="4695545"/>
            <a:ext cx="259967" cy="454828"/>
          </a:xfrm>
          <a:custGeom>
            <a:rect b="b" l="l" r="r" t="t"/>
            <a:pathLst>
              <a:path extrusionOk="0" h="16927" w="9675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4686290" y="4882829"/>
            <a:ext cx="284204" cy="415356"/>
          </a:xfrm>
          <a:custGeom>
            <a:rect b="b" l="l" r="r" t="t"/>
            <a:pathLst>
              <a:path extrusionOk="0" h="15458" w="10577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052609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3413297" y="4166717"/>
            <a:ext cx="2081780" cy="502765"/>
          </a:xfrm>
          <a:custGeom>
            <a:rect b="b" l="l" r="r" t="t"/>
            <a:pathLst>
              <a:path extrusionOk="0" h="18711" w="77476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5733451" y="3476738"/>
            <a:ext cx="1403087" cy="1442450"/>
          </a:xfrm>
          <a:custGeom>
            <a:rect b="b" l="l" r="r" t="t"/>
            <a:pathLst>
              <a:path extrusionOk="0" h="60940" w="59277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6240050" y="3921130"/>
            <a:ext cx="410248" cy="1367653"/>
          </a:xfrm>
          <a:custGeom>
            <a:rect b="b" l="l" r="r" t="t"/>
            <a:pathLst>
              <a:path extrusionOk="0" h="57780" w="17332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5209084" y="4820708"/>
            <a:ext cx="524368" cy="387385"/>
          </a:xfrm>
          <a:custGeom>
            <a:rect b="b" l="l" r="r" t="t"/>
            <a:pathLst>
              <a:path extrusionOk="0" h="14417" w="19515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1058330" y="2330676"/>
            <a:ext cx="1339065" cy="2243750"/>
          </a:xfrm>
          <a:custGeom>
            <a:rect b="b" l="l" r="r" t="t"/>
            <a:pathLst>
              <a:path extrusionOk="0" h="105106" w="62727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1484864" y="3039133"/>
            <a:ext cx="475943" cy="2300727"/>
          </a:xfrm>
          <a:custGeom>
            <a:rect b="b" l="l" r="r" t="t"/>
            <a:pathLst>
              <a:path extrusionOk="0" h="107775" w="22295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-7" y="2864687"/>
            <a:ext cx="1851853" cy="1904112"/>
          </a:xfrm>
          <a:custGeom>
            <a:rect b="b" l="l" r="r" t="t"/>
            <a:pathLst>
              <a:path extrusionOk="0" h="89196" w="86748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668763" y="3518238"/>
            <a:ext cx="541266" cy="1804013"/>
          </a:xfrm>
          <a:custGeom>
            <a:rect b="b" l="l" r="r" t="t"/>
            <a:pathLst>
              <a:path extrusionOk="0" h="84507" w="25355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"/>
          <p:cNvSpPr txBox="1"/>
          <p:nvPr>
            <p:ph idx="4294967295" type="ctrTitle"/>
          </p:nvPr>
        </p:nvSpPr>
        <p:spPr>
          <a:xfrm flipH="1">
            <a:off x="1714513" y="2006850"/>
            <a:ext cx="5506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WisH Where is Home</a:t>
            </a:r>
            <a:endParaRPr sz="28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8" name="Google Shape;668;p27"/>
          <p:cNvSpPr txBox="1"/>
          <p:nvPr>
            <p:ph idx="4294967295" type="ctrTitle"/>
          </p:nvPr>
        </p:nvSpPr>
        <p:spPr>
          <a:xfrm flipH="1">
            <a:off x="1818888" y="1651275"/>
            <a:ext cx="5506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PLAN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/>
          <p:nvPr>
            <p:ph type="ctrTitle"/>
          </p:nvPr>
        </p:nvSpPr>
        <p:spPr>
          <a:xfrm>
            <a:off x="7147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COMMUNICATION PLAN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1112050" y="17691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769182" y="17691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4502514" y="17691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6159645" y="17691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 txBox="1"/>
          <p:nvPr/>
        </p:nvSpPr>
        <p:spPr>
          <a:xfrm>
            <a:off x="804075" y="4109403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79" name="Google Shape;6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262" y="2322450"/>
            <a:ext cx="1361075" cy="7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412" y="2531725"/>
            <a:ext cx="1361076" cy="34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837" y="2322440"/>
            <a:ext cx="1361075" cy="76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338" y="1916913"/>
            <a:ext cx="1576673" cy="157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F7F7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363" y="731113"/>
            <a:ext cx="3681275" cy="36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20" type="subTitle"/>
          </p:nvPr>
        </p:nvSpPr>
        <p:spPr>
          <a:xfrm>
            <a:off x="6692050" y="23100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Goals expected to achieve with the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922609" y="31835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5" type="ctrTitle"/>
          </p:nvPr>
        </p:nvSpPr>
        <p:spPr>
          <a:xfrm>
            <a:off x="762000" y="75415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TABLE OF CONTENTS</a:t>
            </a:r>
            <a:endParaRPr sz="1400"/>
          </a:p>
        </p:txBody>
      </p:sp>
      <p:sp>
        <p:nvSpPr>
          <p:cNvPr id="143" name="Google Shape;143;p14"/>
          <p:cNvSpPr/>
          <p:nvPr/>
        </p:nvSpPr>
        <p:spPr>
          <a:xfrm>
            <a:off x="5068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62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>
            <p:ph idx="2" type="title"/>
          </p:nvPr>
        </p:nvSpPr>
        <p:spPr>
          <a:xfrm>
            <a:off x="2525602" y="15730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946094" y="3183575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>
            <p:ph idx="8" type="title"/>
          </p:nvPr>
        </p:nvSpPr>
        <p:spPr>
          <a:xfrm>
            <a:off x="4723256" y="15730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" name="Google Shape;148;p14"/>
          <p:cNvSpPr txBox="1"/>
          <p:nvPr>
            <p:ph idx="4" type="subTitle"/>
          </p:nvPr>
        </p:nvSpPr>
        <p:spPr>
          <a:xfrm>
            <a:off x="2449238" y="3990473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projects that share similar goals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>
            <p:ph idx="5" type="title"/>
          </p:nvPr>
        </p:nvSpPr>
        <p:spPr>
          <a:xfrm>
            <a:off x="2592239" y="326306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4"/>
          <p:cNvSpPr txBox="1"/>
          <p:nvPr>
            <p:ph idx="13" type="subTitle"/>
          </p:nvPr>
        </p:nvSpPr>
        <p:spPr>
          <a:xfrm>
            <a:off x="4387443" y="4004773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calendar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 txBox="1"/>
          <p:nvPr>
            <p:ph idx="14" type="title"/>
          </p:nvPr>
        </p:nvSpPr>
        <p:spPr>
          <a:xfrm>
            <a:off x="4486531" y="326306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52" name="Google Shape;152;p14"/>
          <p:cNvSpPr txBox="1"/>
          <p:nvPr>
            <p:ph idx="6" type="ctrTitle"/>
          </p:nvPr>
        </p:nvSpPr>
        <p:spPr>
          <a:xfrm>
            <a:off x="4378006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53" name="Google Shape;153;p14"/>
          <p:cNvSpPr txBox="1"/>
          <p:nvPr>
            <p:ph idx="7" type="subTitle"/>
          </p:nvPr>
        </p:nvSpPr>
        <p:spPr>
          <a:xfrm>
            <a:off x="4646906" y="231475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limitations and necessities that led to the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>
            <p:ph idx="18" type="title"/>
          </p:nvPr>
        </p:nvSpPr>
        <p:spPr>
          <a:xfrm>
            <a:off x="402625" y="15651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" name="Google Shape;155;p14"/>
          <p:cNvSpPr txBox="1"/>
          <p:nvPr>
            <p:ph idx="9" type="ctrTitle"/>
          </p:nvPr>
        </p:nvSpPr>
        <p:spPr>
          <a:xfrm>
            <a:off x="4322162" y="3530636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56" name="Google Shape;156;p14"/>
          <p:cNvSpPr txBox="1"/>
          <p:nvPr>
            <p:ph idx="16" type="ctrTitle"/>
          </p:nvPr>
        </p:nvSpPr>
        <p:spPr>
          <a:xfrm>
            <a:off x="34200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57" name="Google Shape;157;p14"/>
          <p:cNvSpPr txBox="1"/>
          <p:nvPr>
            <p:ph idx="17" type="subTitle"/>
          </p:nvPr>
        </p:nvSpPr>
        <p:spPr>
          <a:xfrm>
            <a:off x="326275" y="231475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the WisH team and advisors</a:t>
            </a:r>
            <a:endParaRPr/>
          </a:p>
        </p:txBody>
      </p:sp>
      <p:sp>
        <p:nvSpPr>
          <p:cNvPr id="158" name="Google Shape;158;p14"/>
          <p:cNvSpPr txBox="1"/>
          <p:nvPr>
            <p:ph idx="19" type="ctrTitle"/>
          </p:nvPr>
        </p:nvSpPr>
        <p:spPr>
          <a:xfrm>
            <a:off x="6484212" y="1853336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9" name="Google Shape;159;p14"/>
          <p:cNvSpPr txBox="1"/>
          <p:nvPr>
            <p:ph idx="21" type="title"/>
          </p:nvPr>
        </p:nvSpPr>
        <p:spPr>
          <a:xfrm>
            <a:off x="6768400" y="147191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0" name="Google Shape;160;p14"/>
          <p:cNvSpPr txBox="1"/>
          <p:nvPr>
            <p:ph type="ctrTitle"/>
          </p:nvPr>
        </p:nvSpPr>
        <p:spPr>
          <a:xfrm>
            <a:off x="2278678" y="1837000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2486578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introduction of the project</a:t>
            </a:r>
            <a:endParaRPr/>
          </a:p>
        </p:txBody>
      </p:sp>
      <p:sp>
        <p:nvSpPr>
          <p:cNvPr id="162" name="Google Shape;162;p14"/>
          <p:cNvSpPr txBox="1"/>
          <p:nvPr>
            <p:ph idx="3" type="ctrTitle"/>
          </p:nvPr>
        </p:nvSpPr>
        <p:spPr>
          <a:xfrm>
            <a:off x="2241340" y="3719536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64" name="Google Shape;164;p14"/>
            <p:cNvSpPr/>
            <p:nvPr/>
          </p:nvSpPr>
          <p:spPr>
            <a:xfrm>
              <a:off x="2106350" y="2477950"/>
              <a:ext cx="872425" cy="1131600"/>
            </a:xfrm>
            <a:custGeom>
              <a:rect b="b" l="l" r="r" t="t"/>
              <a:pathLst>
                <a:path extrusionOk="0" h="45264" w="34897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366600" y="3007376"/>
              <a:ext cx="343900" cy="1299150"/>
            </a:xfrm>
            <a:custGeom>
              <a:rect b="b" l="l" r="r" t="t"/>
              <a:pathLst>
                <a:path extrusionOk="0" h="51966" w="13756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67" name="Google Shape;167;p14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4"/>
          <p:cNvSpPr txBox="1"/>
          <p:nvPr>
            <p:ph idx="13" type="subTitle"/>
          </p:nvPr>
        </p:nvSpPr>
        <p:spPr>
          <a:xfrm>
            <a:off x="6487506" y="3990473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Tools for team communication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idx="14" type="title"/>
          </p:nvPr>
        </p:nvSpPr>
        <p:spPr>
          <a:xfrm>
            <a:off x="6563856" y="326306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71" name="Google Shape;171;p14"/>
          <p:cNvSpPr txBox="1"/>
          <p:nvPr>
            <p:ph idx="9" type="ctrTitle"/>
          </p:nvPr>
        </p:nvSpPr>
        <p:spPr>
          <a:xfrm>
            <a:off x="6279587" y="3530636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COMMUNICATION PLAN</a:t>
            </a:r>
            <a:endParaRPr/>
          </a:p>
        </p:txBody>
      </p:sp>
      <p:sp>
        <p:nvSpPr>
          <p:cNvPr id="172" name="Google Shape;172;p14"/>
          <p:cNvSpPr txBox="1"/>
          <p:nvPr>
            <p:ph idx="13" type="subTitle"/>
          </p:nvPr>
        </p:nvSpPr>
        <p:spPr>
          <a:xfrm>
            <a:off x="277343" y="4004773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expected to achieve with the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 txBox="1"/>
          <p:nvPr>
            <p:ph idx="14" type="title"/>
          </p:nvPr>
        </p:nvSpPr>
        <p:spPr>
          <a:xfrm>
            <a:off x="353706" y="326306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4" name="Google Shape;174;p14"/>
          <p:cNvSpPr txBox="1"/>
          <p:nvPr>
            <p:ph idx="9" type="ctrTitle"/>
          </p:nvPr>
        </p:nvSpPr>
        <p:spPr>
          <a:xfrm>
            <a:off x="58950" y="3530625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4040888" y="3348238"/>
            <a:ext cx="570900" cy="54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4818463" y="1733000"/>
            <a:ext cx="570900" cy="54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7250246" y="1773325"/>
            <a:ext cx="570900" cy="54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3556696" y="1733000"/>
            <a:ext cx="570900" cy="54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1110113" y="1773325"/>
            <a:ext cx="570900" cy="54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type="ctrTitle"/>
          </p:nvPr>
        </p:nvSpPr>
        <p:spPr>
          <a:xfrm>
            <a:off x="831200" y="310549"/>
            <a:ext cx="38673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TEAM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5"/>
          <p:cNvSpPr txBox="1"/>
          <p:nvPr>
            <p:ph idx="1" type="subTitle"/>
          </p:nvPr>
        </p:nvSpPr>
        <p:spPr>
          <a:xfrm>
            <a:off x="892938" y="2477975"/>
            <a:ext cx="1515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Cristiano Nicolau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108536</a:t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41" y="1822875"/>
            <a:ext cx="502873" cy="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3" y="1773325"/>
            <a:ext cx="502873" cy="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891" y="1773325"/>
            <a:ext cx="502873" cy="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66" y="1773325"/>
            <a:ext cx="502873" cy="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641" y="1773325"/>
            <a:ext cx="502873" cy="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016" y="1822875"/>
            <a:ext cx="502873" cy="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53" y="3447575"/>
            <a:ext cx="502873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>
            <p:ph idx="1" type="subTitle"/>
          </p:nvPr>
        </p:nvSpPr>
        <p:spPr>
          <a:xfrm>
            <a:off x="2119275" y="2477975"/>
            <a:ext cx="1515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Gonçalo Lopes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107572</a:t>
            </a:r>
            <a:endParaRPr/>
          </a:p>
        </p:txBody>
      </p:sp>
      <p:sp>
        <p:nvSpPr>
          <p:cNvPr id="194" name="Google Shape;194;p15"/>
          <p:cNvSpPr txBox="1"/>
          <p:nvPr>
            <p:ph idx="1" type="subTitle"/>
          </p:nvPr>
        </p:nvSpPr>
        <p:spPr>
          <a:xfrm>
            <a:off x="3345688" y="2477975"/>
            <a:ext cx="1515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Joana Gomes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104429</a:t>
            </a:r>
            <a:endParaRPr/>
          </a:p>
        </p:txBody>
      </p:sp>
      <p:sp>
        <p:nvSpPr>
          <p:cNvPr id="195" name="Google Shape;195;p15"/>
          <p:cNvSpPr txBox="1"/>
          <p:nvPr>
            <p:ph idx="1" type="subTitle"/>
          </p:nvPr>
        </p:nvSpPr>
        <p:spPr>
          <a:xfrm>
            <a:off x="4572063" y="2477975"/>
            <a:ext cx="1515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Miragaia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108317</a:t>
            </a:r>
            <a:endParaRPr/>
          </a:p>
        </p:txBody>
      </p:sp>
      <p:sp>
        <p:nvSpPr>
          <p:cNvPr id="196" name="Google Shape;196;p15"/>
          <p:cNvSpPr txBox="1"/>
          <p:nvPr>
            <p:ph idx="1" type="subTitle"/>
          </p:nvPr>
        </p:nvSpPr>
        <p:spPr>
          <a:xfrm>
            <a:off x="5798438" y="2477975"/>
            <a:ext cx="1515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Tiago Cruz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108615</a:t>
            </a:r>
            <a:endParaRPr/>
          </a:p>
        </p:txBody>
      </p:sp>
      <p:sp>
        <p:nvSpPr>
          <p:cNvPr id="197" name="Google Shape;197;p15"/>
          <p:cNvSpPr txBox="1"/>
          <p:nvPr>
            <p:ph idx="1" type="subTitle"/>
          </p:nvPr>
        </p:nvSpPr>
        <p:spPr>
          <a:xfrm>
            <a:off x="7024863" y="2477975"/>
            <a:ext cx="1515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Vasco Faria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107323</a:t>
            </a:r>
            <a:endParaRPr/>
          </a:p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>
            <a:off x="3814325" y="4060400"/>
            <a:ext cx="1515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José Moreira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/>
          <p:nvPr/>
        </p:nvSpPr>
        <p:spPr>
          <a:xfrm>
            <a:off x="2227749" y="4583328"/>
            <a:ext cx="854242" cy="608617"/>
          </a:xfrm>
          <a:custGeom>
            <a:rect b="b" l="l" r="r" t="t"/>
            <a:pathLst>
              <a:path extrusionOk="0" h="28510" w="40016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782423" y="4808729"/>
            <a:ext cx="577374" cy="411357"/>
          </a:xfrm>
          <a:custGeom>
            <a:rect b="b" l="l" r="r" t="t"/>
            <a:pathLst>
              <a:path extrusionOk="0" h="28512" w="40019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1619377" y="4644539"/>
            <a:ext cx="778032" cy="554434"/>
          </a:xfrm>
          <a:custGeom>
            <a:rect b="b" l="l" r="r" t="t"/>
            <a:pathLst>
              <a:path extrusionOk="0" h="38429" w="53927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7050821" y="4820690"/>
            <a:ext cx="687424" cy="489827"/>
          </a:xfrm>
          <a:custGeom>
            <a:rect b="b" l="l" r="r" t="t"/>
            <a:pathLst>
              <a:path extrusionOk="0" h="20694" w="29042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6257830" y="4591630"/>
            <a:ext cx="926562" cy="660251"/>
          </a:xfrm>
          <a:custGeom>
            <a:rect b="b" l="l" r="r" t="t"/>
            <a:pathLst>
              <a:path extrusionOk="0" h="27894" w="39145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7004265" y="2769088"/>
            <a:ext cx="1645822" cy="2130963"/>
          </a:xfrm>
          <a:custGeom>
            <a:rect b="b" l="l" r="r" t="t"/>
            <a:pathLst>
              <a:path extrusionOk="0" h="90028" w="69532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7569118" y="3651835"/>
            <a:ext cx="529593" cy="1765995"/>
          </a:xfrm>
          <a:custGeom>
            <a:rect b="b" l="l" r="r" t="t"/>
            <a:pathLst>
              <a:path extrusionOk="0" h="74609" w="22374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8124645" y="3736010"/>
            <a:ext cx="711615" cy="1192282"/>
          </a:xfrm>
          <a:custGeom>
            <a:rect b="b" l="l" r="r" t="t"/>
            <a:pathLst>
              <a:path extrusionOk="0" h="50371" w="30064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346273" y="4112419"/>
            <a:ext cx="258145" cy="1222627"/>
          </a:xfrm>
          <a:custGeom>
            <a:rect b="b" l="l" r="r" t="t"/>
            <a:pathLst>
              <a:path extrusionOk="0" h="51653" w="10906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2438860" y="3453301"/>
            <a:ext cx="1081101" cy="1399756"/>
          </a:xfrm>
          <a:custGeom>
            <a:rect b="b" l="l" r="r" t="t"/>
            <a:pathLst>
              <a:path extrusionOk="0" h="65570" w="50643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2767000" y="3991678"/>
            <a:ext cx="433141" cy="1320556"/>
          </a:xfrm>
          <a:custGeom>
            <a:rect b="b" l="l" r="r" t="t"/>
            <a:pathLst>
              <a:path extrusionOk="0" h="61860" w="2029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3527790" y="4198961"/>
            <a:ext cx="751500" cy="1104411"/>
          </a:xfrm>
          <a:custGeom>
            <a:rect b="b" l="l" r="r" t="t"/>
            <a:pathLst>
              <a:path extrusionOk="0" h="41102" w="27968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4265210" y="4669454"/>
            <a:ext cx="1092964" cy="633917"/>
          </a:xfrm>
          <a:custGeom>
            <a:rect b="b" l="l" r="r" t="t"/>
            <a:pathLst>
              <a:path extrusionOk="0" h="23592" w="40676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4380187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3741272" y="4695545"/>
            <a:ext cx="259967" cy="454828"/>
          </a:xfrm>
          <a:custGeom>
            <a:rect b="b" l="l" r="r" t="t"/>
            <a:pathLst>
              <a:path extrusionOk="0" h="16927" w="9675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4686290" y="4882829"/>
            <a:ext cx="284204" cy="415356"/>
          </a:xfrm>
          <a:custGeom>
            <a:rect b="b" l="l" r="r" t="t"/>
            <a:pathLst>
              <a:path extrusionOk="0" h="15458" w="10577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5052609" y="4844324"/>
            <a:ext cx="174897" cy="306049"/>
          </a:xfrm>
          <a:custGeom>
            <a:rect b="b" l="l" r="r" t="t"/>
            <a:pathLst>
              <a:path extrusionOk="0" h="11390" w="6509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3413297" y="4166717"/>
            <a:ext cx="2081780" cy="502765"/>
          </a:xfrm>
          <a:custGeom>
            <a:rect b="b" l="l" r="r" t="t"/>
            <a:pathLst>
              <a:path extrusionOk="0" h="18711" w="77476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5733451" y="3476738"/>
            <a:ext cx="1403087" cy="1442450"/>
          </a:xfrm>
          <a:custGeom>
            <a:rect b="b" l="l" r="r" t="t"/>
            <a:pathLst>
              <a:path extrusionOk="0" h="60940" w="59277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6240050" y="3921130"/>
            <a:ext cx="410248" cy="1367653"/>
          </a:xfrm>
          <a:custGeom>
            <a:rect b="b" l="l" r="r" t="t"/>
            <a:pathLst>
              <a:path extrusionOk="0" h="57780" w="17332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5209084" y="4820708"/>
            <a:ext cx="524368" cy="387385"/>
          </a:xfrm>
          <a:custGeom>
            <a:rect b="b" l="l" r="r" t="t"/>
            <a:pathLst>
              <a:path extrusionOk="0" h="14417" w="19515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1058330" y="2330676"/>
            <a:ext cx="1339065" cy="2243750"/>
          </a:xfrm>
          <a:custGeom>
            <a:rect b="b" l="l" r="r" t="t"/>
            <a:pathLst>
              <a:path extrusionOk="0" h="105106" w="62727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1484864" y="3039133"/>
            <a:ext cx="475943" cy="2300727"/>
          </a:xfrm>
          <a:custGeom>
            <a:rect b="b" l="l" r="r" t="t"/>
            <a:pathLst>
              <a:path extrusionOk="0" h="107775" w="22295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-7" y="2864687"/>
            <a:ext cx="1851853" cy="1904112"/>
          </a:xfrm>
          <a:custGeom>
            <a:rect b="b" l="l" r="r" t="t"/>
            <a:pathLst>
              <a:path extrusionOk="0" h="89196" w="86748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668763" y="3518238"/>
            <a:ext cx="541266" cy="1804013"/>
          </a:xfrm>
          <a:custGeom>
            <a:rect b="b" l="l" r="r" t="t"/>
            <a:pathLst>
              <a:path extrusionOk="0" h="84507" w="25355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 txBox="1"/>
          <p:nvPr>
            <p:ph idx="4294967295" type="ctrTitle"/>
          </p:nvPr>
        </p:nvSpPr>
        <p:spPr>
          <a:xfrm flipH="1">
            <a:off x="1694538" y="2022400"/>
            <a:ext cx="5506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WisH Where is Home</a:t>
            </a:r>
            <a:endParaRPr sz="28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9" name="Google Shape;229;p16"/>
          <p:cNvSpPr txBox="1"/>
          <p:nvPr>
            <p:ph idx="4294967295" type="ctrTitle"/>
          </p:nvPr>
        </p:nvSpPr>
        <p:spPr>
          <a:xfrm flipH="1">
            <a:off x="1851838" y="1620800"/>
            <a:ext cx="5506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ctrTitle"/>
          </p:nvPr>
        </p:nvSpPr>
        <p:spPr>
          <a:xfrm>
            <a:off x="724400" y="72965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CONTEXT</a:t>
            </a:r>
            <a:endParaRPr sz="1400"/>
          </a:p>
        </p:txBody>
      </p:sp>
      <p:sp>
        <p:nvSpPr>
          <p:cNvPr id="235" name="Google Shape;235;p17"/>
          <p:cNvSpPr txBox="1"/>
          <p:nvPr/>
        </p:nvSpPr>
        <p:spPr>
          <a:xfrm flipH="1">
            <a:off x="1781550" y="1247875"/>
            <a:ext cx="55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just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real estate sector is in constant evolution,  propelled by the growing demand of efficient and personalized solutions for the search of properties.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choice of a property goes beyond its physical characteristics; the context of the area where the property is located plays a crucial role in the purchasing decision.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237" name="Google Shape;237;p17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240" name="Google Shape;240;p17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7"/>
          <p:cNvSpPr/>
          <p:nvPr/>
        </p:nvSpPr>
        <p:spPr>
          <a:xfrm>
            <a:off x="4733050" y="3467088"/>
            <a:ext cx="570900" cy="54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346138" y="3467100"/>
            <a:ext cx="570900" cy="54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2104859" y="3467100"/>
            <a:ext cx="570900" cy="54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89" y="3544150"/>
            <a:ext cx="307875" cy="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425" y="3544150"/>
            <a:ext cx="518001" cy="5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75" y="3544150"/>
            <a:ext cx="623950" cy="6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988" y="3603437"/>
            <a:ext cx="1152108" cy="5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 txBox="1"/>
          <p:nvPr/>
        </p:nvSpPr>
        <p:spPr>
          <a:xfrm flipH="1">
            <a:off x="1871913" y="4008000"/>
            <a:ext cx="10368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Walk Score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 flipH="1">
            <a:off x="3208425" y="4008000"/>
            <a:ext cx="1152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Transit Score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 flipH="1">
            <a:off x="4587400" y="4008000"/>
            <a:ext cx="11520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Bike Score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ctrTitle"/>
          </p:nvPr>
        </p:nvSpPr>
        <p:spPr>
          <a:xfrm>
            <a:off x="7147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</a:t>
            </a:r>
            <a:endParaRPr sz="1400"/>
          </a:p>
        </p:txBody>
      </p:sp>
      <p:sp>
        <p:nvSpPr>
          <p:cNvPr id="257" name="Google Shape;257;p18"/>
          <p:cNvSpPr txBox="1"/>
          <p:nvPr/>
        </p:nvSpPr>
        <p:spPr>
          <a:xfrm>
            <a:off x="2619600" y="1638750"/>
            <a:ext cx="60138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Client’s hardships in selecting a property in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unknown areas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1473225" y="3203663"/>
            <a:ext cx="45174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traditional real estate platforms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336180" y="3811354"/>
            <a:ext cx="41659" cy="104057"/>
          </a:xfrm>
          <a:custGeom>
            <a:rect b="b" l="l" r="r" t="t"/>
            <a:pathLst>
              <a:path extrusionOk="0" h="6829" w="2734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6221893" y="3004922"/>
            <a:ext cx="1069946" cy="986689"/>
            <a:chOff x="5747675" y="2580200"/>
            <a:chExt cx="1629525" cy="1502725"/>
          </a:xfrm>
        </p:grpSpPr>
        <p:sp>
          <p:nvSpPr>
            <p:cNvPr id="261" name="Google Shape;261;p18"/>
            <p:cNvSpPr/>
            <p:nvPr/>
          </p:nvSpPr>
          <p:spPr>
            <a:xfrm>
              <a:off x="7149400" y="3843875"/>
              <a:ext cx="68375" cy="170725"/>
            </a:xfrm>
            <a:custGeom>
              <a:rect b="b" l="l" r="r" t="t"/>
              <a:pathLst>
                <a:path extrusionOk="0" h="6829" w="2735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34700" y="2580200"/>
              <a:ext cx="68350" cy="205000"/>
            </a:xfrm>
            <a:custGeom>
              <a:rect b="b" l="l" r="r" t="t"/>
              <a:pathLst>
                <a:path extrusionOk="0" h="8200" w="2734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159025" y="2750900"/>
              <a:ext cx="819725" cy="1263700"/>
            </a:xfrm>
            <a:custGeom>
              <a:rect b="b" l="l" r="r" t="t"/>
              <a:pathLst>
                <a:path extrusionOk="0" h="50548" w="32789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6261400" y="2990150"/>
              <a:ext cx="614975" cy="136450"/>
            </a:xfrm>
            <a:custGeom>
              <a:rect b="b" l="l" r="r" t="t"/>
              <a:pathLst>
                <a:path extrusionOk="0" h="5458" w="24599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261400" y="319490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261400" y="3399875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6261400" y="360485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5817625" y="4014575"/>
              <a:ext cx="1502750" cy="68350"/>
            </a:xfrm>
            <a:custGeom>
              <a:rect b="b" l="l" r="r" t="t"/>
              <a:pathLst>
                <a:path extrusionOk="0" h="2734" w="6011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6466375" y="3809600"/>
              <a:ext cx="205000" cy="205000"/>
            </a:xfrm>
            <a:custGeom>
              <a:rect b="b" l="l" r="r" t="t"/>
              <a:pathLst>
                <a:path extrusionOk="0" h="8200" w="820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67397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62614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364000" y="2750900"/>
              <a:ext cx="409750" cy="136675"/>
            </a:xfrm>
            <a:custGeom>
              <a:rect b="b" l="l" r="r" t="t"/>
              <a:pathLst>
                <a:path extrusionOk="0" h="5467" w="1639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569000" y="3912200"/>
              <a:ext cx="34050" cy="34075"/>
            </a:xfrm>
            <a:custGeom>
              <a:rect b="b" l="l" r="r" t="t"/>
              <a:pathLst>
                <a:path extrusionOk="0" h="1363" w="1362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534700" y="3912200"/>
              <a:ext cx="34075" cy="34075"/>
            </a:xfrm>
            <a:custGeom>
              <a:rect b="b" l="l" r="r" t="t"/>
              <a:pathLst>
                <a:path extrusionOk="0" h="1363" w="1363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5747675" y="353780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5747675" y="331475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977300" y="3514325"/>
              <a:ext cx="399900" cy="384750"/>
            </a:xfrm>
            <a:custGeom>
              <a:rect b="b" l="l" r="r" t="t"/>
              <a:pathLst>
                <a:path extrusionOk="0" h="15390" w="15996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8" name="Google Shape;278;p18"/>
          <p:cNvCxnSpPr/>
          <p:nvPr/>
        </p:nvCxnSpPr>
        <p:spPr>
          <a:xfrm>
            <a:off x="786450" y="2834550"/>
            <a:ext cx="7571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8"/>
          <p:cNvCxnSpPr/>
          <p:nvPr/>
        </p:nvCxnSpPr>
        <p:spPr>
          <a:xfrm>
            <a:off x="786450" y="4248675"/>
            <a:ext cx="7571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" name="Google Shape;280;p18"/>
          <p:cNvGrpSpPr/>
          <p:nvPr/>
        </p:nvGrpSpPr>
        <p:grpSpPr>
          <a:xfrm>
            <a:off x="1254813" y="1756642"/>
            <a:ext cx="1206390" cy="750922"/>
            <a:chOff x="829400" y="238125"/>
            <a:chExt cx="5960425" cy="3710090"/>
          </a:xfrm>
        </p:grpSpPr>
        <p:sp>
          <p:nvSpPr>
            <p:cNvPr id="281" name="Google Shape;281;p18"/>
            <p:cNvSpPr/>
            <p:nvPr/>
          </p:nvSpPr>
          <p:spPr>
            <a:xfrm>
              <a:off x="4757200" y="1494400"/>
              <a:ext cx="913150" cy="1510450"/>
            </a:xfrm>
            <a:custGeom>
              <a:rect b="b" l="l" r="r" t="t"/>
              <a:pathLst>
                <a:path extrusionOk="0" h="60418" w="36526">
                  <a:moveTo>
                    <a:pt x="0" y="0"/>
                  </a:moveTo>
                  <a:lnTo>
                    <a:pt x="0" y="30209"/>
                  </a:lnTo>
                  <a:lnTo>
                    <a:pt x="0" y="60418"/>
                  </a:lnTo>
                  <a:lnTo>
                    <a:pt x="36526" y="60418"/>
                  </a:lnTo>
                  <a:lnTo>
                    <a:pt x="36526" y="30209"/>
                  </a:lnTo>
                  <a:lnTo>
                    <a:pt x="36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706225" y="2836925"/>
              <a:ext cx="3129100" cy="167925"/>
            </a:xfrm>
            <a:custGeom>
              <a:rect b="b" l="l" r="r" t="t"/>
              <a:pathLst>
                <a:path extrusionOk="0" h="6717" w="125164">
                  <a:moveTo>
                    <a:pt x="6718" y="0"/>
                  </a:moveTo>
                  <a:cubicBezTo>
                    <a:pt x="3008" y="0"/>
                    <a:pt x="0" y="3007"/>
                    <a:pt x="2" y="6717"/>
                  </a:cubicBezTo>
                  <a:lnTo>
                    <a:pt x="125164" y="6717"/>
                  </a:lnTo>
                  <a:cubicBezTo>
                    <a:pt x="125164" y="3007"/>
                    <a:pt x="122157" y="0"/>
                    <a:pt x="118447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941600" y="312075"/>
              <a:ext cx="385300" cy="488925"/>
            </a:xfrm>
            <a:custGeom>
              <a:rect b="b" l="l" r="r" t="t"/>
              <a:pathLst>
                <a:path extrusionOk="0" h="19557" w="15412">
                  <a:moveTo>
                    <a:pt x="1" y="1"/>
                  </a:moveTo>
                  <a:lnTo>
                    <a:pt x="1" y="9778"/>
                  </a:lnTo>
                  <a:lnTo>
                    <a:pt x="1" y="19556"/>
                  </a:lnTo>
                  <a:lnTo>
                    <a:pt x="15411" y="19556"/>
                  </a:lnTo>
                  <a:lnTo>
                    <a:pt x="15411" y="9778"/>
                  </a:lnTo>
                  <a:lnTo>
                    <a:pt x="154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941600" y="386050"/>
              <a:ext cx="385300" cy="152900"/>
            </a:xfrm>
            <a:custGeom>
              <a:rect b="b" l="l" r="r" t="t"/>
              <a:pathLst>
                <a:path extrusionOk="0" h="6116" w="15412">
                  <a:moveTo>
                    <a:pt x="1" y="0"/>
                  </a:moveTo>
                  <a:lnTo>
                    <a:pt x="1" y="3058"/>
                  </a:lnTo>
                  <a:lnTo>
                    <a:pt x="1" y="6115"/>
                  </a:lnTo>
                  <a:lnTo>
                    <a:pt x="15411" y="6115"/>
                  </a:lnTo>
                  <a:lnTo>
                    <a:pt x="15411" y="3058"/>
                  </a:lnTo>
                  <a:lnTo>
                    <a:pt x="15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4101475" y="952450"/>
              <a:ext cx="1671000" cy="648600"/>
            </a:xfrm>
            <a:custGeom>
              <a:rect b="b" l="l" r="r" t="t"/>
              <a:pathLst>
                <a:path extrusionOk="0" h="25944" w="66840">
                  <a:moveTo>
                    <a:pt x="9803" y="1"/>
                  </a:moveTo>
                  <a:cubicBezTo>
                    <a:pt x="8849" y="1"/>
                    <a:pt x="8006" y="619"/>
                    <a:pt x="7719" y="1528"/>
                  </a:cubicBezTo>
                  <a:lnTo>
                    <a:pt x="3861" y="13736"/>
                  </a:lnTo>
                  <a:lnTo>
                    <a:pt x="1" y="25944"/>
                  </a:lnTo>
                  <a:lnTo>
                    <a:pt x="64550" y="25944"/>
                  </a:lnTo>
                  <a:cubicBezTo>
                    <a:pt x="65887" y="25944"/>
                    <a:pt x="66840" y="24646"/>
                    <a:pt x="66437" y="23370"/>
                  </a:cubicBezTo>
                  <a:lnTo>
                    <a:pt x="62984" y="12450"/>
                  </a:lnTo>
                  <a:lnTo>
                    <a:pt x="59532" y="1529"/>
                  </a:lnTo>
                  <a:cubicBezTo>
                    <a:pt x="59245" y="620"/>
                    <a:pt x="58402" y="1"/>
                    <a:pt x="57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852850" y="761150"/>
              <a:ext cx="3038050" cy="1171975"/>
            </a:xfrm>
            <a:custGeom>
              <a:rect b="b" l="l" r="r" t="t"/>
              <a:pathLst>
                <a:path extrusionOk="0" h="46879" w="121522">
                  <a:moveTo>
                    <a:pt x="19898" y="0"/>
                  </a:moveTo>
                  <a:cubicBezTo>
                    <a:pt x="16873" y="0"/>
                    <a:pt x="14201" y="1961"/>
                    <a:pt x="13289" y="4845"/>
                  </a:cubicBezTo>
                  <a:lnTo>
                    <a:pt x="6645" y="25861"/>
                  </a:lnTo>
                  <a:lnTo>
                    <a:pt x="0" y="46879"/>
                  </a:lnTo>
                  <a:lnTo>
                    <a:pt x="121522" y="46879"/>
                  </a:lnTo>
                  <a:lnTo>
                    <a:pt x="114879" y="25861"/>
                  </a:lnTo>
                  <a:lnTo>
                    <a:pt x="108235" y="4845"/>
                  </a:lnTo>
                  <a:cubicBezTo>
                    <a:pt x="107323" y="1961"/>
                    <a:pt x="104649" y="0"/>
                    <a:pt x="101626" y="0"/>
                  </a:cubicBezTo>
                  <a:cubicBezTo>
                    <a:pt x="101624" y="0"/>
                    <a:pt x="101623" y="0"/>
                    <a:pt x="101622" y="0"/>
                  </a:cubicBezTo>
                  <a:lnTo>
                    <a:pt x="19902" y="0"/>
                  </a:lnTo>
                  <a:cubicBezTo>
                    <a:pt x="19900" y="0"/>
                    <a:pt x="19899" y="0"/>
                    <a:pt x="19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972325" y="414100"/>
              <a:ext cx="2799125" cy="2422850"/>
            </a:xfrm>
            <a:custGeom>
              <a:rect b="b" l="l" r="r" t="t"/>
              <a:pathLst>
                <a:path extrusionOk="0" h="96914" w="111965">
                  <a:moveTo>
                    <a:pt x="55983" y="0"/>
                  </a:moveTo>
                  <a:lnTo>
                    <a:pt x="27992" y="27991"/>
                  </a:lnTo>
                  <a:lnTo>
                    <a:pt x="1" y="55982"/>
                  </a:lnTo>
                  <a:lnTo>
                    <a:pt x="1" y="76447"/>
                  </a:lnTo>
                  <a:lnTo>
                    <a:pt x="1" y="96913"/>
                  </a:lnTo>
                  <a:lnTo>
                    <a:pt x="111965" y="96913"/>
                  </a:lnTo>
                  <a:lnTo>
                    <a:pt x="111965" y="76447"/>
                  </a:lnTo>
                  <a:lnTo>
                    <a:pt x="111965" y="55982"/>
                  </a:lnTo>
                  <a:lnTo>
                    <a:pt x="83974" y="27991"/>
                  </a:lnTo>
                  <a:lnTo>
                    <a:pt x="559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972325" y="515875"/>
              <a:ext cx="2799125" cy="1572325"/>
            </a:xfrm>
            <a:custGeom>
              <a:rect b="b" l="l" r="r" t="t"/>
              <a:pathLst>
                <a:path extrusionOk="0" h="62893" w="111965">
                  <a:moveTo>
                    <a:pt x="55990" y="0"/>
                  </a:moveTo>
                  <a:cubicBezTo>
                    <a:pt x="55395" y="0"/>
                    <a:pt x="54800" y="227"/>
                    <a:pt x="54345" y="682"/>
                  </a:cubicBezTo>
                  <a:lnTo>
                    <a:pt x="27173" y="27847"/>
                  </a:lnTo>
                  <a:lnTo>
                    <a:pt x="1" y="55013"/>
                  </a:lnTo>
                  <a:lnTo>
                    <a:pt x="1" y="62892"/>
                  </a:lnTo>
                  <a:lnTo>
                    <a:pt x="27992" y="34900"/>
                  </a:lnTo>
                  <a:lnTo>
                    <a:pt x="55983" y="6910"/>
                  </a:lnTo>
                  <a:lnTo>
                    <a:pt x="83974" y="34900"/>
                  </a:lnTo>
                  <a:lnTo>
                    <a:pt x="111965" y="62892"/>
                  </a:lnTo>
                  <a:lnTo>
                    <a:pt x="111965" y="55011"/>
                  </a:lnTo>
                  <a:lnTo>
                    <a:pt x="84800" y="27847"/>
                  </a:lnTo>
                  <a:lnTo>
                    <a:pt x="57636" y="682"/>
                  </a:lnTo>
                  <a:cubicBezTo>
                    <a:pt x="57181" y="227"/>
                    <a:pt x="56586" y="0"/>
                    <a:pt x="55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776775" y="388600"/>
              <a:ext cx="3190225" cy="1662550"/>
            </a:xfrm>
            <a:custGeom>
              <a:rect b="b" l="l" r="r" t="t"/>
              <a:pathLst>
                <a:path extrusionOk="0" h="66502" w="127609">
                  <a:moveTo>
                    <a:pt x="63812" y="1"/>
                  </a:moveTo>
                  <a:cubicBezTo>
                    <a:pt x="63217" y="1"/>
                    <a:pt x="62622" y="228"/>
                    <a:pt x="62167" y="682"/>
                  </a:cubicBezTo>
                  <a:lnTo>
                    <a:pt x="31628" y="31214"/>
                  </a:lnTo>
                  <a:lnTo>
                    <a:pt x="1089" y="61744"/>
                  </a:lnTo>
                  <a:cubicBezTo>
                    <a:pt x="1" y="62834"/>
                    <a:pt x="1" y="64598"/>
                    <a:pt x="1089" y="65686"/>
                  </a:cubicBezTo>
                  <a:cubicBezTo>
                    <a:pt x="1632" y="66230"/>
                    <a:pt x="2345" y="66502"/>
                    <a:pt x="3058" y="66502"/>
                  </a:cubicBezTo>
                  <a:cubicBezTo>
                    <a:pt x="3771" y="66502"/>
                    <a:pt x="4484" y="66230"/>
                    <a:pt x="5028" y="65686"/>
                  </a:cubicBezTo>
                  <a:lnTo>
                    <a:pt x="34417" y="36297"/>
                  </a:lnTo>
                  <a:lnTo>
                    <a:pt x="63805" y="6910"/>
                  </a:lnTo>
                  <a:lnTo>
                    <a:pt x="93192" y="36297"/>
                  </a:lnTo>
                  <a:lnTo>
                    <a:pt x="122580" y="65686"/>
                  </a:lnTo>
                  <a:cubicBezTo>
                    <a:pt x="123124" y="66230"/>
                    <a:pt x="123837" y="66502"/>
                    <a:pt x="124550" y="66502"/>
                  </a:cubicBezTo>
                  <a:cubicBezTo>
                    <a:pt x="125263" y="66502"/>
                    <a:pt x="125976" y="66230"/>
                    <a:pt x="126520" y="65686"/>
                  </a:cubicBezTo>
                  <a:lnTo>
                    <a:pt x="126521" y="65686"/>
                  </a:lnTo>
                  <a:cubicBezTo>
                    <a:pt x="127609" y="64598"/>
                    <a:pt x="127609" y="62832"/>
                    <a:pt x="126521" y="61744"/>
                  </a:cubicBezTo>
                  <a:lnTo>
                    <a:pt x="95989" y="31214"/>
                  </a:lnTo>
                  <a:lnTo>
                    <a:pt x="65458" y="682"/>
                  </a:lnTo>
                  <a:cubicBezTo>
                    <a:pt x="65003" y="228"/>
                    <a:pt x="64408" y="1"/>
                    <a:pt x="63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807350" y="2836925"/>
              <a:ext cx="3129075" cy="167925"/>
            </a:xfrm>
            <a:custGeom>
              <a:rect b="b" l="l" r="r" t="t"/>
              <a:pathLst>
                <a:path extrusionOk="0" h="6717" w="125163">
                  <a:moveTo>
                    <a:pt x="6717" y="0"/>
                  </a:moveTo>
                  <a:cubicBezTo>
                    <a:pt x="3007" y="0"/>
                    <a:pt x="1" y="3007"/>
                    <a:pt x="1" y="6717"/>
                  </a:cubicBezTo>
                  <a:lnTo>
                    <a:pt x="125163" y="6717"/>
                  </a:lnTo>
                  <a:cubicBezTo>
                    <a:pt x="125163" y="3007"/>
                    <a:pt x="122156" y="0"/>
                    <a:pt x="118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158525" y="1859250"/>
              <a:ext cx="426750" cy="1145600"/>
            </a:xfrm>
            <a:custGeom>
              <a:rect b="b" l="l" r="r" t="t"/>
              <a:pathLst>
                <a:path extrusionOk="0" h="45824" w="17070">
                  <a:moveTo>
                    <a:pt x="5402" y="1"/>
                  </a:moveTo>
                  <a:cubicBezTo>
                    <a:pt x="2419" y="1"/>
                    <a:pt x="0" y="2418"/>
                    <a:pt x="0" y="5401"/>
                  </a:cubicBezTo>
                  <a:lnTo>
                    <a:pt x="0" y="45824"/>
                  </a:lnTo>
                  <a:lnTo>
                    <a:pt x="17069" y="45824"/>
                  </a:lnTo>
                  <a:lnTo>
                    <a:pt x="17069" y="5401"/>
                  </a:lnTo>
                  <a:cubicBezTo>
                    <a:pt x="17069" y="2418"/>
                    <a:pt x="14650" y="1"/>
                    <a:pt x="1166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335025" y="1859225"/>
              <a:ext cx="432400" cy="787225"/>
            </a:xfrm>
            <a:custGeom>
              <a:rect b="b" l="l" r="r" t="t"/>
              <a:pathLst>
                <a:path extrusionOk="0" h="31489" w="17296">
                  <a:moveTo>
                    <a:pt x="2864" y="0"/>
                  </a:moveTo>
                  <a:cubicBezTo>
                    <a:pt x="1282" y="0"/>
                    <a:pt x="0" y="1283"/>
                    <a:pt x="0" y="2865"/>
                  </a:cubicBezTo>
                  <a:lnTo>
                    <a:pt x="0" y="28624"/>
                  </a:lnTo>
                  <a:cubicBezTo>
                    <a:pt x="0" y="30206"/>
                    <a:pt x="1282" y="31487"/>
                    <a:pt x="2864" y="31487"/>
                  </a:cubicBezTo>
                  <a:lnTo>
                    <a:pt x="2864" y="31489"/>
                  </a:lnTo>
                  <a:lnTo>
                    <a:pt x="14430" y="31489"/>
                  </a:lnTo>
                  <a:cubicBezTo>
                    <a:pt x="16013" y="31487"/>
                    <a:pt x="17296" y="30206"/>
                    <a:pt x="17296" y="28624"/>
                  </a:cubicBezTo>
                  <a:lnTo>
                    <a:pt x="17296" y="2865"/>
                  </a:lnTo>
                  <a:cubicBezTo>
                    <a:pt x="17296" y="1283"/>
                    <a:pt x="16013" y="0"/>
                    <a:pt x="1443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976350" y="1859225"/>
              <a:ext cx="432425" cy="787225"/>
            </a:xfrm>
            <a:custGeom>
              <a:rect b="b" l="l" r="r" t="t"/>
              <a:pathLst>
                <a:path extrusionOk="0" h="31489" w="17297">
                  <a:moveTo>
                    <a:pt x="2865" y="0"/>
                  </a:moveTo>
                  <a:cubicBezTo>
                    <a:pt x="1282" y="0"/>
                    <a:pt x="1" y="1283"/>
                    <a:pt x="1" y="2865"/>
                  </a:cubicBezTo>
                  <a:lnTo>
                    <a:pt x="1" y="28624"/>
                  </a:lnTo>
                  <a:cubicBezTo>
                    <a:pt x="1" y="30206"/>
                    <a:pt x="1282" y="31487"/>
                    <a:pt x="2865" y="31487"/>
                  </a:cubicBezTo>
                  <a:lnTo>
                    <a:pt x="2865" y="31489"/>
                  </a:lnTo>
                  <a:lnTo>
                    <a:pt x="14431" y="31489"/>
                  </a:lnTo>
                  <a:cubicBezTo>
                    <a:pt x="16013" y="31487"/>
                    <a:pt x="17297" y="30206"/>
                    <a:pt x="17297" y="28624"/>
                  </a:cubicBezTo>
                  <a:lnTo>
                    <a:pt x="17297" y="2865"/>
                  </a:lnTo>
                  <a:cubicBezTo>
                    <a:pt x="17297" y="1283"/>
                    <a:pt x="16013" y="0"/>
                    <a:pt x="1443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135875" y="1063400"/>
              <a:ext cx="449425" cy="426725"/>
            </a:xfrm>
            <a:custGeom>
              <a:rect b="b" l="l" r="r" t="t"/>
              <a:pathLst>
                <a:path extrusionOk="0" h="17069" w="17977">
                  <a:moveTo>
                    <a:pt x="9437" y="0"/>
                  </a:moveTo>
                  <a:cubicBezTo>
                    <a:pt x="7796" y="0"/>
                    <a:pt x="6145" y="472"/>
                    <a:pt x="4700" y="1438"/>
                  </a:cubicBezTo>
                  <a:cubicBezTo>
                    <a:pt x="1315" y="3701"/>
                    <a:pt x="0" y="8037"/>
                    <a:pt x="1558" y="11800"/>
                  </a:cubicBezTo>
                  <a:cubicBezTo>
                    <a:pt x="2899" y="15034"/>
                    <a:pt x="6043" y="17069"/>
                    <a:pt x="9437" y="17069"/>
                  </a:cubicBezTo>
                  <a:cubicBezTo>
                    <a:pt x="9989" y="17069"/>
                    <a:pt x="10547" y="17015"/>
                    <a:pt x="11106" y="16904"/>
                  </a:cubicBezTo>
                  <a:cubicBezTo>
                    <a:pt x="15098" y="16110"/>
                    <a:pt x="17974" y="12606"/>
                    <a:pt x="17974" y="8534"/>
                  </a:cubicBezTo>
                  <a:cubicBezTo>
                    <a:pt x="17977" y="6270"/>
                    <a:pt x="17078" y="4099"/>
                    <a:pt x="15475" y="2500"/>
                  </a:cubicBezTo>
                  <a:cubicBezTo>
                    <a:pt x="13825" y="851"/>
                    <a:pt x="11639" y="0"/>
                    <a:pt x="943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989025" y="1859225"/>
              <a:ext cx="432425" cy="787225"/>
            </a:xfrm>
            <a:custGeom>
              <a:rect b="b" l="l" r="r" t="t"/>
              <a:pathLst>
                <a:path extrusionOk="0" h="31489" w="17297">
                  <a:moveTo>
                    <a:pt x="2865" y="0"/>
                  </a:moveTo>
                  <a:cubicBezTo>
                    <a:pt x="1284" y="0"/>
                    <a:pt x="1" y="1283"/>
                    <a:pt x="1" y="2865"/>
                  </a:cubicBezTo>
                  <a:lnTo>
                    <a:pt x="1" y="28624"/>
                  </a:lnTo>
                  <a:cubicBezTo>
                    <a:pt x="1" y="30206"/>
                    <a:pt x="1284" y="31487"/>
                    <a:pt x="2865" y="31487"/>
                  </a:cubicBezTo>
                  <a:lnTo>
                    <a:pt x="2865" y="31489"/>
                  </a:lnTo>
                  <a:lnTo>
                    <a:pt x="14433" y="31489"/>
                  </a:lnTo>
                  <a:cubicBezTo>
                    <a:pt x="16014" y="31487"/>
                    <a:pt x="17297" y="30206"/>
                    <a:pt x="17297" y="28624"/>
                  </a:cubicBezTo>
                  <a:lnTo>
                    <a:pt x="17297" y="2865"/>
                  </a:lnTo>
                  <a:cubicBezTo>
                    <a:pt x="17297" y="1283"/>
                    <a:pt x="16014" y="0"/>
                    <a:pt x="144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275450" y="3004825"/>
              <a:ext cx="5180325" cy="892350"/>
            </a:xfrm>
            <a:custGeom>
              <a:rect b="b" l="l" r="r" t="t"/>
              <a:pathLst>
                <a:path extrusionOk="0" h="35694" w="207213">
                  <a:moveTo>
                    <a:pt x="21401" y="1"/>
                  </a:moveTo>
                  <a:cubicBezTo>
                    <a:pt x="15492" y="1"/>
                    <a:pt x="10141" y="2396"/>
                    <a:pt x="6269" y="6268"/>
                  </a:cubicBezTo>
                  <a:cubicBezTo>
                    <a:pt x="2396" y="10141"/>
                    <a:pt x="1" y="15491"/>
                    <a:pt x="1" y="21400"/>
                  </a:cubicBezTo>
                  <a:lnTo>
                    <a:pt x="1" y="35694"/>
                  </a:lnTo>
                  <a:lnTo>
                    <a:pt x="207211" y="35694"/>
                  </a:lnTo>
                  <a:lnTo>
                    <a:pt x="207212" y="21400"/>
                  </a:lnTo>
                  <a:cubicBezTo>
                    <a:pt x="207212" y="15491"/>
                    <a:pt x="204816" y="10141"/>
                    <a:pt x="200944" y="6268"/>
                  </a:cubicBezTo>
                  <a:cubicBezTo>
                    <a:pt x="197072" y="2396"/>
                    <a:pt x="191721" y="1"/>
                    <a:pt x="185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176925" y="1859250"/>
              <a:ext cx="56625" cy="787175"/>
            </a:xfrm>
            <a:custGeom>
              <a:rect b="b" l="l" r="r" t="t"/>
              <a:pathLst>
                <a:path extrusionOk="0" h="31487" w="2265">
                  <a:moveTo>
                    <a:pt x="1" y="1"/>
                  </a:moveTo>
                  <a:lnTo>
                    <a:pt x="1" y="31486"/>
                  </a:lnTo>
                  <a:lnTo>
                    <a:pt x="2265" y="31486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989025" y="2224525"/>
              <a:ext cx="473600" cy="56625"/>
            </a:xfrm>
            <a:custGeom>
              <a:rect b="b" l="l" r="r" t="t"/>
              <a:pathLst>
                <a:path extrusionOk="0" h="2265" w="18944">
                  <a:moveTo>
                    <a:pt x="1" y="0"/>
                  </a:moveTo>
                  <a:lnTo>
                    <a:pt x="1" y="2265"/>
                  </a:lnTo>
                  <a:lnTo>
                    <a:pt x="17812" y="2265"/>
                  </a:lnTo>
                  <a:cubicBezTo>
                    <a:pt x="18437" y="2265"/>
                    <a:pt x="18944" y="1758"/>
                    <a:pt x="18944" y="1133"/>
                  </a:cubicBezTo>
                  <a:cubicBezTo>
                    <a:pt x="18944" y="507"/>
                    <a:pt x="18437" y="0"/>
                    <a:pt x="17812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164250" y="1859250"/>
              <a:ext cx="56625" cy="787175"/>
            </a:xfrm>
            <a:custGeom>
              <a:rect b="b" l="l" r="r" t="t"/>
              <a:pathLst>
                <a:path extrusionOk="0" h="31487" w="2265">
                  <a:moveTo>
                    <a:pt x="1" y="1"/>
                  </a:moveTo>
                  <a:lnTo>
                    <a:pt x="1" y="31486"/>
                  </a:lnTo>
                  <a:lnTo>
                    <a:pt x="2265" y="31486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976350" y="2224525"/>
              <a:ext cx="432425" cy="56625"/>
            </a:xfrm>
            <a:custGeom>
              <a:rect b="b" l="l" r="r" t="t"/>
              <a:pathLst>
                <a:path extrusionOk="0" h="2265" w="17297">
                  <a:moveTo>
                    <a:pt x="1" y="0"/>
                  </a:moveTo>
                  <a:lnTo>
                    <a:pt x="1" y="2265"/>
                  </a:lnTo>
                  <a:lnTo>
                    <a:pt x="17297" y="2265"/>
                  </a:lnTo>
                  <a:lnTo>
                    <a:pt x="17297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522900" y="1859250"/>
              <a:ext cx="56650" cy="787175"/>
            </a:xfrm>
            <a:custGeom>
              <a:rect b="b" l="l" r="r" t="t"/>
              <a:pathLst>
                <a:path extrusionOk="0" h="31487" w="2266">
                  <a:moveTo>
                    <a:pt x="1" y="1"/>
                  </a:moveTo>
                  <a:lnTo>
                    <a:pt x="1" y="31486"/>
                  </a:lnTo>
                  <a:lnTo>
                    <a:pt x="2265" y="31486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335025" y="2224525"/>
              <a:ext cx="432400" cy="56625"/>
            </a:xfrm>
            <a:custGeom>
              <a:rect b="b" l="l" r="r" t="t"/>
              <a:pathLst>
                <a:path extrusionOk="0" h="2265" w="17296">
                  <a:moveTo>
                    <a:pt x="0" y="0"/>
                  </a:moveTo>
                  <a:lnTo>
                    <a:pt x="0" y="2265"/>
                  </a:lnTo>
                  <a:lnTo>
                    <a:pt x="17296" y="2265"/>
                  </a:lnTo>
                  <a:lnTo>
                    <a:pt x="17296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846925" y="238125"/>
              <a:ext cx="574625" cy="147950"/>
            </a:xfrm>
            <a:custGeom>
              <a:rect b="b" l="l" r="r" t="t"/>
              <a:pathLst>
                <a:path extrusionOk="0" h="5918" w="22985">
                  <a:moveTo>
                    <a:pt x="2959" y="0"/>
                  </a:moveTo>
                  <a:cubicBezTo>
                    <a:pt x="1325" y="0"/>
                    <a:pt x="0" y="1324"/>
                    <a:pt x="0" y="2957"/>
                  </a:cubicBezTo>
                  <a:cubicBezTo>
                    <a:pt x="0" y="4592"/>
                    <a:pt x="1325" y="5916"/>
                    <a:pt x="2959" y="5917"/>
                  </a:cubicBezTo>
                  <a:lnTo>
                    <a:pt x="20027" y="5917"/>
                  </a:lnTo>
                  <a:cubicBezTo>
                    <a:pt x="21661" y="5916"/>
                    <a:pt x="22984" y="4592"/>
                    <a:pt x="22984" y="2959"/>
                  </a:cubicBezTo>
                  <a:cubicBezTo>
                    <a:pt x="22984" y="1324"/>
                    <a:pt x="21661" y="0"/>
                    <a:pt x="20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907850" y="2281138"/>
              <a:ext cx="175825" cy="1385250"/>
            </a:xfrm>
            <a:custGeom>
              <a:rect b="b" l="l" r="r" t="t"/>
              <a:pathLst>
                <a:path extrusionOk="0" h="55410" w="7033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55359"/>
                  </a:lnTo>
                  <a:cubicBezTo>
                    <a:pt x="0" y="55387"/>
                    <a:pt x="23" y="55410"/>
                    <a:pt x="50" y="55410"/>
                  </a:cubicBezTo>
                  <a:lnTo>
                    <a:pt x="6983" y="55410"/>
                  </a:lnTo>
                  <a:cubicBezTo>
                    <a:pt x="7010" y="55410"/>
                    <a:pt x="7032" y="55387"/>
                    <a:pt x="7032" y="55359"/>
                  </a:cubicBezTo>
                  <a:lnTo>
                    <a:pt x="7032" y="51"/>
                  </a:lnTo>
                  <a:cubicBezTo>
                    <a:pt x="7032" y="23"/>
                    <a:pt x="7010" y="0"/>
                    <a:pt x="69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907850" y="3515500"/>
              <a:ext cx="457825" cy="250375"/>
            </a:xfrm>
            <a:custGeom>
              <a:rect b="b" l="l" r="r" t="t"/>
              <a:pathLst>
                <a:path extrusionOk="0" h="10015" w="18313">
                  <a:moveTo>
                    <a:pt x="9629" y="0"/>
                  </a:moveTo>
                  <a:cubicBezTo>
                    <a:pt x="7231" y="0"/>
                    <a:pt x="5228" y="1689"/>
                    <a:pt x="4740" y="3941"/>
                  </a:cubicBezTo>
                  <a:cubicBezTo>
                    <a:pt x="4230" y="3322"/>
                    <a:pt x="3481" y="2985"/>
                    <a:pt x="2714" y="2985"/>
                  </a:cubicBezTo>
                  <a:cubicBezTo>
                    <a:pt x="2381" y="2985"/>
                    <a:pt x="2044" y="3048"/>
                    <a:pt x="1723" y="3179"/>
                  </a:cubicBezTo>
                  <a:cubicBezTo>
                    <a:pt x="657" y="3614"/>
                    <a:pt x="1" y="4690"/>
                    <a:pt x="100" y="5836"/>
                  </a:cubicBezTo>
                  <a:cubicBezTo>
                    <a:pt x="199" y="6981"/>
                    <a:pt x="1033" y="7928"/>
                    <a:pt x="2155" y="8172"/>
                  </a:cubicBezTo>
                  <a:cubicBezTo>
                    <a:pt x="2341" y="8213"/>
                    <a:pt x="2528" y="8232"/>
                    <a:pt x="2713" y="8232"/>
                  </a:cubicBezTo>
                  <a:cubicBezTo>
                    <a:pt x="3643" y="8232"/>
                    <a:pt x="4524" y="7736"/>
                    <a:pt x="4997" y="6901"/>
                  </a:cubicBezTo>
                  <a:cubicBezTo>
                    <a:pt x="5743" y="8727"/>
                    <a:pt x="7534" y="10015"/>
                    <a:pt x="9629" y="10015"/>
                  </a:cubicBezTo>
                  <a:cubicBezTo>
                    <a:pt x="11805" y="10015"/>
                    <a:pt x="13650" y="8625"/>
                    <a:pt x="14341" y="6688"/>
                  </a:cubicBezTo>
                  <a:cubicBezTo>
                    <a:pt x="14714" y="7324"/>
                    <a:pt x="15396" y="7755"/>
                    <a:pt x="16186" y="7755"/>
                  </a:cubicBezTo>
                  <a:cubicBezTo>
                    <a:pt x="17363" y="7744"/>
                    <a:pt x="18312" y="6787"/>
                    <a:pt x="18312" y="5609"/>
                  </a:cubicBezTo>
                  <a:cubicBezTo>
                    <a:pt x="18312" y="4433"/>
                    <a:pt x="17363" y="3475"/>
                    <a:pt x="16186" y="3463"/>
                  </a:cubicBezTo>
                  <a:cubicBezTo>
                    <a:pt x="15537" y="3463"/>
                    <a:pt x="14962" y="3758"/>
                    <a:pt x="14568" y="4215"/>
                  </a:cubicBezTo>
                  <a:cubicBezTo>
                    <a:pt x="14188" y="1827"/>
                    <a:pt x="12125" y="0"/>
                    <a:pt x="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5128075" y="3375325"/>
              <a:ext cx="865750" cy="390550"/>
            </a:xfrm>
            <a:custGeom>
              <a:rect b="b" l="l" r="r" t="t"/>
              <a:pathLst>
                <a:path extrusionOk="0" h="15622" w="34630">
                  <a:moveTo>
                    <a:pt x="21394" y="1"/>
                  </a:moveTo>
                  <a:cubicBezTo>
                    <a:pt x="18309" y="1"/>
                    <a:pt x="15693" y="1981"/>
                    <a:pt x="14731" y="4738"/>
                  </a:cubicBezTo>
                  <a:cubicBezTo>
                    <a:pt x="13748" y="4070"/>
                    <a:pt x="12586" y="3712"/>
                    <a:pt x="11397" y="3712"/>
                  </a:cubicBezTo>
                  <a:cubicBezTo>
                    <a:pt x="11395" y="3712"/>
                    <a:pt x="11392" y="3712"/>
                    <a:pt x="11390" y="3712"/>
                  </a:cubicBezTo>
                  <a:cubicBezTo>
                    <a:pt x="9145" y="3712"/>
                    <a:pt x="7190" y="4956"/>
                    <a:pt x="6176" y="6792"/>
                  </a:cubicBezTo>
                  <a:cubicBezTo>
                    <a:pt x="5500" y="6221"/>
                    <a:pt x="4643" y="5909"/>
                    <a:pt x="3758" y="5909"/>
                  </a:cubicBezTo>
                  <a:cubicBezTo>
                    <a:pt x="1683" y="5909"/>
                    <a:pt x="1" y="7592"/>
                    <a:pt x="1" y="9667"/>
                  </a:cubicBezTo>
                  <a:cubicBezTo>
                    <a:pt x="1" y="11743"/>
                    <a:pt x="1683" y="13425"/>
                    <a:pt x="3758" y="13425"/>
                  </a:cubicBezTo>
                  <a:cubicBezTo>
                    <a:pt x="4643" y="13425"/>
                    <a:pt x="5500" y="13112"/>
                    <a:pt x="6176" y="12541"/>
                  </a:cubicBezTo>
                  <a:cubicBezTo>
                    <a:pt x="7190" y="14377"/>
                    <a:pt x="9144" y="15621"/>
                    <a:pt x="11390" y="15621"/>
                  </a:cubicBezTo>
                  <a:cubicBezTo>
                    <a:pt x="13717" y="15621"/>
                    <a:pt x="15729" y="14283"/>
                    <a:pt x="16707" y="12335"/>
                  </a:cubicBezTo>
                  <a:cubicBezTo>
                    <a:pt x="17954" y="13446"/>
                    <a:pt x="19594" y="14125"/>
                    <a:pt x="21394" y="14125"/>
                  </a:cubicBezTo>
                  <a:cubicBezTo>
                    <a:pt x="23850" y="14125"/>
                    <a:pt x="26011" y="12870"/>
                    <a:pt x="27276" y="10968"/>
                  </a:cubicBezTo>
                  <a:cubicBezTo>
                    <a:pt x="27808" y="12421"/>
                    <a:pt x="29199" y="13461"/>
                    <a:pt x="30836" y="13461"/>
                  </a:cubicBezTo>
                  <a:cubicBezTo>
                    <a:pt x="32932" y="13461"/>
                    <a:pt x="34630" y="11761"/>
                    <a:pt x="34630" y="9667"/>
                  </a:cubicBezTo>
                  <a:cubicBezTo>
                    <a:pt x="34630" y="7572"/>
                    <a:pt x="32932" y="5873"/>
                    <a:pt x="30836" y="5873"/>
                  </a:cubicBezTo>
                  <a:cubicBezTo>
                    <a:pt x="30834" y="5873"/>
                    <a:pt x="30831" y="5873"/>
                    <a:pt x="30829" y="5873"/>
                  </a:cubicBezTo>
                  <a:cubicBezTo>
                    <a:pt x="29959" y="5873"/>
                    <a:pt x="29114" y="6175"/>
                    <a:pt x="28439" y="6726"/>
                  </a:cubicBezTo>
                  <a:cubicBezTo>
                    <a:pt x="28262" y="2983"/>
                    <a:pt x="25180" y="1"/>
                    <a:pt x="21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247375" y="3535788"/>
              <a:ext cx="458850" cy="250375"/>
            </a:xfrm>
            <a:custGeom>
              <a:rect b="b" l="l" r="r" t="t"/>
              <a:pathLst>
                <a:path extrusionOk="0" h="10015" w="18354">
                  <a:moveTo>
                    <a:pt x="9631" y="0"/>
                  </a:moveTo>
                  <a:cubicBezTo>
                    <a:pt x="7231" y="0"/>
                    <a:pt x="5228" y="1689"/>
                    <a:pt x="4740" y="3941"/>
                  </a:cubicBezTo>
                  <a:cubicBezTo>
                    <a:pt x="4231" y="3322"/>
                    <a:pt x="3482" y="2985"/>
                    <a:pt x="2714" y="2985"/>
                  </a:cubicBezTo>
                  <a:cubicBezTo>
                    <a:pt x="2381" y="2985"/>
                    <a:pt x="2045" y="3048"/>
                    <a:pt x="1723" y="3179"/>
                  </a:cubicBezTo>
                  <a:cubicBezTo>
                    <a:pt x="658" y="3614"/>
                    <a:pt x="1" y="4690"/>
                    <a:pt x="100" y="5836"/>
                  </a:cubicBezTo>
                  <a:cubicBezTo>
                    <a:pt x="199" y="6981"/>
                    <a:pt x="1033" y="7928"/>
                    <a:pt x="2156" y="8172"/>
                  </a:cubicBezTo>
                  <a:cubicBezTo>
                    <a:pt x="2342" y="8213"/>
                    <a:pt x="2529" y="8232"/>
                    <a:pt x="2713" y="8232"/>
                  </a:cubicBezTo>
                  <a:cubicBezTo>
                    <a:pt x="3645" y="8232"/>
                    <a:pt x="4524" y="7736"/>
                    <a:pt x="4997" y="6901"/>
                  </a:cubicBezTo>
                  <a:cubicBezTo>
                    <a:pt x="5744" y="8727"/>
                    <a:pt x="7536" y="10015"/>
                    <a:pt x="9631" y="10015"/>
                  </a:cubicBezTo>
                  <a:cubicBezTo>
                    <a:pt x="11805" y="10015"/>
                    <a:pt x="13650" y="8625"/>
                    <a:pt x="14341" y="6688"/>
                  </a:cubicBezTo>
                  <a:cubicBezTo>
                    <a:pt x="14714" y="7324"/>
                    <a:pt x="15396" y="7755"/>
                    <a:pt x="16186" y="7755"/>
                  </a:cubicBezTo>
                  <a:cubicBezTo>
                    <a:pt x="16194" y="7755"/>
                    <a:pt x="16201" y="7755"/>
                    <a:pt x="16208" y="7755"/>
                  </a:cubicBezTo>
                  <a:cubicBezTo>
                    <a:pt x="17391" y="7755"/>
                    <a:pt x="18353" y="6795"/>
                    <a:pt x="18353" y="5609"/>
                  </a:cubicBezTo>
                  <a:cubicBezTo>
                    <a:pt x="18353" y="4423"/>
                    <a:pt x="17390" y="3463"/>
                    <a:pt x="16206" y="3463"/>
                  </a:cubicBezTo>
                  <a:cubicBezTo>
                    <a:pt x="16199" y="3463"/>
                    <a:pt x="16193" y="3463"/>
                    <a:pt x="16186" y="3463"/>
                  </a:cubicBezTo>
                  <a:cubicBezTo>
                    <a:pt x="15537" y="3463"/>
                    <a:pt x="14962" y="3758"/>
                    <a:pt x="14568" y="4215"/>
                  </a:cubicBezTo>
                  <a:cubicBezTo>
                    <a:pt x="14188" y="1827"/>
                    <a:pt x="12125" y="0"/>
                    <a:pt x="9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579550" y="3535788"/>
              <a:ext cx="457825" cy="250375"/>
            </a:xfrm>
            <a:custGeom>
              <a:rect b="b" l="l" r="r" t="t"/>
              <a:pathLst>
                <a:path extrusionOk="0" h="10015" w="18313">
                  <a:moveTo>
                    <a:pt x="16186" y="3463"/>
                  </a:moveTo>
                  <a:cubicBezTo>
                    <a:pt x="16186" y="3463"/>
                    <a:pt x="16186" y="3463"/>
                    <a:pt x="16186" y="3463"/>
                  </a:cubicBezTo>
                  <a:lnTo>
                    <a:pt x="16186" y="3463"/>
                  </a:lnTo>
                  <a:cubicBezTo>
                    <a:pt x="16187" y="3463"/>
                    <a:pt x="16187" y="3463"/>
                    <a:pt x="16187" y="3463"/>
                  </a:cubicBezTo>
                  <a:close/>
                  <a:moveTo>
                    <a:pt x="9630" y="0"/>
                  </a:moveTo>
                  <a:cubicBezTo>
                    <a:pt x="7231" y="0"/>
                    <a:pt x="5229" y="1689"/>
                    <a:pt x="4740" y="3941"/>
                  </a:cubicBezTo>
                  <a:cubicBezTo>
                    <a:pt x="4230" y="3322"/>
                    <a:pt x="3481" y="2985"/>
                    <a:pt x="2714" y="2985"/>
                  </a:cubicBezTo>
                  <a:cubicBezTo>
                    <a:pt x="2381" y="2985"/>
                    <a:pt x="2044" y="3048"/>
                    <a:pt x="1722" y="3179"/>
                  </a:cubicBezTo>
                  <a:cubicBezTo>
                    <a:pt x="659" y="3614"/>
                    <a:pt x="1" y="4690"/>
                    <a:pt x="101" y="5836"/>
                  </a:cubicBezTo>
                  <a:cubicBezTo>
                    <a:pt x="200" y="6981"/>
                    <a:pt x="1033" y="7928"/>
                    <a:pt x="2155" y="8172"/>
                  </a:cubicBezTo>
                  <a:cubicBezTo>
                    <a:pt x="2341" y="8213"/>
                    <a:pt x="2528" y="8232"/>
                    <a:pt x="2713" y="8232"/>
                  </a:cubicBezTo>
                  <a:cubicBezTo>
                    <a:pt x="3644" y="8232"/>
                    <a:pt x="4524" y="7736"/>
                    <a:pt x="4997" y="6901"/>
                  </a:cubicBezTo>
                  <a:cubicBezTo>
                    <a:pt x="5743" y="8727"/>
                    <a:pt x="7536" y="10015"/>
                    <a:pt x="9630" y="10015"/>
                  </a:cubicBezTo>
                  <a:cubicBezTo>
                    <a:pt x="11805" y="10015"/>
                    <a:pt x="13650" y="8625"/>
                    <a:pt x="14342" y="6688"/>
                  </a:cubicBezTo>
                  <a:cubicBezTo>
                    <a:pt x="14713" y="7324"/>
                    <a:pt x="15397" y="7755"/>
                    <a:pt x="16186" y="7755"/>
                  </a:cubicBezTo>
                  <a:cubicBezTo>
                    <a:pt x="17364" y="7744"/>
                    <a:pt x="18312" y="6787"/>
                    <a:pt x="18312" y="5609"/>
                  </a:cubicBezTo>
                  <a:cubicBezTo>
                    <a:pt x="18312" y="4433"/>
                    <a:pt x="17364" y="3476"/>
                    <a:pt x="16186" y="3463"/>
                  </a:cubicBezTo>
                  <a:lnTo>
                    <a:pt x="16186" y="3463"/>
                  </a:lnTo>
                  <a:cubicBezTo>
                    <a:pt x="15536" y="3464"/>
                    <a:pt x="14961" y="3758"/>
                    <a:pt x="14568" y="4215"/>
                  </a:cubicBezTo>
                  <a:cubicBezTo>
                    <a:pt x="14188" y="1827"/>
                    <a:pt x="12125" y="0"/>
                    <a:pt x="9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545700" y="3375325"/>
              <a:ext cx="865800" cy="390550"/>
            </a:xfrm>
            <a:custGeom>
              <a:rect b="b" l="l" r="r" t="t"/>
              <a:pathLst>
                <a:path extrusionOk="0" h="15622" w="34632">
                  <a:moveTo>
                    <a:pt x="21395" y="1"/>
                  </a:moveTo>
                  <a:cubicBezTo>
                    <a:pt x="18310" y="1"/>
                    <a:pt x="15695" y="1981"/>
                    <a:pt x="14733" y="4738"/>
                  </a:cubicBezTo>
                  <a:cubicBezTo>
                    <a:pt x="13749" y="4070"/>
                    <a:pt x="12588" y="3712"/>
                    <a:pt x="11399" y="3712"/>
                  </a:cubicBezTo>
                  <a:cubicBezTo>
                    <a:pt x="11396" y="3712"/>
                    <a:pt x="11394" y="3712"/>
                    <a:pt x="11391" y="3712"/>
                  </a:cubicBezTo>
                  <a:cubicBezTo>
                    <a:pt x="9145" y="3712"/>
                    <a:pt x="7192" y="4956"/>
                    <a:pt x="6177" y="6792"/>
                  </a:cubicBezTo>
                  <a:cubicBezTo>
                    <a:pt x="5501" y="6221"/>
                    <a:pt x="4645" y="5909"/>
                    <a:pt x="3758" y="5909"/>
                  </a:cubicBezTo>
                  <a:cubicBezTo>
                    <a:pt x="1683" y="5909"/>
                    <a:pt x="0" y="7592"/>
                    <a:pt x="0" y="9667"/>
                  </a:cubicBezTo>
                  <a:cubicBezTo>
                    <a:pt x="0" y="11743"/>
                    <a:pt x="1683" y="13425"/>
                    <a:pt x="3758" y="13425"/>
                  </a:cubicBezTo>
                  <a:cubicBezTo>
                    <a:pt x="4645" y="13425"/>
                    <a:pt x="5501" y="13112"/>
                    <a:pt x="6177" y="12541"/>
                  </a:cubicBezTo>
                  <a:cubicBezTo>
                    <a:pt x="7192" y="14377"/>
                    <a:pt x="9145" y="15621"/>
                    <a:pt x="11391" y="15621"/>
                  </a:cubicBezTo>
                  <a:cubicBezTo>
                    <a:pt x="13719" y="15621"/>
                    <a:pt x="15729" y="14283"/>
                    <a:pt x="16709" y="12335"/>
                  </a:cubicBezTo>
                  <a:cubicBezTo>
                    <a:pt x="17956" y="13446"/>
                    <a:pt x="19594" y="14125"/>
                    <a:pt x="21395" y="14125"/>
                  </a:cubicBezTo>
                  <a:cubicBezTo>
                    <a:pt x="23850" y="14125"/>
                    <a:pt x="26013" y="12870"/>
                    <a:pt x="27278" y="10968"/>
                  </a:cubicBezTo>
                  <a:cubicBezTo>
                    <a:pt x="27808" y="12421"/>
                    <a:pt x="29199" y="13461"/>
                    <a:pt x="30837" y="13461"/>
                  </a:cubicBezTo>
                  <a:cubicBezTo>
                    <a:pt x="32932" y="13461"/>
                    <a:pt x="34631" y="11761"/>
                    <a:pt x="34631" y="9667"/>
                  </a:cubicBezTo>
                  <a:cubicBezTo>
                    <a:pt x="34631" y="7572"/>
                    <a:pt x="32933" y="5873"/>
                    <a:pt x="30837" y="5873"/>
                  </a:cubicBezTo>
                  <a:cubicBezTo>
                    <a:pt x="30835" y="5873"/>
                    <a:pt x="30833" y="5873"/>
                    <a:pt x="30831" y="5873"/>
                  </a:cubicBezTo>
                  <a:cubicBezTo>
                    <a:pt x="29959" y="5873"/>
                    <a:pt x="29115" y="6175"/>
                    <a:pt x="28441" y="6726"/>
                  </a:cubicBezTo>
                  <a:cubicBezTo>
                    <a:pt x="28263" y="2983"/>
                    <a:pt x="25182" y="1"/>
                    <a:pt x="21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29400" y="3645325"/>
              <a:ext cx="5960425" cy="302890"/>
            </a:xfrm>
            <a:custGeom>
              <a:rect b="b" l="l" r="r" t="t"/>
              <a:pathLst>
                <a:path extrusionOk="0" h="7853" w="238417">
                  <a:moveTo>
                    <a:pt x="0" y="0"/>
                  </a:moveTo>
                  <a:lnTo>
                    <a:pt x="0" y="7852"/>
                  </a:lnTo>
                  <a:lnTo>
                    <a:pt x="238416" y="7852"/>
                  </a:lnTo>
                  <a:lnTo>
                    <a:pt x="238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421450" y="2376663"/>
              <a:ext cx="1148625" cy="629475"/>
            </a:xfrm>
            <a:custGeom>
              <a:rect b="b" l="l" r="r" t="t"/>
              <a:pathLst>
                <a:path extrusionOk="0" h="25179" w="45945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lnTo>
                    <a:pt x="0" y="25094"/>
                  </a:lnTo>
                  <a:cubicBezTo>
                    <a:pt x="0" y="25141"/>
                    <a:pt x="38" y="25178"/>
                    <a:pt x="84" y="25178"/>
                  </a:cubicBezTo>
                  <a:lnTo>
                    <a:pt x="45861" y="25178"/>
                  </a:lnTo>
                  <a:cubicBezTo>
                    <a:pt x="45907" y="25178"/>
                    <a:pt x="45945" y="25141"/>
                    <a:pt x="45945" y="25094"/>
                  </a:cubicBezTo>
                  <a:lnTo>
                    <a:pt x="45945" y="84"/>
                  </a:lnTo>
                  <a:cubicBezTo>
                    <a:pt x="45945" y="38"/>
                    <a:pt x="45907" y="0"/>
                    <a:pt x="45861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479725" y="2434963"/>
              <a:ext cx="1032050" cy="512875"/>
            </a:xfrm>
            <a:custGeom>
              <a:rect b="b" l="l" r="r" t="t"/>
              <a:pathLst>
                <a:path extrusionOk="0" h="20515" w="41282">
                  <a:moveTo>
                    <a:pt x="1" y="0"/>
                  </a:moveTo>
                  <a:lnTo>
                    <a:pt x="1" y="20514"/>
                  </a:lnTo>
                  <a:lnTo>
                    <a:pt x="41282" y="20514"/>
                  </a:lnTo>
                  <a:lnTo>
                    <a:pt x="41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593850" y="2519288"/>
              <a:ext cx="56750" cy="90775"/>
            </a:xfrm>
            <a:custGeom>
              <a:rect b="b" l="l" r="r" t="t"/>
              <a:pathLst>
                <a:path extrusionOk="0" h="3631" w="2270">
                  <a:moveTo>
                    <a:pt x="286" y="0"/>
                  </a:moveTo>
                  <a:cubicBezTo>
                    <a:pt x="128" y="0"/>
                    <a:pt x="1" y="128"/>
                    <a:pt x="1" y="286"/>
                  </a:cubicBezTo>
                  <a:lnTo>
                    <a:pt x="1" y="3345"/>
                  </a:lnTo>
                  <a:cubicBezTo>
                    <a:pt x="1" y="3503"/>
                    <a:pt x="128" y="3631"/>
                    <a:pt x="286" y="3631"/>
                  </a:cubicBezTo>
                  <a:cubicBezTo>
                    <a:pt x="445" y="3631"/>
                    <a:pt x="575" y="3503"/>
                    <a:pt x="576" y="3345"/>
                  </a:cubicBezTo>
                  <a:lnTo>
                    <a:pt x="576" y="2101"/>
                  </a:lnTo>
                  <a:lnTo>
                    <a:pt x="1784" y="2101"/>
                  </a:lnTo>
                  <a:cubicBezTo>
                    <a:pt x="1940" y="2096"/>
                    <a:pt x="2065" y="1969"/>
                    <a:pt x="2065" y="1812"/>
                  </a:cubicBezTo>
                  <a:cubicBezTo>
                    <a:pt x="2065" y="1656"/>
                    <a:pt x="1940" y="1528"/>
                    <a:pt x="1784" y="1525"/>
                  </a:cubicBezTo>
                  <a:lnTo>
                    <a:pt x="576" y="1525"/>
                  </a:lnTo>
                  <a:lnTo>
                    <a:pt x="576" y="576"/>
                  </a:lnTo>
                  <a:lnTo>
                    <a:pt x="1983" y="576"/>
                  </a:lnTo>
                  <a:cubicBezTo>
                    <a:pt x="2140" y="576"/>
                    <a:pt x="2270" y="447"/>
                    <a:pt x="2270" y="287"/>
                  </a:cubicBezTo>
                  <a:cubicBezTo>
                    <a:pt x="2270" y="130"/>
                    <a:pt x="2140" y="0"/>
                    <a:pt x="1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665650" y="2516688"/>
              <a:ext cx="93125" cy="93400"/>
            </a:xfrm>
            <a:custGeom>
              <a:rect b="b" l="l" r="r" t="t"/>
              <a:pathLst>
                <a:path extrusionOk="0" h="3736" w="3725">
                  <a:moveTo>
                    <a:pt x="1778" y="593"/>
                  </a:moveTo>
                  <a:cubicBezTo>
                    <a:pt x="1781" y="593"/>
                    <a:pt x="1785" y="593"/>
                    <a:pt x="1788" y="593"/>
                  </a:cubicBezTo>
                  <a:cubicBezTo>
                    <a:pt x="2099" y="593"/>
                    <a:pt x="2389" y="726"/>
                    <a:pt x="2607" y="961"/>
                  </a:cubicBezTo>
                  <a:cubicBezTo>
                    <a:pt x="2834" y="1207"/>
                    <a:pt x="2960" y="1532"/>
                    <a:pt x="2960" y="1868"/>
                  </a:cubicBezTo>
                  <a:cubicBezTo>
                    <a:pt x="2960" y="2220"/>
                    <a:pt x="2819" y="2547"/>
                    <a:pt x="2607" y="2770"/>
                  </a:cubicBezTo>
                  <a:cubicBezTo>
                    <a:pt x="2389" y="3003"/>
                    <a:pt x="2099" y="3143"/>
                    <a:pt x="1788" y="3143"/>
                  </a:cubicBezTo>
                  <a:cubicBezTo>
                    <a:pt x="1455" y="3143"/>
                    <a:pt x="1166" y="3003"/>
                    <a:pt x="948" y="2770"/>
                  </a:cubicBezTo>
                  <a:cubicBezTo>
                    <a:pt x="730" y="2547"/>
                    <a:pt x="595" y="2220"/>
                    <a:pt x="595" y="1868"/>
                  </a:cubicBezTo>
                  <a:cubicBezTo>
                    <a:pt x="595" y="1515"/>
                    <a:pt x="730" y="1188"/>
                    <a:pt x="948" y="961"/>
                  </a:cubicBezTo>
                  <a:cubicBezTo>
                    <a:pt x="1161" y="726"/>
                    <a:pt x="1461" y="593"/>
                    <a:pt x="1778" y="593"/>
                  </a:cubicBezTo>
                  <a:close/>
                  <a:moveTo>
                    <a:pt x="1787" y="1"/>
                  </a:moveTo>
                  <a:cubicBezTo>
                    <a:pt x="1304" y="1"/>
                    <a:pt x="844" y="202"/>
                    <a:pt x="517" y="557"/>
                  </a:cubicBezTo>
                  <a:cubicBezTo>
                    <a:pt x="183" y="911"/>
                    <a:pt x="0" y="1382"/>
                    <a:pt x="3" y="1868"/>
                  </a:cubicBezTo>
                  <a:cubicBezTo>
                    <a:pt x="3" y="2382"/>
                    <a:pt x="195" y="2843"/>
                    <a:pt x="517" y="3180"/>
                  </a:cubicBezTo>
                  <a:cubicBezTo>
                    <a:pt x="846" y="3532"/>
                    <a:pt x="1306" y="3733"/>
                    <a:pt x="1787" y="3736"/>
                  </a:cubicBezTo>
                  <a:cubicBezTo>
                    <a:pt x="2264" y="3736"/>
                    <a:pt x="2721" y="3518"/>
                    <a:pt x="3026" y="3180"/>
                  </a:cubicBezTo>
                  <a:cubicBezTo>
                    <a:pt x="3725" y="2445"/>
                    <a:pt x="3725" y="1291"/>
                    <a:pt x="3026" y="557"/>
                  </a:cubicBezTo>
                  <a:cubicBezTo>
                    <a:pt x="2711" y="205"/>
                    <a:pt x="2260" y="4"/>
                    <a:pt x="1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778150" y="2519288"/>
              <a:ext cx="63150" cy="90775"/>
            </a:xfrm>
            <a:custGeom>
              <a:rect b="b" l="l" r="r" t="t"/>
              <a:pathLst>
                <a:path extrusionOk="0" h="3631" w="2526">
                  <a:moveTo>
                    <a:pt x="1216" y="576"/>
                  </a:moveTo>
                  <a:cubicBezTo>
                    <a:pt x="1512" y="576"/>
                    <a:pt x="1752" y="818"/>
                    <a:pt x="1749" y="1115"/>
                  </a:cubicBezTo>
                  <a:cubicBezTo>
                    <a:pt x="1748" y="1408"/>
                    <a:pt x="1509" y="1644"/>
                    <a:pt x="1216" y="1644"/>
                  </a:cubicBezTo>
                  <a:lnTo>
                    <a:pt x="577" y="1644"/>
                  </a:lnTo>
                  <a:lnTo>
                    <a:pt x="577" y="576"/>
                  </a:lnTo>
                  <a:close/>
                  <a:moveTo>
                    <a:pt x="284" y="0"/>
                  </a:moveTo>
                  <a:cubicBezTo>
                    <a:pt x="126" y="0"/>
                    <a:pt x="0" y="127"/>
                    <a:pt x="2" y="286"/>
                  </a:cubicBezTo>
                  <a:lnTo>
                    <a:pt x="2" y="3345"/>
                  </a:lnTo>
                  <a:cubicBezTo>
                    <a:pt x="2" y="3503"/>
                    <a:pt x="129" y="3631"/>
                    <a:pt x="287" y="3631"/>
                  </a:cubicBezTo>
                  <a:cubicBezTo>
                    <a:pt x="446" y="3631"/>
                    <a:pt x="576" y="3504"/>
                    <a:pt x="577" y="3345"/>
                  </a:cubicBezTo>
                  <a:lnTo>
                    <a:pt x="577" y="2220"/>
                  </a:lnTo>
                  <a:lnTo>
                    <a:pt x="1190" y="2220"/>
                  </a:lnTo>
                  <a:cubicBezTo>
                    <a:pt x="1292" y="2245"/>
                    <a:pt x="1390" y="2287"/>
                    <a:pt x="1480" y="2344"/>
                  </a:cubicBezTo>
                  <a:cubicBezTo>
                    <a:pt x="1542" y="2386"/>
                    <a:pt x="1603" y="2439"/>
                    <a:pt x="1635" y="2495"/>
                  </a:cubicBezTo>
                  <a:cubicBezTo>
                    <a:pt x="1671" y="2552"/>
                    <a:pt x="1692" y="2619"/>
                    <a:pt x="1698" y="2718"/>
                  </a:cubicBezTo>
                  <a:cubicBezTo>
                    <a:pt x="1698" y="3004"/>
                    <a:pt x="1734" y="3190"/>
                    <a:pt x="1806" y="3341"/>
                  </a:cubicBezTo>
                  <a:cubicBezTo>
                    <a:pt x="1845" y="3414"/>
                    <a:pt x="1902" y="3476"/>
                    <a:pt x="1973" y="3522"/>
                  </a:cubicBezTo>
                  <a:cubicBezTo>
                    <a:pt x="2031" y="3559"/>
                    <a:pt x="2099" y="3578"/>
                    <a:pt x="2167" y="3578"/>
                  </a:cubicBezTo>
                  <a:cubicBezTo>
                    <a:pt x="2169" y="3578"/>
                    <a:pt x="2172" y="3578"/>
                    <a:pt x="2174" y="3578"/>
                  </a:cubicBezTo>
                  <a:lnTo>
                    <a:pt x="2180" y="3578"/>
                  </a:lnTo>
                  <a:cubicBezTo>
                    <a:pt x="2218" y="3578"/>
                    <a:pt x="2257" y="3573"/>
                    <a:pt x="2295" y="3563"/>
                  </a:cubicBezTo>
                  <a:cubicBezTo>
                    <a:pt x="2445" y="3513"/>
                    <a:pt x="2526" y="3350"/>
                    <a:pt x="2475" y="3201"/>
                  </a:cubicBezTo>
                  <a:cubicBezTo>
                    <a:pt x="2446" y="3115"/>
                    <a:pt x="2379" y="3051"/>
                    <a:pt x="2295" y="3023"/>
                  </a:cubicBezTo>
                  <a:cubicBezTo>
                    <a:pt x="2275" y="2923"/>
                    <a:pt x="2268" y="2821"/>
                    <a:pt x="2274" y="2717"/>
                  </a:cubicBezTo>
                  <a:cubicBezTo>
                    <a:pt x="2274" y="2517"/>
                    <a:pt x="2215" y="2322"/>
                    <a:pt x="2102" y="2158"/>
                  </a:cubicBezTo>
                  <a:cubicBezTo>
                    <a:pt x="2053" y="2084"/>
                    <a:pt x="1991" y="2020"/>
                    <a:pt x="1920" y="1966"/>
                  </a:cubicBezTo>
                  <a:cubicBezTo>
                    <a:pt x="2170" y="1758"/>
                    <a:pt x="2325" y="1458"/>
                    <a:pt x="2325" y="1115"/>
                  </a:cubicBezTo>
                  <a:cubicBezTo>
                    <a:pt x="2329" y="500"/>
                    <a:pt x="1832" y="0"/>
                    <a:pt x="1219" y="0"/>
                  </a:cubicBezTo>
                  <a:cubicBezTo>
                    <a:pt x="1218" y="0"/>
                    <a:pt x="1217" y="0"/>
                    <a:pt x="1216" y="0"/>
                  </a:cubicBezTo>
                  <a:lnTo>
                    <a:pt x="287" y="0"/>
                  </a:lnTo>
                  <a:cubicBezTo>
                    <a:pt x="286" y="0"/>
                    <a:pt x="285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593750" y="2638813"/>
              <a:ext cx="158275" cy="227275"/>
            </a:xfrm>
            <a:custGeom>
              <a:rect b="b" l="l" r="r" t="t"/>
              <a:pathLst>
                <a:path extrusionOk="0" h="9091" w="6331">
                  <a:moveTo>
                    <a:pt x="3044" y="1441"/>
                  </a:moveTo>
                  <a:cubicBezTo>
                    <a:pt x="3785" y="1441"/>
                    <a:pt x="4382" y="2039"/>
                    <a:pt x="4382" y="2792"/>
                  </a:cubicBezTo>
                  <a:cubicBezTo>
                    <a:pt x="4382" y="3519"/>
                    <a:pt x="3785" y="4117"/>
                    <a:pt x="3044" y="4117"/>
                  </a:cubicBezTo>
                  <a:lnTo>
                    <a:pt x="1447" y="4117"/>
                  </a:lnTo>
                  <a:lnTo>
                    <a:pt x="1447" y="1441"/>
                  </a:lnTo>
                  <a:close/>
                  <a:moveTo>
                    <a:pt x="708" y="0"/>
                  </a:moveTo>
                  <a:cubicBezTo>
                    <a:pt x="316" y="0"/>
                    <a:pt x="0" y="321"/>
                    <a:pt x="5" y="714"/>
                  </a:cubicBezTo>
                  <a:lnTo>
                    <a:pt x="5" y="8377"/>
                  </a:lnTo>
                  <a:cubicBezTo>
                    <a:pt x="5" y="8771"/>
                    <a:pt x="325" y="9091"/>
                    <a:pt x="718" y="9091"/>
                  </a:cubicBezTo>
                  <a:cubicBezTo>
                    <a:pt x="1121" y="9091"/>
                    <a:pt x="1446" y="8766"/>
                    <a:pt x="1446" y="8377"/>
                  </a:cubicBezTo>
                  <a:lnTo>
                    <a:pt x="1446" y="5558"/>
                  </a:lnTo>
                  <a:lnTo>
                    <a:pt x="2978" y="5558"/>
                  </a:lnTo>
                  <a:cubicBezTo>
                    <a:pt x="3095" y="5584"/>
                    <a:pt x="3434" y="5689"/>
                    <a:pt x="3705" y="5871"/>
                  </a:cubicBezTo>
                  <a:cubicBezTo>
                    <a:pt x="3862" y="5975"/>
                    <a:pt x="4018" y="6104"/>
                    <a:pt x="4096" y="6247"/>
                  </a:cubicBezTo>
                  <a:cubicBezTo>
                    <a:pt x="4186" y="6389"/>
                    <a:pt x="4239" y="6559"/>
                    <a:pt x="4251" y="6806"/>
                  </a:cubicBezTo>
                  <a:cubicBezTo>
                    <a:pt x="4251" y="7519"/>
                    <a:pt x="4343" y="7988"/>
                    <a:pt x="4524" y="8364"/>
                  </a:cubicBezTo>
                  <a:cubicBezTo>
                    <a:pt x="4628" y="8545"/>
                    <a:pt x="4771" y="8715"/>
                    <a:pt x="4941" y="8819"/>
                  </a:cubicBezTo>
                  <a:cubicBezTo>
                    <a:pt x="5090" y="8912"/>
                    <a:pt x="5263" y="8962"/>
                    <a:pt x="5439" y="8962"/>
                  </a:cubicBezTo>
                  <a:cubicBezTo>
                    <a:pt x="5442" y="8962"/>
                    <a:pt x="5444" y="8962"/>
                    <a:pt x="5447" y="8962"/>
                  </a:cubicBezTo>
                  <a:lnTo>
                    <a:pt x="5460" y="8962"/>
                  </a:lnTo>
                  <a:cubicBezTo>
                    <a:pt x="5557" y="8960"/>
                    <a:pt x="5653" y="8948"/>
                    <a:pt x="5746" y="8923"/>
                  </a:cubicBezTo>
                  <a:cubicBezTo>
                    <a:pt x="6123" y="8793"/>
                    <a:pt x="6330" y="8391"/>
                    <a:pt x="6201" y="8014"/>
                  </a:cubicBezTo>
                  <a:cubicBezTo>
                    <a:pt x="6128" y="7802"/>
                    <a:pt x="5959" y="7638"/>
                    <a:pt x="5746" y="7572"/>
                  </a:cubicBezTo>
                  <a:cubicBezTo>
                    <a:pt x="5719" y="7443"/>
                    <a:pt x="5680" y="7196"/>
                    <a:pt x="5693" y="6806"/>
                  </a:cubicBezTo>
                  <a:cubicBezTo>
                    <a:pt x="5696" y="6305"/>
                    <a:pt x="5548" y="5817"/>
                    <a:pt x="5265" y="5404"/>
                  </a:cubicBezTo>
                  <a:cubicBezTo>
                    <a:pt x="5140" y="5219"/>
                    <a:pt x="4987" y="5057"/>
                    <a:pt x="4810" y="4923"/>
                  </a:cubicBezTo>
                  <a:cubicBezTo>
                    <a:pt x="5433" y="4403"/>
                    <a:pt x="5823" y="3650"/>
                    <a:pt x="5823" y="2792"/>
                  </a:cubicBezTo>
                  <a:cubicBezTo>
                    <a:pt x="5823" y="1248"/>
                    <a:pt x="4589" y="0"/>
                    <a:pt x="3043" y="0"/>
                  </a:cubicBezTo>
                  <a:lnTo>
                    <a:pt x="718" y="0"/>
                  </a:lnTo>
                  <a:cubicBezTo>
                    <a:pt x="715" y="0"/>
                    <a:pt x="711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801175" y="2638813"/>
              <a:ext cx="142000" cy="227275"/>
            </a:xfrm>
            <a:custGeom>
              <a:rect b="b" l="l" r="r" t="t"/>
              <a:pathLst>
                <a:path extrusionOk="0" h="9091" w="5680">
                  <a:moveTo>
                    <a:pt x="708" y="0"/>
                  </a:moveTo>
                  <a:cubicBezTo>
                    <a:pt x="316" y="0"/>
                    <a:pt x="0" y="321"/>
                    <a:pt x="5" y="714"/>
                  </a:cubicBezTo>
                  <a:lnTo>
                    <a:pt x="5" y="8377"/>
                  </a:lnTo>
                  <a:cubicBezTo>
                    <a:pt x="5" y="8771"/>
                    <a:pt x="323" y="9091"/>
                    <a:pt x="717" y="9091"/>
                  </a:cubicBezTo>
                  <a:cubicBezTo>
                    <a:pt x="718" y="9091"/>
                    <a:pt x="719" y="9091"/>
                    <a:pt x="720" y="9091"/>
                  </a:cubicBezTo>
                  <a:lnTo>
                    <a:pt x="732" y="9077"/>
                  </a:lnTo>
                  <a:cubicBezTo>
                    <a:pt x="732" y="9077"/>
                    <a:pt x="732" y="9091"/>
                    <a:pt x="759" y="9091"/>
                  </a:cubicBezTo>
                  <a:lnTo>
                    <a:pt x="4966" y="9091"/>
                  </a:lnTo>
                  <a:cubicBezTo>
                    <a:pt x="5342" y="9091"/>
                    <a:pt x="5680" y="8766"/>
                    <a:pt x="5680" y="8377"/>
                  </a:cubicBezTo>
                  <a:cubicBezTo>
                    <a:pt x="5680" y="7974"/>
                    <a:pt x="5343" y="7650"/>
                    <a:pt x="4966" y="7650"/>
                  </a:cubicBezTo>
                  <a:lnTo>
                    <a:pt x="1447" y="7650"/>
                  </a:lnTo>
                  <a:lnTo>
                    <a:pt x="1447" y="5259"/>
                  </a:lnTo>
                  <a:lnTo>
                    <a:pt x="4473" y="5259"/>
                  </a:lnTo>
                  <a:cubicBezTo>
                    <a:pt x="4862" y="5259"/>
                    <a:pt x="5187" y="4935"/>
                    <a:pt x="5187" y="4532"/>
                  </a:cubicBezTo>
                  <a:cubicBezTo>
                    <a:pt x="5187" y="4157"/>
                    <a:pt x="4862" y="3818"/>
                    <a:pt x="4473" y="3818"/>
                  </a:cubicBezTo>
                  <a:lnTo>
                    <a:pt x="1447" y="3818"/>
                  </a:lnTo>
                  <a:lnTo>
                    <a:pt x="1447" y="1441"/>
                  </a:lnTo>
                  <a:lnTo>
                    <a:pt x="4966" y="1441"/>
                  </a:lnTo>
                  <a:cubicBezTo>
                    <a:pt x="5342" y="1441"/>
                    <a:pt x="5680" y="1117"/>
                    <a:pt x="5680" y="714"/>
                  </a:cubicBezTo>
                  <a:cubicBezTo>
                    <a:pt x="5680" y="311"/>
                    <a:pt x="5343" y="0"/>
                    <a:pt x="4966" y="0"/>
                  </a:cubicBezTo>
                  <a:lnTo>
                    <a:pt x="718" y="0"/>
                  </a:lnTo>
                  <a:cubicBezTo>
                    <a:pt x="715" y="0"/>
                    <a:pt x="711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93825" y="2641063"/>
              <a:ext cx="172400" cy="225025"/>
            </a:xfrm>
            <a:custGeom>
              <a:rect b="b" l="l" r="r" t="t"/>
              <a:pathLst>
                <a:path extrusionOk="0" h="9001" w="6896">
                  <a:moveTo>
                    <a:pt x="719" y="0"/>
                  </a:moveTo>
                  <a:cubicBezTo>
                    <a:pt x="574" y="0"/>
                    <a:pt x="427" y="43"/>
                    <a:pt x="298" y="130"/>
                  </a:cubicBezTo>
                  <a:cubicBezTo>
                    <a:pt x="109" y="270"/>
                    <a:pt x="1" y="493"/>
                    <a:pt x="11" y="728"/>
                  </a:cubicBezTo>
                  <a:lnTo>
                    <a:pt x="11" y="8287"/>
                  </a:lnTo>
                  <a:cubicBezTo>
                    <a:pt x="11" y="8682"/>
                    <a:pt x="331" y="9001"/>
                    <a:pt x="725" y="9001"/>
                  </a:cubicBezTo>
                  <a:cubicBezTo>
                    <a:pt x="1102" y="9001"/>
                    <a:pt x="1427" y="8676"/>
                    <a:pt x="1427" y="8287"/>
                  </a:cubicBezTo>
                  <a:lnTo>
                    <a:pt x="1428" y="2898"/>
                  </a:lnTo>
                  <a:lnTo>
                    <a:pt x="5584" y="8663"/>
                  </a:lnTo>
                  <a:cubicBezTo>
                    <a:pt x="5602" y="8693"/>
                    <a:pt x="5623" y="8718"/>
                    <a:pt x="5649" y="8741"/>
                  </a:cubicBezTo>
                  <a:cubicBezTo>
                    <a:pt x="5780" y="8897"/>
                    <a:pt x="5973" y="9001"/>
                    <a:pt x="6182" y="9001"/>
                  </a:cubicBezTo>
                  <a:cubicBezTo>
                    <a:pt x="6574" y="8996"/>
                    <a:pt x="6891" y="8679"/>
                    <a:pt x="6896" y="8287"/>
                  </a:cubicBezTo>
                  <a:lnTo>
                    <a:pt x="6896" y="741"/>
                  </a:lnTo>
                  <a:cubicBezTo>
                    <a:pt x="6896" y="364"/>
                    <a:pt x="6571" y="40"/>
                    <a:pt x="6182" y="40"/>
                  </a:cubicBezTo>
                  <a:cubicBezTo>
                    <a:pt x="5796" y="43"/>
                    <a:pt x="5484" y="355"/>
                    <a:pt x="5481" y="741"/>
                  </a:cubicBezTo>
                  <a:lnTo>
                    <a:pt x="5481" y="6092"/>
                  </a:lnTo>
                  <a:lnTo>
                    <a:pt x="1284" y="286"/>
                  </a:lnTo>
                  <a:cubicBezTo>
                    <a:pt x="1152" y="98"/>
                    <a:pt x="938" y="0"/>
                    <a:pt x="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223125" y="2638813"/>
              <a:ext cx="174550" cy="227275"/>
            </a:xfrm>
            <a:custGeom>
              <a:rect b="b" l="l" r="r" t="t"/>
              <a:pathLst>
                <a:path extrusionOk="0" h="9091" w="6982">
                  <a:moveTo>
                    <a:pt x="709" y="0"/>
                  </a:moveTo>
                  <a:cubicBezTo>
                    <a:pt x="317" y="0"/>
                    <a:pt x="0" y="321"/>
                    <a:pt x="6" y="714"/>
                  </a:cubicBezTo>
                  <a:cubicBezTo>
                    <a:pt x="6" y="1103"/>
                    <a:pt x="317" y="1441"/>
                    <a:pt x="720" y="1441"/>
                  </a:cubicBezTo>
                  <a:lnTo>
                    <a:pt x="2774" y="1441"/>
                  </a:lnTo>
                  <a:lnTo>
                    <a:pt x="2774" y="8377"/>
                  </a:lnTo>
                  <a:cubicBezTo>
                    <a:pt x="2773" y="8772"/>
                    <a:pt x="3093" y="9091"/>
                    <a:pt x="3488" y="9091"/>
                  </a:cubicBezTo>
                  <a:cubicBezTo>
                    <a:pt x="3491" y="9091"/>
                    <a:pt x="3495" y="9091"/>
                    <a:pt x="3499" y="9091"/>
                  </a:cubicBezTo>
                  <a:cubicBezTo>
                    <a:pt x="3890" y="9091"/>
                    <a:pt x="4206" y="8770"/>
                    <a:pt x="4201" y="8377"/>
                  </a:cubicBezTo>
                  <a:lnTo>
                    <a:pt x="4201" y="1441"/>
                  </a:lnTo>
                  <a:lnTo>
                    <a:pt x="6266" y="1441"/>
                  </a:lnTo>
                  <a:cubicBezTo>
                    <a:pt x="6657" y="1441"/>
                    <a:pt x="6981" y="1103"/>
                    <a:pt x="6980" y="714"/>
                  </a:cubicBezTo>
                  <a:cubicBezTo>
                    <a:pt x="6981" y="320"/>
                    <a:pt x="6663" y="0"/>
                    <a:pt x="6269" y="0"/>
                  </a:cubicBezTo>
                  <a:cubicBezTo>
                    <a:pt x="6268" y="0"/>
                    <a:pt x="6267" y="0"/>
                    <a:pt x="6266" y="0"/>
                  </a:cubicBezTo>
                  <a:lnTo>
                    <a:pt x="720" y="0"/>
                  </a:lnTo>
                  <a:cubicBezTo>
                    <a:pt x="716" y="0"/>
                    <a:pt x="713" y="0"/>
                    <a:pt x="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/>
          <p:nvPr/>
        </p:nvSpPr>
        <p:spPr>
          <a:xfrm>
            <a:off x="4581246" y="1908832"/>
            <a:ext cx="1441654" cy="3234613"/>
          </a:xfrm>
          <a:custGeom>
            <a:rect b="b" l="l" r="r" t="t"/>
            <a:pathLst>
              <a:path extrusionOk="0" h="177604" w="67257">
                <a:moveTo>
                  <a:pt x="67257" y="25378"/>
                </a:moveTo>
                <a:lnTo>
                  <a:pt x="67257" y="177604"/>
                </a:lnTo>
                <a:lnTo>
                  <a:pt x="1" y="177604"/>
                </a:lnTo>
                <a:lnTo>
                  <a:pt x="1" y="25378"/>
                </a:lnTo>
                <a:lnTo>
                  <a:pt x="336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4720295" y="2044989"/>
            <a:ext cx="1163578" cy="3007248"/>
          </a:xfrm>
          <a:custGeom>
            <a:rect b="b" l="l" r="r" t="t"/>
            <a:pathLst>
              <a:path extrusionOk="0" h="165120" w="54284">
                <a:moveTo>
                  <a:pt x="54284" y="20487"/>
                </a:moveTo>
                <a:lnTo>
                  <a:pt x="54284" y="165120"/>
                </a:lnTo>
                <a:lnTo>
                  <a:pt x="0" y="165120"/>
                </a:lnTo>
                <a:lnTo>
                  <a:pt x="0" y="20487"/>
                </a:lnTo>
                <a:lnTo>
                  <a:pt x="271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5837916" y="1327526"/>
            <a:ext cx="1811408" cy="593728"/>
          </a:xfrm>
          <a:custGeom>
            <a:rect b="b" l="l" r="r" t="t"/>
            <a:pathLst>
              <a:path extrusionOk="0" h="32600" w="84507">
                <a:moveTo>
                  <a:pt x="1333" y="32600"/>
                </a:moveTo>
                <a:lnTo>
                  <a:pt x="8622" y="32600"/>
                </a:lnTo>
                <a:cubicBezTo>
                  <a:pt x="21377" y="22972"/>
                  <a:pt x="29267" y="17021"/>
                  <a:pt x="42252" y="7218"/>
                </a:cubicBezTo>
                <a:lnTo>
                  <a:pt x="75882" y="32600"/>
                </a:lnTo>
                <a:lnTo>
                  <a:pt x="83170" y="32600"/>
                </a:lnTo>
                <a:cubicBezTo>
                  <a:pt x="84076" y="32600"/>
                  <a:pt x="84507" y="31672"/>
                  <a:pt x="83834" y="31163"/>
                </a:cubicBezTo>
                <a:lnTo>
                  <a:pt x="42920" y="285"/>
                </a:lnTo>
                <a:cubicBezTo>
                  <a:pt x="42519" y="1"/>
                  <a:pt x="41984" y="1"/>
                  <a:pt x="41588" y="285"/>
                </a:cubicBezTo>
                <a:lnTo>
                  <a:pt x="669" y="31163"/>
                </a:lnTo>
                <a:cubicBezTo>
                  <a:pt x="1" y="31672"/>
                  <a:pt x="431" y="32600"/>
                  <a:pt x="1333" y="32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6022707" y="1458984"/>
            <a:ext cx="1441740" cy="3684462"/>
          </a:xfrm>
          <a:custGeom>
            <a:rect b="b" l="l" r="r" t="t"/>
            <a:pathLst>
              <a:path extrusionOk="0" h="202304" w="67261">
                <a:moveTo>
                  <a:pt x="67261" y="25382"/>
                </a:moveTo>
                <a:lnTo>
                  <a:pt x="67261" y="202304"/>
                </a:lnTo>
                <a:lnTo>
                  <a:pt x="1" y="202304"/>
                </a:lnTo>
                <a:lnTo>
                  <a:pt x="1" y="25382"/>
                </a:lnTo>
                <a:cubicBezTo>
                  <a:pt x="12752" y="15754"/>
                  <a:pt x="20646" y="9803"/>
                  <a:pt x="336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5081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6161820" y="1595213"/>
            <a:ext cx="1163513" cy="3457024"/>
          </a:xfrm>
          <a:custGeom>
            <a:rect b="b" l="l" r="r" t="t"/>
            <a:pathLst>
              <a:path extrusionOk="0" h="189816" w="54281">
                <a:moveTo>
                  <a:pt x="54280" y="20483"/>
                </a:moveTo>
                <a:lnTo>
                  <a:pt x="54280" y="189816"/>
                </a:lnTo>
                <a:lnTo>
                  <a:pt x="1" y="189816"/>
                </a:lnTo>
                <a:lnTo>
                  <a:pt x="1" y="20483"/>
                </a:lnTo>
                <a:lnTo>
                  <a:pt x="271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2962004" y="2152862"/>
            <a:ext cx="1795910" cy="592580"/>
          </a:xfrm>
          <a:custGeom>
            <a:rect b="b" l="l" r="r" t="t"/>
            <a:pathLst>
              <a:path extrusionOk="0" h="32537" w="83784">
                <a:moveTo>
                  <a:pt x="1725" y="32536"/>
                </a:moveTo>
                <a:lnTo>
                  <a:pt x="8262" y="32536"/>
                </a:lnTo>
                <a:lnTo>
                  <a:pt x="41892" y="7155"/>
                </a:lnTo>
                <a:lnTo>
                  <a:pt x="75522" y="32536"/>
                </a:lnTo>
                <a:lnTo>
                  <a:pt x="82058" y="32536"/>
                </a:lnTo>
                <a:cubicBezTo>
                  <a:pt x="83228" y="32536"/>
                  <a:pt x="83783" y="31334"/>
                  <a:pt x="82919" y="30682"/>
                </a:cubicBezTo>
                <a:lnTo>
                  <a:pt x="42752" y="368"/>
                </a:lnTo>
                <a:cubicBezTo>
                  <a:pt x="42263" y="0"/>
                  <a:pt x="41520" y="0"/>
                  <a:pt x="41031" y="368"/>
                </a:cubicBezTo>
                <a:lnTo>
                  <a:pt x="865" y="30682"/>
                </a:lnTo>
                <a:cubicBezTo>
                  <a:pt x="0" y="31338"/>
                  <a:pt x="556" y="32536"/>
                  <a:pt x="1725" y="325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3139078" y="2283172"/>
            <a:ext cx="1441740" cy="2860273"/>
          </a:xfrm>
          <a:custGeom>
            <a:rect b="b" l="l" r="r" t="t"/>
            <a:pathLst>
              <a:path extrusionOk="0" h="157050" w="67261">
                <a:moveTo>
                  <a:pt x="67261" y="25381"/>
                </a:moveTo>
                <a:lnTo>
                  <a:pt x="67261" y="157050"/>
                </a:lnTo>
                <a:lnTo>
                  <a:pt x="1" y="157050"/>
                </a:lnTo>
                <a:lnTo>
                  <a:pt x="1" y="25381"/>
                </a:lnTo>
                <a:lnTo>
                  <a:pt x="336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3278191" y="2419402"/>
            <a:ext cx="1163513" cy="2632835"/>
          </a:xfrm>
          <a:custGeom>
            <a:rect b="b" l="l" r="r" t="t"/>
            <a:pathLst>
              <a:path extrusionOk="0" h="144562" w="54281">
                <a:moveTo>
                  <a:pt x="54280" y="20483"/>
                </a:moveTo>
                <a:lnTo>
                  <a:pt x="54280" y="144562"/>
                </a:lnTo>
                <a:lnTo>
                  <a:pt x="1" y="144562"/>
                </a:lnTo>
                <a:lnTo>
                  <a:pt x="1" y="20483"/>
                </a:lnTo>
                <a:lnTo>
                  <a:pt x="271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1528945" y="2605151"/>
            <a:ext cx="1788043" cy="591979"/>
          </a:xfrm>
          <a:custGeom>
            <a:rect b="b" l="l" r="r" t="t"/>
            <a:pathLst>
              <a:path extrusionOk="0" h="32504" w="83417">
                <a:moveTo>
                  <a:pt x="1926" y="32503"/>
                </a:moveTo>
                <a:lnTo>
                  <a:pt x="8079" y="32503"/>
                </a:lnTo>
                <a:lnTo>
                  <a:pt x="41709" y="7126"/>
                </a:lnTo>
                <a:lnTo>
                  <a:pt x="75339" y="32503"/>
                </a:lnTo>
                <a:lnTo>
                  <a:pt x="81491" y="32503"/>
                </a:lnTo>
                <a:cubicBezTo>
                  <a:pt x="82798" y="32503"/>
                  <a:pt x="83416" y="31167"/>
                  <a:pt x="82452" y="30436"/>
                </a:cubicBezTo>
                <a:lnTo>
                  <a:pt x="42669" y="410"/>
                </a:lnTo>
                <a:cubicBezTo>
                  <a:pt x="42122" y="1"/>
                  <a:pt x="41295" y="1"/>
                  <a:pt x="40752" y="410"/>
                </a:cubicBezTo>
                <a:lnTo>
                  <a:pt x="970" y="30436"/>
                </a:lnTo>
                <a:cubicBezTo>
                  <a:pt x="1" y="31167"/>
                  <a:pt x="623" y="32503"/>
                  <a:pt x="1926" y="325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702097" y="2734933"/>
            <a:ext cx="1441740" cy="2408585"/>
          </a:xfrm>
          <a:custGeom>
            <a:rect b="b" l="l" r="r" t="t"/>
            <a:pathLst>
              <a:path extrusionOk="0" h="132249" w="67261">
                <a:moveTo>
                  <a:pt x="67261" y="25377"/>
                </a:moveTo>
                <a:lnTo>
                  <a:pt x="67261" y="132249"/>
                </a:lnTo>
                <a:lnTo>
                  <a:pt x="1" y="132249"/>
                </a:lnTo>
                <a:lnTo>
                  <a:pt x="1" y="25377"/>
                </a:lnTo>
                <a:lnTo>
                  <a:pt x="336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1841232" y="2871090"/>
            <a:ext cx="1163578" cy="2181147"/>
          </a:xfrm>
          <a:custGeom>
            <a:rect b="b" l="l" r="r" t="t"/>
            <a:pathLst>
              <a:path extrusionOk="0" h="119761" w="54284">
                <a:moveTo>
                  <a:pt x="54284" y="20482"/>
                </a:moveTo>
                <a:lnTo>
                  <a:pt x="54284" y="119761"/>
                </a:lnTo>
                <a:lnTo>
                  <a:pt x="0" y="119761"/>
                </a:lnTo>
                <a:lnTo>
                  <a:pt x="0" y="20482"/>
                </a:lnTo>
                <a:lnTo>
                  <a:pt x="27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 txBox="1"/>
          <p:nvPr>
            <p:ph type="ctrTitle"/>
          </p:nvPr>
        </p:nvSpPr>
        <p:spPr>
          <a:xfrm>
            <a:off x="7147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GOALS</a:t>
            </a:r>
            <a:endParaRPr sz="1400"/>
          </a:p>
        </p:txBody>
      </p:sp>
      <p:sp>
        <p:nvSpPr>
          <p:cNvPr id="336" name="Google Shape;336;p19"/>
          <p:cNvSpPr txBox="1"/>
          <p:nvPr/>
        </p:nvSpPr>
        <p:spPr>
          <a:xfrm>
            <a:off x="6253975" y="29409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an useful tool for real estate agents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4815375" y="3292025"/>
            <a:ext cx="10041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the customer to explore the areas based on individual preferences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3292925" y="3530250"/>
            <a:ext cx="11061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ffer an in-depth and personalized view of interest areas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938175" y="375875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innovative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estate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35875" y="3253525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574475" y="30229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5013075" y="279031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51675" y="25597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7692585" y="2686952"/>
            <a:ext cx="2183295" cy="2549720"/>
            <a:chOff x="7692585" y="2686952"/>
            <a:chExt cx="2183295" cy="2549720"/>
          </a:xfrm>
        </p:grpSpPr>
        <p:sp>
          <p:nvSpPr>
            <p:cNvPr id="345" name="Google Shape;345;p19"/>
            <p:cNvSpPr/>
            <p:nvPr/>
          </p:nvSpPr>
          <p:spPr>
            <a:xfrm>
              <a:off x="7963332" y="2686952"/>
              <a:ext cx="1912547" cy="1966203"/>
            </a:xfrm>
            <a:custGeom>
              <a:rect b="b" l="l" r="r" t="t"/>
              <a:pathLst>
                <a:path extrusionOk="0" h="60940" w="59277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8653878" y="3292702"/>
              <a:ext cx="559210" cy="1864247"/>
            </a:xfrm>
            <a:custGeom>
              <a:rect b="b" l="l" r="r" t="t"/>
              <a:pathLst>
                <a:path extrusionOk="0" h="57780" w="17332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7692585" y="3377738"/>
              <a:ext cx="1081101" cy="1399756"/>
            </a:xfrm>
            <a:custGeom>
              <a:rect b="b" l="l" r="r" t="t"/>
              <a:pathLst>
                <a:path extrusionOk="0" h="65570" w="50643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8020725" y="3916116"/>
              <a:ext cx="433141" cy="1320556"/>
            </a:xfrm>
            <a:custGeom>
              <a:rect b="b" l="l" r="r" t="t"/>
              <a:pathLst>
                <a:path extrusionOk="0" h="61860" w="2029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19"/>
          <p:cNvSpPr/>
          <p:nvPr/>
        </p:nvSpPr>
        <p:spPr>
          <a:xfrm>
            <a:off x="411535" y="18182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763685" y="2050771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4391804" y="1776628"/>
            <a:ext cx="1820453" cy="594492"/>
          </a:xfrm>
          <a:custGeom>
            <a:rect b="b" l="l" r="r" t="t"/>
            <a:pathLst>
              <a:path extrusionOk="0" h="32642" w="84929">
                <a:moveTo>
                  <a:pt x="1108" y="32637"/>
                </a:moveTo>
                <a:lnTo>
                  <a:pt x="8835" y="32637"/>
                </a:lnTo>
                <a:lnTo>
                  <a:pt x="42465" y="7260"/>
                </a:lnTo>
                <a:lnTo>
                  <a:pt x="76095" y="32641"/>
                </a:lnTo>
                <a:lnTo>
                  <a:pt x="83822" y="32641"/>
                </a:lnTo>
                <a:cubicBezTo>
                  <a:pt x="84573" y="32641"/>
                  <a:pt x="84928" y="31873"/>
                  <a:pt x="84373" y="31451"/>
                </a:cubicBezTo>
                <a:lnTo>
                  <a:pt x="43016" y="239"/>
                </a:lnTo>
                <a:cubicBezTo>
                  <a:pt x="42686" y="1"/>
                  <a:pt x="42243" y="1"/>
                  <a:pt x="41918" y="239"/>
                </a:cubicBezTo>
                <a:lnTo>
                  <a:pt x="556" y="31451"/>
                </a:lnTo>
                <a:cubicBezTo>
                  <a:pt x="1" y="31869"/>
                  <a:pt x="360" y="32637"/>
                  <a:pt x="1108" y="326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ctrTitle"/>
          </p:nvPr>
        </p:nvSpPr>
        <p:spPr>
          <a:xfrm>
            <a:off x="7147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EXPECTED RESULTS</a:t>
            </a:r>
            <a:endParaRPr sz="1400"/>
          </a:p>
        </p:txBody>
      </p:sp>
      <p:sp>
        <p:nvSpPr>
          <p:cNvPr id="357" name="Google Shape;357;p20"/>
          <p:cNvSpPr/>
          <p:nvPr/>
        </p:nvSpPr>
        <p:spPr>
          <a:xfrm>
            <a:off x="7039406" y="2684416"/>
            <a:ext cx="4917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1591513" y="1747575"/>
            <a:ext cx="570900" cy="54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1506612" y="3665800"/>
            <a:ext cx="496200" cy="4761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0"/>
          <p:cNvGrpSpPr/>
          <p:nvPr/>
        </p:nvGrpSpPr>
        <p:grpSpPr>
          <a:xfrm rot="-1083714">
            <a:off x="1473278" y="1849581"/>
            <a:ext cx="1136304" cy="446920"/>
            <a:chOff x="238125" y="1785325"/>
            <a:chExt cx="6880950" cy="2706350"/>
          </a:xfrm>
        </p:grpSpPr>
        <p:sp>
          <p:nvSpPr>
            <p:cNvPr id="361" name="Google Shape;361;p20"/>
            <p:cNvSpPr/>
            <p:nvPr/>
          </p:nvSpPr>
          <p:spPr>
            <a:xfrm>
              <a:off x="4606575" y="1927350"/>
              <a:ext cx="1661450" cy="831075"/>
            </a:xfrm>
            <a:custGeom>
              <a:rect b="b" l="l" r="r" t="t"/>
              <a:pathLst>
                <a:path extrusionOk="0" h="33243" w="66458">
                  <a:moveTo>
                    <a:pt x="12461" y="0"/>
                  </a:moveTo>
                  <a:lnTo>
                    <a:pt x="17374" y="10156"/>
                  </a:lnTo>
                  <a:cubicBezTo>
                    <a:pt x="17374" y="10156"/>
                    <a:pt x="20759" y="10491"/>
                    <a:pt x="25206" y="10785"/>
                  </a:cubicBezTo>
                  <a:lnTo>
                    <a:pt x="26382" y="17618"/>
                  </a:lnTo>
                  <a:lnTo>
                    <a:pt x="26382" y="17618"/>
                  </a:lnTo>
                  <a:lnTo>
                    <a:pt x="13472" y="12166"/>
                  </a:lnTo>
                  <a:cubicBezTo>
                    <a:pt x="13472" y="12166"/>
                    <a:pt x="125" y="14882"/>
                    <a:pt x="63" y="15539"/>
                  </a:cubicBezTo>
                  <a:cubicBezTo>
                    <a:pt x="1" y="16196"/>
                    <a:pt x="3754" y="33243"/>
                    <a:pt x="3754" y="33243"/>
                  </a:cubicBezTo>
                  <a:cubicBezTo>
                    <a:pt x="3754" y="33243"/>
                    <a:pt x="6051" y="19563"/>
                    <a:pt x="28351" y="19563"/>
                  </a:cubicBezTo>
                  <a:cubicBezTo>
                    <a:pt x="28641" y="19563"/>
                    <a:pt x="28934" y="19566"/>
                    <a:pt x="29231" y="19570"/>
                  </a:cubicBezTo>
                  <a:cubicBezTo>
                    <a:pt x="34228" y="20642"/>
                    <a:pt x="45189" y="23351"/>
                    <a:pt x="51085" y="27573"/>
                  </a:cubicBezTo>
                  <a:cubicBezTo>
                    <a:pt x="53076" y="29197"/>
                    <a:pt x="56816" y="30137"/>
                    <a:pt x="59996" y="30137"/>
                  </a:cubicBezTo>
                  <a:cubicBezTo>
                    <a:pt x="62966" y="30137"/>
                    <a:pt x="65449" y="29317"/>
                    <a:pt x="65563" y="27468"/>
                  </a:cubicBezTo>
                  <a:cubicBezTo>
                    <a:pt x="66458" y="25895"/>
                    <a:pt x="59358" y="20689"/>
                    <a:pt x="53655" y="17914"/>
                  </a:cubicBezTo>
                  <a:cubicBezTo>
                    <a:pt x="51373" y="16803"/>
                    <a:pt x="46120" y="14023"/>
                    <a:pt x="40636" y="11086"/>
                  </a:cubicBezTo>
                  <a:cubicBezTo>
                    <a:pt x="41369" y="11037"/>
                    <a:pt x="42052" y="10973"/>
                    <a:pt x="42671" y="10893"/>
                  </a:cubicBezTo>
                  <a:cubicBezTo>
                    <a:pt x="50348" y="9877"/>
                    <a:pt x="51732" y="5572"/>
                    <a:pt x="51332" y="4541"/>
                  </a:cubicBezTo>
                  <a:cubicBezTo>
                    <a:pt x="50997" y="3671"/>
                    <a:pt x="49094" y="1592"/>
                    <a:pt x="42558" y="1592"/>
                  </a:cubicBezTo>
                  <a:cubicBezTo>
                    <a:pt x="41344" y="1592"/>
                    <a:pt x="39970" y="1664"/>
                    <a:pt x="38417" y="1829"/>
                  </a:cubicBezTo>
                  <a:cubicBezTo>
                    <a:pt x="36885" y="1991"/>
                    <a:pt x="35208" y="2060"/>
                    <a:pt x="33467" y="2060"/>
                  </a:cubicBezTo>
                  <a:cubicBezTo>
                    <a:pt x="23929" y="2060"/>
                    <a:pt x="12462" y="0"/>
                    <a:pt x="1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770250" y="3595975"/>
              <a:ext cx="305575" cy="180025"/>
            </a:xfrm>
            <a:custGeom>
              <a:rect b="b" l="l" r="r" t="t"/>
              <a:pathLst>
                <a:path extrusionOk="0" h="7201" w="12223">
                  <a:moveTo>
                    <a:pt x="11410" y="1"/>
                  </a:moveTo>
                  <a:cubicBezTo>
                    <a:pt x="8457" y="3426"/>
                    <a:pt x="4338" y="5298"/>
                    <a:pt x="121" y="5521"/>
                  </a:cubicBezTo>
                  <a:lnTo>
                    <a:pt x="87" y="6023"/>
                  </a:lnTo>
                  <a:lnTo>
                    <a:pt x="35" y="6699"/>
                  </a:lnTo>
                  <a:lnTo>
                    <a:pt x="0" y="7200"/>
                  </a:lnTo>
                  <a:cubicBezTo>
                    <a:pt x="4561" y="6892"/>
                    <a:pt x="8984" y="4787"/>
                    <a:pt x="12120" y="995"/>
                  </a:cubicBezTo>
                  <a:cubicBezTo>
                    <a:pt x="12156" y="952"/>
                    <a:pt x="12190" y="906"/>
                    <a:pt x="12223" y="861"/>
                  </a:cubicBezTo>
                  <a:lnTo>
                    <a:pt x="12218" y="857"/>
                  </a:lnTo>
                  <a:cubicBezTo>
                    <a:pt x="12174" y="826"/>
                    <a:pt x="12129" y="793"/>
                    <a:pt x="12088" y="757"/>
                  </a:cubicBezTo>
                  <a:cubicBezTo>
                    <a:pt x="11825" y="541"/>
                    <a:pt x="11595" y="286"/>
                    <a:pt x="11410" y="1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866525" y="3043750"/>
              <a:ext cx="704250" cy="704225"/>
            </a:xfrm>
            <a:custGeom>
              <a:rect b="b" l="l" r="r" t="t"/>
              <a:pathLst>
                <a:path extrusionOk="0" h="28169" w="28170">
                  <a:moveTo>
                    <a:pt x="14084" y="0"/>
                  </a:moveTo>
                  <a:cubicBezTo>
                    <a:pt x="10349" y="0"/>
                    <a:pt x="6766" y="1484"/>
                    <a:pt x="4126" y="4125"/>
                  </a:cubicBezTo>
                  <a:cubicBezTo>
                    <a:pt x="1483" y="6767"/>
                    <a:pt x="1" y="10349"/>
                    <a:pt x="1" y="14085"/>
                  </a:cubicBezTo>
                  <a:cubicBezTo>
                    <a:pt x="1" y="17820"/>
                    <a:pt x="1483" y="21403"/>
                    <a:pt x="4126" y="24044"/>
                  </a:cubicBezTo>
                  <a:cubicBezTo>
                    <a:pt x="6766" y="26686"/>
                    <a:pt x="10349" y="28169"/>
                    <a:pt x="14084" y="28169"/>
                  </a:cubicBezTo>
                  <a:cubicBezTo>
                    <a:pt x="17821" y="28169"/>
                    <a:pt x="21404" y="26686"/>
                    <a:pt x="24044" y="24044"/>
                  </a:cubicBezTo>
                  <a:cubicBezTo>
                    <a:pt x="26685" y="21403"/>
                    <a:pt x="28169" y="17820"/>
                    <a:pt x="28169" y="14085"/>
                  </a:cubicBezTo>
                  <a:cubicBezTo>
                    <a:pt x="28169" y="10349"/>
                    <a:pt x="26685" y="6767"/>
                    <a:pt x="24044" y="4125"/>
                  </a:cubicBezTo>
                  <a:cubicBezTo>
                    <a:pt x="21404" y="1484"/>
                    <a:pt x="17821" y="0"/>
                    <a:pt x="14084" y="0"/>
                  </a:cubicBezTo>
                  <a:close/>
                </a:path>
              </a:pathLst>
            </a:custGeom>
            <a:solidFill>
              <a:srgbClr val="849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4357650" y="3271950"/>
              <a:ext cx="1000600" cy="1199125"/>
            </a:xfrm>
            <a:custGeom>
              <a:rect b="b" l="l" r="r" t="t"/>
              <a:pathLst>
                <a:path extrusionOk="0" h="47965" w="40024">
                  <a:moveTo>
                    <a:pt x="33918" y="0"/>
                  </a:moveTo>
                  <a:lnTo>
                    <a:pt x="687" y="40203"/>
                  </a:lnTo>
                  <a:lnTo>
                    <a:pt x="1" y="47059"/>
                  </a:lnTo>
                  <a:lnTo>
                    <a:pt x="4550" y="47965"/>
                  </a:lnTo>
                  <a:lnTo>
                    <a:pt x="8678" y="42970"/>
                  </a:lnTo>
                  <a:lnTo>
                    <a:pt x="7594" y="40057"/>
                  </a:lnTo>
                  <a:lnTo>
                    <a:pt x="10659" y="40575"/>
                  </a:lnTo>
                  <a:lnTo>
                    <a:pt x="14460" y="35977"/>
                  </a:lnTo>
                  <a:lnTo>
                    <a:pt x="12975" y="31992"/>
                  </a:lnTo>
                  <a:lnTo>
                    <a:pt x="17169" y="32700"/>
                  </a:lnTo>
                  <a:lnTo>
                    <a:pt x="21211" y="27809"/>
                  </a:lnTo>
                  <a:lnTo>
                    <a:pt x="20187" y="25055"/>
                  </a:lnTo>
                  <a:lnTo>
                    <a:pt x="23085" y="25543"/>
                  </a:lnTo>
                  <a:lnTo>
                    <a:pt x="40024" y="5049"/>
                  </a:lnTo>
                  <a:lnTo>
                    <a:pt x="33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403450" y="3614450"/>
              <a:ext cx="609925" cy="764725"/>
            </a:xfrm>
            <a:custGeom>
              <a:rect b="b" l="l" r="r" t="t"/>
              <a:pathLst>
                <a:path extrusionOk="0" h="30589" w="24397">
                  <a:moveTo>
                    <a:pt x="23097" y="0"/>
                  </a:moveTo>
                  <a:lnTo>
                    <a:pt x="197" y="27706"/>
                  </a:lnTo>
                  <a:lnTo>
                    <a:pt x="0" y="30589"/>
                  </a:lnTo>
                  <a:lnTo>
                    <a:pt x="24396" y="1075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855475" y="3057100"/>
              <a:ext cx="704250" cy="704275"/>
            </a:xfrm>
            <a:custGeom>
              <a:rect b="b" l="l" r="r" t="t"/>
              <a:pathLst>
                <a:path extrusionOk="0" h="28171" w="28170">
                  <a:moveTo>
                    <a:pt x="14085" y="0"/>
                  </a:moveTo>
                  <a:cubicBezTo>
                    <a:pt x="10349" y="0"/>
                    <a:pt x="6766" y="1484"/>
                    <a:pt x="4125" y="4127"/>
                  </a:cubicBezTo>
                  <a:cubicBezTo>
                    <a:pt x="1484" y="6767"/>
                    <a:pt x="0" y="10350"/>
                    <a:pt x="0" y="14085"/>
                  </a:cubicBezTo>
                  <a:cubicBezTo>
                    <a:pt x="0" y="17820"/>
                    <a:pt x="1484" y="21403"/>
                    <a:pt x="4125" y="24046"/>
                  </a:cubicBezTo>
                  <a:cubicBezTo>
                    <a:pt x="6766" y="26686"/>
                    <a:pt x="10349" y="28171"/>
                    <a:pt x="14085" y="28171"/>
                  </a:cubicBezTo>
                  <a:cubicBezTo>
                    <a:pt x="17821" y="28171"/>
                    <a:pt x="21403" y="26686"/>
                    <a:pt x="24044" y="24046"/>
                  </a:cubicBezTo>
                  <a:cubicBezTo>
                    <a:pt x="26687" y="21403"/>
                    <a:pt x="28169" y="17820"/>
                    <a:pt x="28169" y="14085"/>
                  </a:cubicBezTo>
                  <a:cubicBezTo>
                    <a:pt x="28169" y="10350"/>
                    <a:pt x="26687" y="6767"/>
                    <a:pt x="24044" y="4127"/>
                  </a:cubicBezTo>
                  <a:cubicBezTo>
                    <a:pt x="21403" y="1484"/>
                    <a:pt x="17821" y="0"/>
                    <a:pt x="14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876100" y="3113950"/>
              <a:ext cx="660875" cy="590600"/>
            </a:xfrm>
            <a:custGeom>
              <a:rect b="b" l="l" r="r" t="t"/>
              <a:pathLst>
                <a:path extrusionOk="0" h="23624" w="26435">
                  <a:moveTo>
                    <a:pt x="13267" y="1"/>
                  </a:moveTo>
                  <a:cubicBezTo>
                    <a:pt x="10176" y="1"/>
                    <a:pt x="7106" y="1208"/>
                    <a:pt x="4819" y="3550"/>
                  </a:cubicBezTo>
                  <a:cubicBezTo>
                    <a:pt x="4589" y="3784"/>
                    <a:pt x="4368" y="4030"/>
                    <a:pt x="4155" y="4287"/>
                  </a:cubicBezTo>
                  <a:cubicBezTo>
                    <a:pt x="1" y="9315"/>
                    <a:pt x="707" y="16760"/>
                    <a:pt x="5735" y="20916"/>
                  </a:cubicBezTo>
                  <a:cubicBezTo>
                    <a:pt x="7936" y="22737"/>
                    <a:pt x="10602" y="23624"/>
                    <a:pt x="13251" y="23624"/>
                  </a:cubicBezTo>
                  <a:cubicBezTo>
                    <a:pt x="16652" y="23624"/>
                    <a:pt x="20026" y="22162"/>
                    <a:pt x="22362" y="19336"/>
                  </a:cubicBezTo>
                  <a:cubicBezTo>
                    <a:pt x="22577" y="19078"/>
                    <a:pt x="22775" y="18816"/>
                    <a:pt x="22962" y="18546"/>
                  </a:cubicBezTo>
                  <a:cubicBezTo>
                    <a:pt x="26435" y="13558"/>
                    <a:pt x="25555" y="6651"/>
                    <a:pt x="20786" y="2709"/>
                  </a:cubicBezTo>
                  <a:cubicBezTo>
                    <a:pt x="18584" y="889"/>
                    <a:pt x="15918" y="1"/>
                    <a:pt x="13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909775" y="3113925"/>
              <a:ext cx="616475" cy="552400"/>
            </a:xfrm>
            <a:custGeom>
              <a:rect b="b" l="l" r="r" t="t"/>
              <a:pathLst>
                <a:path extrusionOk="0" h="22096" w="24659">
                  <a:moveTo>
                    <a:pt x="11922" y="1"/>
                  </a:moveTo>
                  <a:cubicBezTo>
                    <a:pt x="8831" y="1"/>
                    <a:pt x="5761" y="1209"/>
                    <a:pt x="3473" y="3551"/>
                  </a:cubicBezTo>
                  <a:cubicBezTo>
                    <a:pt x="0" y="8541"/>
                    <a:pt x="880" y="15447"/>
                    <a:pt x="5651" y="19389"/>
                  </a:cubicBezTo>
                  <a:cubicBezTo>
                    <a:pt x="7852" y="21209"/>
                    <a:pt x="10517" y="22096"/>
                    <a:pt x="13166" y="22096"/>
                  </a:cubicBezTo>
                  <a:cubicBezTo>
                    <a:pt x="16257" y="22096"/>
                    <a:pt x="19328" y="20888"/>
                    <a:pt x="21615" y="18545"/>
                  </a:cubicBezTo>
                  <a:cubicBezTo>
                    <a:pt x="21649" y="18498"/>
                    <a:pt x="21685" y="18444"/>
                    <a:pt x="21718" y="18395"/>
                  </a:cubicBezTo>
                  <a:cubicBezTo>
                    <a:pt x="22095" y="17838"/>
                    <a:pt x="22421" y="17248"/>
                    <a:pt x="22696" y="16634"/>
                  </a:cubicBezTo>
                  <a:cubicBezTo>
                    <a:pt x="24659" y="12260"/>
                    <a:pt x="23784" y="7017"/>
                    <a:pt x="20326" y="3515"/>
                  </a:cubicBezTo>
                  <a:cubicBezTo>
                    <a:pt x="20046" y="3231"/>
                    <a:pt x="19749" y="2961"/>
                    <a:pt x="19439" y="2707"/>
                  </a:cubicBezTo>
                  <a:cubicBezTo>
                    <a:pt x="19390" y="2666"/>
                    <a:pt x="19341" y="2625"/>
                    <a:pt x="19287" y="2588"/>
                  </a:cubicBezTo>
                  <a:cubicBezTo>
                    <a:pt x="17117" y="849"/>
                    <a:pt x="14512" y="1"/>
                    <a:pt x="11922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363350" y="3176625"/>
              <a:ext cx="113850" cy="397225"/>
            </a:xfrm>
            <a:custGeom>
              <a:rect b="b" l="l" r="r" t="t"/>
              <a:pathLst>
                <a:path extrusionOk="0" h="15889" w="4554">
                  <a:moveTo>
                    <a:pt x="975" y="1"/>
                  </a:moveTo>
                  <a:cubicBezTo>
                    <a:pt x="294" y="2041"/>
                    <a:pt x="1" y="4188"/>
                    <a:pt x="107" y="6334"/>
                  </a:cubicBezTo>
                  <a:cubicBezTo>
                    <a:pt x="277" y="9743"/>
                    <a:pt x="1449" y="13085"/>
                    <a:pt x="3575" y="15888"/>
                  </a:cubicBezTo>
                  <a:cubicBezTo>
                    <a:pt x="3952" y="15330"/>
                    <a:pt x="4278" y="14742"/>
                    <a:pt x="4553" y="14127"/>
                  </a:cubicBezTo>
                  <a:cubicBezTo>
                    <a:pt x="2781" y="11562"/>
                    <a:pt x="1791" y="8539"/>
                    <a:pt x="1701" y="5423"/>
                  </a:cubicBezTo>
                  <a:cubicBezTo>
                    <a:pt x="1654" y="3936"/>
                    <a:pt x="1816" y="2450"/>
                    <a:pt x="2183" y="1007"/>
                  </a:cubicBezTo>
                  <a:cubicBezTo>
                    <a:pt x="1903" y="723"/>
                    <a:pt x="1606" y="453"/>
                    <a:pt x="1296" y="199"/>
                  </a:cubicBezTo>
                  <a:cubicBezTo>
                    <a:pt x="1247" y="158"/>
                    <a:pt x="1198" y="117"/>
                    <a:pt x="1144" y="81"/>
                  </a:cubicBezTo>
                  <a:cubicBezTo>
                    <a:pt x="1092" y="48"/>
                    <a:pt x="1034" y="22"/>
                    <a:pt x="9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5206900" y="3202425"/>
              <a:ext cx="184150" cy="165725"/>
            </a:xfrm>
            <a:custGeom>
              <a:rect b="b" l="l" r="r" t="t"/>
              <a:pathLst>
                <a:path extrusionOk="0" h="6629" w="7366">
                  <a:moveTo>
                    <a:pt x="3725" y="0"/>
                  </a:moveTo>
                  <a:cubicBezTo>
                    <a:pt x="3000" y="0"/>
                    <a:pt x="2280" y="236"/>
                    <a:pt x="1690" y="696"/>
                  </a:cubicBezTo>
                  <a:cubicBezTo>
                    <a:pt x="1496" y="843"/>
                    <a:pt x="1321" y="1013"/>
                    <a:pt x="1167" y="1202"/>
                  </a:cubicBezTo>
                  <a:cubicBezTo>
                    <a:pt x="1" y="2614"/>
                    <a:pt x="199" y="4703"/>
                    <a:pt x="1609" y="5869"/>
                  </a:cubicBezTo>
                  <a:cubicBezTo>
                    <a:pt x="2228" y="6380"/>
                    <a:pt x="2976" y="6628"/>
                    <a:pt x="3719" y="6628"/>
                  </a:cubicBezTo>
                  <a:cubicBezTo>
                    <a:pt x="4674" y="6628"/>
                    <a:pt x="5622" y="6218"/>
                    <a:pt x="6277" y="5425"/>
                  </a:cubicBezTo>
                  <a:cubicBezTo>
                    <a:pt x="6432" y="5238"/>
                    <a:pt x="6567" y="5035"/>
                    <a:pt x="6676" y="4817"/>
                  </a:cubicBezTo>
                  <a:cubicBezTo>
                    <a:pt x="7366" y="3466"/>
                    <a:pt x="7051" y="1765"/>
                    <a:pt x="5834" y="760"/>
                  </a:cubicBezTo>
                  <a:cubicBezTo>
                    <a:pt x="5217" y="249"/>
                    <a:pt x="4469" y="0"/>
                    <a:pt x="3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5894650" y="3232625"/>
              <a:ext cx="1224425" cy="1259050"/>
            </a:xfrm>
            <a:custGeom>
              <a:rect b="b" l="l" r="r" t="t"/>
              <a:pathLst>
                <a:path extrusionOk="0" h="50362" w="48977">
                  <a:moveTo>
                    <a:pt x="25778" y="0"/>
                  </a:moveTo>
                  <a:lnTo>
                    <a:pt x="3115" y="7241"/>
                  </a:lnTo>
                  <a:lnTo>
                    <a:pt x="1400" y="20440"/>
                  </a:lnTo>
                  <a:lnTo>
                    <a:pt x="1179" y="22131"/>
                  </a:lnTo>
                  <a:lnTo>
                    <a:pt x="1" y="31187"/>
                  </a:lnTo>
                  <a:lnTo>
                    <a:pt x="23200" y="50362"/>
                  </a:lnTo>
                  <a:lnTo>
                    <a:pt x="48977" y="19177"/>
                  </a:lnTo>
                  <a:lnTo>
                    <a:pt x="257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5837775" y="3185650"/>
              <a:ext cx="757900" cy="874125"/>
            </a:xfrm>
            <a:custGeom>
              <a:rect b="b" l="l" r="r" t="t"/>
              <a:pathLst>
                <a:path extrusionOk="0" h="34965" w="30316">
                  <a:moveTo>
                    <a:pt x="25779" y="0"/>
                  </a:moveTo>
                  <a:lnTo>
                    <a:pt x="3113" y="7240"/>
                  </a:lnTo>
                  <a:lnTo>
                    <a:pt x="1" y="31187"/>
                  </a:lnTo>
                  <a:lnTo>
                    <a:pt x="4569" y="34964"/>
                  </a:lnTo>
                  <a:lnTo>
                    <a:pt x="6394" y="9951"/>
                  </a:lnTo>
                  <a:lnTo>
                    <a:pt x="30315" y="3750"/>
                  </a:lnTo>
                  <a:lnTo>
                    <a:pt x="2577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5752750" y="3092750"/>
              <a:ext cx="931175" cy="1061825"/>
            </a:xfrm>
            <a:custGeom>
              <a:rect b="b" l="l" r="r" t="t"/>
              <a:pathLst>
                <a:path extrusionOk="0" h="42473" w="37247">
                  <a:moveTo>
                    <a:pt x="30501" y="1"/>
                  </a:moveTo>
                  <a:lnTo>
                    <a:pt x="2156" y="7352"/>
                  </a:lnTo>
                  <a:lnTo>
                    <a:pt x="1006" y="23096"/>
                  </a:lnTo>
                  <a:lnTo>
                    <a:pt x="888" y="24772"/>
                  </a:lnTo>
                  <a:lnTo>
                    <a:pt x="1" y="36896"/>
                  </a:lnTo>
                  <a:lnTo>
                    <a:pt x="6748" y="42473"/>
                  </a:lnTo>
                  <a:lnTo>
                    <a:pt x="8223" y="22228"/>
                  </a:lnTo>
                  <a:lnTo>
                    <a:pt x="8346" y="20511"/>
                  </a:lnTo>
                  <a:lnTo>
                    <a:pt x="8899" y="12926"/>
                  </a:lnTo>
                  <a:lnTo>
                    <a:pt x="37247" y="5577"/>
                  </a:lnTo>
                  <a:lnTo>
                    <a:pt x="30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6368225" y="3691800"/>
              <a:ext cx="539900" cy="525200"/>
            </a:xfrm>
            <a:custGeom>
              <a:rect b="b" l="l" r="r" t="t"/>
              <a:pathLst>
                <a:path extrusionOk="0" h="21008" w="21596">
                  <a:moveTo>
                    <a:pt x="8237" y="1"/>
                  </a:moveTo>
                  <a:lnTo>
                    <a:pt x="0" y="9964"/>
                  </a:lnTo>
                  <a:lnTo>
                    <a:pt x="13360" y="21008"/>
                  </a:lnTo>
                  <a:lnTo>
                    <a:pt x="21595" y="110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030600" y="3462400"/>
              <a:ext cx="192125" cy="172225"/>
            </a:xfrm>
            <a:custGeom>
              <a:rect b="b" l="l" r="r" t="t"/>
              <a:pathLst>
                <a:path extrusionOk="0" h="6889" w="7685">
                  <a:moveTo>
                    <a:pt x="3869" y="0"/>
                  </a:moveTo>
                  <a:cubicBezTo>
                    <a:pt x="3076" y="0"/>
                    <a:pt x="2283" y="274"/>
                    <a:pt x="1642" y="820"/>
                  </a:cubicBezTo>
                  <a:cubicBezTo>
                    <a:pt x="1484" y="948"/>
                    <a:pt x="1342" y="1091"/>
                    <a:pt x="1214" y="1248"/>
                  </a:cubicBezTo>
                  <a:cubicBezTo>
                    <a:pt x="0" y="2716"/>
                    <a:pt x="207" y="4888"/>
                    <a:pt x="1674" y="6100"/>
                  </a:cubicBezTo>
                  <a:cubicBezTo>
                    <a:pt x="2315" y="6630"/>
                    <a:pt x="3091" y="6889"/>
                    <a:pt x="3863" y="6889"/>
                  </a:cubicBezTo>
                  <a:cubicBezTo>
                    <a:pt x="4855" y="6889"/>
                    <a:pt x="5841" y="6462"/>
                    <a:pt x="6523" y="5637"/>
                  </a:cubicBezTo>
                  <a:cubicBezTo>
                    <a:pt x="6653" y="5481"/>
                    <a:pt x="6768" y="5314"/>
                    <a:pt x="6863" y="5135"/>
                  </a:cubicBezTo>
                  <a:cubicBezTo>
                    <a:pt x="7685" y="3686"/>
                    <a:pt x="7349" y="1853"/>
                    <a:pt x="6063" y="791"/>
                  </a:cubicBezTo>
                  <a:cubicBezTo>
                    <a:pt x="5426" y="264"/>
                    <a:pt x="4648" y="0"/>
                    <a:pt x="3869" y="0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050050" y="3462375"/>
              <a:ext cx="154425" cy="138575"/>
            </a:xfrm>
            <a:custGeom>
              <a:rect b="b" l="l" r="r" t="t"/>
              <a:pathLst>
                <a:path extrusionOk="0" h="5543" w="6177">
                  <a:moveTo>
                    <a:pt x="3093" y="1"/>
                  </a:moveTo>
                  <a:cubicBezTo>
                    <a:pt x="2299" y="1"/>
                    <a:pt x="1506" y="275"/>
                    <a:pt x="864" y="821"/>
                  </a:cubicBezTo>
                  <a:cubicBezTo>
                    <a:pt x="149" y="1685"/>
                    <a:pt x="0" y="2884"/>
                    <a:pt x="482" y="3896"/>
                  </a:cubicBezTo>
                  <a:cubicBezTo>
                    <a:pt x="959" y="4902"/>
                    <a:pt x="1973" y="5543"/>
                    <a:pt x="3085" y="5543"/>
                  </a:cubicBezTo>
                  <a:cubicBezTo>
                    <a:pt x="3092" y="5543"/>
                    <a:pt x="3099" y="5543"/>
                    <a:pt x="3106" y="5543"/>
                  </a:cubicBezTo>
                  <a:cubicBezTo>
                    <a:pt x="4227" y="5536"/>
                    <a:pt x="5241" y="4881"/>
                    <a:pt x="5709" y="3862"/>
                  </a:cubicBezTo>
                  <a:cubicBezTo>
                    <a:pt x="6176" y="2843"/>
                    <a:pt x="6011" y="1645"/>
                    <a:pt x="5285" y="792"/>
                  </a:cubicBezTo>
                  <a:cubicBezTo>
                    <a:pt x="4649" y="264"/>
                    <a:pt x="3871" y="1"/>
                    <a:pt x="3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960550" y="3511200"/>
              <a:ext cx="89200" cy="105400"/>
            </a:xfrm>
            <a:custGeom>
              <a:rect b="b" l="l" r="r" t="t"/>
              <a:pathLst>
                <a:path extrusionOk="0" h="4216" w="3568">
                  <a:moveTo>
                    <a:pt x="3567" y="0"/>
                  </a:moveTo>
                  <a:lnTo>
                    <a:pt x="3567" y="0"/>
                  </a:lnTo>
                  <a:cubicBezTo>
                    <a:pt x="2542" y="1000"/>
                    <a:pt x="1382" y="1852"/>
                    <a:pt x="124" y="2536"/>
                  </a:cubicBezTo>
                  <a:lnTo>
                    <a:pt x="34" y="3773"/>
                  </a:lnTo>
                  <a:lnTo>
                    <a:pt x="1" y="4216"/>
                  </a:lnTo>
                  <a:cubicBezTo>
                    <a:pt x="1172" y="3606"/>
                    <a:pt x="2268" y="2861"/>
                    <a:pt x="3267" y="1997"/>
                  </a:cubicBezTo>
                  <a:cubicBezTo>
                    <a:pt x="3159" y="1316"/>
                    <a:pt x="3264" y="620"/>
                    <a:pt x="35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774950" y="3605550"/>
              <a:ext cx="186400" cy="106525"/>
            </a:xfrm>
            <a:custGeom>
              <a:rect b="b" l="l" r="r" t="t"/>
              <a:pathLst>
                <a:path extrusionOk="0" h="4261" w="7456">
                  <a:moveTo>
                    <a:pt x="7456" y="1"/>
                  </a:moveTo>
                  <a:lnTo>
                    <a:pt x="7456" y="1"/>
                  </a:lnTo>
                  <a:cubicBezTo>
                    <a:pt x="5262" y="1457"/>
                    <a:pt x="2741" y="2345"/>
                    <a:pt x="120" y="2584"/>
                  </a:cubicBezTo>
                  <a:lnTo>
                    <a:pt x="0" y="4260"/>
                  </a:lnTo>
                  <a:cubicBezTo>
                    <a:pt x="2581" y="3983"/>
                    <a:pt x="5094" y="3133"/>
                    <a:pt x="7333" y="1718"/>
                  </a:cubicBezTo>
                  <a:lnTo>
                    <a:pt x="7456" y="1"/>
                  </a:lnTo>
                  <a:close/>
                </a:path>
              </a:pathLst>
            </a:custGeom>
            <a:solidFill>
              <a:srgbClr val="4557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308050" y="2915500"/>
              <a:ext cx="846750" cy="861525"/>
            </a:xfrm>
            <a:custGeom>
              <a:rect b="b" l="l" r="r" t="t"/>
              <a:pathLst>
                <a:path extrusionOk="0" h="34461" w="33870">
                  <a:moveTo>
                    <a:pt x="17338" y="1"/>
                  </a:moveTo>
                  <a:cubicBezTo>
                    <a:pt x="12485" y="1"/>
                    <a:pt x="7667" y="2037"/>
                    <a:pt x="4273" y="5979"/>
                  </a:cubicBezTo>
                  <a:cubicBezTo>
                    <a:pt x="4187" y="6065"/>
                    <a:pt x="4113" y="6156"/>
                    <a:pt x="4034" y="6249"/>
                  </a:cubicBezTo>
                  <a:cubicBezTo>
                    <a:pt x="3680" y="6678"/>
                    <a:pt x="3756" y="6573"/>
                    <a:pt x="3453" y="7021"/>
                  </a:cubicBezTo>
                  <a:cubicBezTo>
                    <a:pt x="3489" y="7042"/>
                    <a:pt x="3520" y="7060"/>
                    <a:pt x="3554" y="7083"/>
                  </a:cubicBezTo>
                  <a:cubicBezTo>
                    <a:pt x="3859" y="7255"/>
                    <a:pt x="4154" y="7443"/>
                    <a:pt x="4439" y="7646"/>
                  </a:cubicBezTo>
                  <a:cubicBezTo>
                    <a:pt x="4714" y="7237"/>
                    <a:pt x="4614" y="7383"/>
                    <a:pt x="4935" y="6994"/>
                  </a:cubicBezTo>
                  <a:cubicBezTo>
                    <a:pt x="5006" y="6906"/>
                    <a:pt x="5081" y="6821"/>
                    <a:pt x="5160" y="6740"/>
                  </a:cubicBezTo>
                  <a:lnTo>
                    <a:pt x="5179" y="6719"/>
                  </a:lnTo>
                  <a:cubicBezTo>
                    <a:pt x="8341" y="3062"/>
                    <a:pt x="12825" y="1172"/>
                    <a:pt x="17341" y="1172"/>
                  </a:cubicBezTo>
                  <a:cubicBezTo>
                    <a:pt x="20945" y="1172"/>
                    <a:pt x="24570" y="2376"/>
                    <a:pt x="27559" y="4847"/>
                  </a:cubicBezTo>
                  <a:cubicBezTo>
                    <a:pt x="29631" y="6557"/>
                    <a:pt x="31240" y="8760"/>
                    <a:pt x="32239" y="11255"/>
                  </a:cubicBezTo>
                  <a:lnTo>
                    <a:pt x="32809" y="11105"/>
                  </a:lnTo>
                  <a:lnTo>
                    <a:pt x="33368" y="10960"/>
                  </a:lnTo>
                  <a:cubicBezTo>
                    <a:pt x="32344" y="8310"/>
                    <a:pt x="30645" y="5882"/>
                    <a:pt x="28303" y="3946"/>
                  </a:cubicBezTo>
                  <a:cubicBezTo>
                    <a:pt x="25095" y="1294"/>
                    <a:pt x="21205" y="1"/>
                    <a:pt x="17338" y="1"/>
                  </a:cubicBezTo>
                  <a:close/>
                  <a:moveTo>
                    <a:pt x="977" y="11743"/>
                  </a:moveTo>
                  <a:cubicBezTo>
                    <a:pt x="296" y="13781"/>
                    <a:pt x="1" y="15931"/>
                    <a:pt x="109" y="18077"/>
                  </a:cubicBezTo>
                  <a:cubicBezTo>
                    <a:pt x="286" y="21633"/>
                    <a:pt x="1556" y="25124"/>
                    <a:pt x="3862" y="28001"/>
                  </a:cubicBezTo>
                  <a:cubicBezTo>
                    <a:pt x="4418" y="28700"/>
                    <a:pt x="5029" y="29352"/>
                    <a:pt x="5690" y="29952"/>
                  </a:cubicBezTo>
                  <a:cubicBezTo>
                    <a:pt x="5900" y="30149"/>
                    <a:pt x="6116" y="30335"/>
                    <a:pt x="6338" y="30519"/>
                  </a:cubicBezTo>
                  <a:cubicBezTo>
                    <a:pt x="9547" y="33172"/>
                    <a:pt x="13429" y="34460"/>
                    <a:pt x="17296" y="34460"/>
                  </a:cubicBezTo>
                  <a:cubicBezTo>
                    <a:pt x="17694" y="34460"/>
                    <a:pt x="18091" y="34447"/>
                    <a:pt x="18488" y="34419"/>
                  </a:cubicBezTo>
                  <a:cubicBezTo>
                    <a:pt x="23049" y="34111"/>
                    <a:pt x="27472" y="32006"/>
                    <a:pt x="30608" y="28214"/>
                  </a:cubicBezTo>
                  <a:cubicBezTo>
                    <a:pt x="30644" y="28171"/>
                    <a:pt x="30678" y="28125"/>
                    <a:pt x="30711" y="28080"/>
                  </a:cubicBezTo>
                  <a:cubicBezTo>
                    <a:pt x="30753" y="28039"/>
                    <a:pt x="30789" y="27993"/>
                    <a:pt x="30817" y="27940"/>
                  </a:cubicBezTo>
                  <a:cubicBezTo>
                    <a:pt x="32213" y="26201"/>
                    <a:pt x="33252" y="24200"/>
                    <a:pt x="33869" y="22056"/>
                  </a:cubicBezTo>
                  <a:cubicBezTo>
                    <a:pt x="33578" y="21958"/>
                    <a:pt x="33273" y="21900"/>
                    <a:pt x="32965" y="21884"/>
                  </a:cubicBezTo>
                  <a:cubicBezTo>
                    <a:pt x="32904" y="21882"/>
                    <a:pt x="32843" y="21879"/>
                    <a:pt x="32782" y="21879"/>
                  </a:cubicBezTo>
                  <a:cubicBezTo>
                    <a:pt x="32756" y="21879"/>
                    <a:pt x="32729" y="21879"/>
                    <a:pt x="32703" y="21881"/>
                  </a:cubicBezTo>
                  <a:cubicBezTo>
                    <a:pt x="32123" y="23815"/>
                    <a:pt x="31178" y="25619"/>
                    <a:pt x="29916" y="27197"/>
                  </a:cubicBezTo>
                  <a:cubicBezTo>
                    <a:pt x="29915" y="27210"/>
                    <a:pt x="29906" y="27218"/>
                    <a:pt x="29898" y="27220"/>
                  </a:cubicBezTo>
                  <a:cubicBezTo>
                    <a:pt x="29839" y="27306"/>
                    <a:pt x="29775" y="27390"/>
                    <a:pt x="29707" y="27470"/>
                  </a:cubicBezTo>
                  <a:cubicBezTo>
                    <a:pt x="26822" y="30961"/>
                    <a:pt x="22761" y="32919"/>
                    <a:pt x="18575" y="33242"/>
                  </a:cubicBezTo>
                  <a:cubicBezTo>
                    <a:pt x="18149" y="33275"/>
                    <a:pt x="17722" y="33292"/>
                    <a:pt x="17295" y="33292"/>
                  </a:cubicBezTo>
                  <a:cubicBezTo>
                    <a:pt x="13690" y="33292"/>
                    <a:pt x="10066" y="32084"/>
                    <a:pt x="7083" y="29618"/>
                  </a:cubicBezTo>
                  <a:cubicBezTo>
                    <a:pt x="6885" y="29454"/>
                    <a:pt x="6690" y="29285"/>
                    <a:pt x="6503" y="29108"/>
                  </a:cubicBezTo>
                  <a:cubicBezTo>
                    <a:pt x="5887" y="28553"/>
                    <a:pt x="5315" y="27949"/>
                    <a:pt x="4796" y="27303"/>
                  </a:cubicBezTo>
                  <a:cubicBezTo>
                    <a:pt x="1451" y="23114"/>
                    <a:pt x="399" y="17539"/>
                    <a:pt x="1988" y="12420"/>
                  </a:cubicBezTo>
                  <a:cubicBezTo>
                    <a:pt x="1924" y="12359"/>
                    <a:pt x="1860" y="12299"/>
                    <a:pt x="1788" y="12240"/>
                  </a:cubicBezTo>
                  <a:cubicBezTo>
                    <a:pt x="1611" y="12092"/>
                    <a:pt x="1420" y="11965"/>
                    <a:pt x="1217" y="11858"/>
                  </a:cubicBezTo>
                  <a:cubicBezTo>
                    <a:pt x="1138" y="11816"/>
                    <a:pt x="1056" y="11778"/>
                    <a:pt x="977" y="11743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5319150" y="2902300"/>
              <a:ext cx="841700" cy="861600"/>
            </a:xfrm>
            <a:custGeom>
              <a:rect b="b" l="l" r="r" t="t"/>
              <a:pathLst>
                <a:path extrusionOk="0" h="34464" w="33668">
                  <a:moveTo>
                    <a:pt x="17327" y="1"/>
                  </a:moveTo>
                  <a:cubicBezTo>
                    <a:pt x="12361" y="1"/>
                    <a:pt x="7430" y="2130"/>
                    <a:pt x="4026" y="6249"/>
                  </a:cubicBezTo>
                  <a:cubicBezTo>
                    <a:pt x="3970" y="6318"/>
                    <a:pt x="3903" y="6407"/>
                    <a:pt x="3829" y="6505"/>
                  </a:cubicBezTo>
                  <a:cubicBezTo>
                    <a:pt x="3469" y="6996"/>
                    <a:pt x="2966" y="7778"/>
                    <a:pt x="2709" y="8156"/>
                  </a:cubicBezTo>
                  <a:cubicBezTo>
                    <a:pt x="2706" y="8166"/>
                    <a:pt x="2701" y="8174"/>
                    <a:pt x="2694" y="8182"/>
                  </a:cubicBezTo>
                  <a:cubicBezTo>
                    <a:pt x="3027" y="8374"/>
                    <a:pt x="3358" y="8579"/>
                    <a:pt x="3679" y="8807"/>
                  </a:cubicBezTo>
                  <a:cubicBezTo>
                    <a:pt x="3900" y="8474"/>
                    <a:pt x="4375" y="7745"/>
                    <a:pt x="4716" y="7268"/>
                  </a:cubicBezTo>
                  <a:lnTo>
                    <a:pt x="4734" y="7245"/>
                  </a:lnTo>
                  <a:cubicBezTo>
                    <a:pt x="4807" y="7147"/>
                    <a:pt x="4870" y="7062"/>
                    <a:pt x="4925" y="6995"/>
                  </a:cubicBezTo>
                  <a:cubicBezTo>
                    <a:pt x="8099" y="3157"/>
                    <a:pt x="12696" y="1172"/>
                    <a:pt x="17326" y="1172"/>
                  </a:cubicBezTo>
                  <a:cubicBezTo>
                    <a:pt x="20933" y="1172"/>
                    <a:pt x="24560" y="2376"/>
                    <a:pt x="27549" y="4847"/>
                  </a:cubicBezTo>
                  <a:cubicBezTo>
                    <a:pt x="29728" y="6643"/>
                    <a:pt x="31389" y="8984"/>
                    <a:pt x="32365" y="11633"/>
                  </a:cubicBezTo>
                  <a:lnTo>
                    <a:pt x="32924" y="11488"/>
                  </a:lnTo>
                  <a:lnTo>
                    <a:pt x="33504" y="11338"/>
                  </a:lnTo>
                  <a:cubicBezTo>
                    <a:pt x="32495" y="8540"/>
                    <a:pt x="30748" y="5974"/>
                    <a:pt x="28294" y="3944"/>
                  </a:cubicBezTo>
                  <a:cubicBezTo>
                    <a:pt x="25086" y="1293"/>
                    <a:pt x="21196" y="1"/>
                    <a:pt x="17327" y="1"/>
                  </a:cubicBezTo>
                  <a:close/>
                  <a:moveTo>
                    <a:pt x="969" y="11746"/>
                  </a:moveTo>
                  <a:cubicBezTo>
                    <a:pt x="899" y="11959"/>
                    <a:pt x="832" y="12170"/>
                    <a:pt x="773" y="12386"/>
                  </a:cubicBezTo>
                  <a:cubicBezTo>
                    <a:pt x="227" y="14232"/>
                    <a:pt x="1" y="16156"/>
                    <a:pt x="101" y="18077"/>
                  </a:cubicBezTo>
                  <a:cubicBezTo>
                    <a:pt x="276" y="21634"/>
                    <a:pt x="1546" y="25125"/>
                    <a:pt x="3852" y="28001"/>
                  </a:cubicBezTo>
                  <a:cubicBezTo>
                    <a:pt x="4409" y="28701"/>
                    <a:pt x="5020" y="29353"/>
                    <a:pt x="5682" y="29954"/>
                  </a:cubicBezTo>
                  <a:cubicBezTo>
                    <a:pt x="5892" y="30149"/>
                    <a:pt x="6108" y="30336"/>
                    <a:pt x="6329" y="30519"/>
                  </a:cubicBezTo>
                  <a:cubicBezTo>
                    <a:pt x="9540" y="33173"/>
                    <a:pt x="13427" y="34464"/>
                    <a:pt x="17297" y="34464"/>
                  </a:cubicBezTo>
                  <a:cubicBezTo>
                    <a:pt x="17558" y="34464"/>
                    <a:pt x="17818" y="34458"/>
                    <a:pt x="18079" y="34446"/>
                  </a:cubicBezTo>
                  <a:cubicBezTo>
                    <a:pt x="22616" y="34240"/>
                    <a:pt x="27059" y="32257"/>
                    <a:pt x="30262" y="28604"/>
                  </a:cubicBezTo>
                  <a:cubicBezTo>
                    <a:pt x="30303" y="28563"/>
                    <a:pt x="30340" y="28517"/>
                    <a:pt x="30373" y="28468"/>
                  </a:cubicBezTo>
                  <a:cubicBezTo>
                    <a:pt x="30452" y="28388"/>
                    <a:pt x="30527" y="28303"/>
                    <a:pt x="30598" y="28214"/>
                  </a:cubicBezTo>
                  <a:cubicBezTo>
                    <a:pt x="31957" y="26576"/>
                    <a:pt x="32998" y="24699"/>
                    <a:pt x="33668" y="22677"/>
                  </a:cubicBezTo>
                  <a:cubicBezTo>
                    <a:pt x="33586" y="22640"/>
                    <a:pt x="33507" y="22613"/>
                    <a:pt x="33425" y="22584"/>
                  </a:cubicBezTo>
                  <a:cubicBezTo>
                    <a:pt x="33134" y="22486"/>
                    <a:pt x="32829" y="22428"/>
                    <a:pt x="32521" y="22414"/>
                  </a:cubicBezTo>
                  <a:cubicBezTo>
                    <a:pt x="31898" y="24257"/>
                    <a:pt x="30940" y="25972"/>
                    <a:pt x="29698" y="27471"/>
                  </a:cubicBezTo>
                  <a:cubicBezTo>
                    <a:pt x="29626" y="27559"/>
                    <a:pt x="29552" y="27644"/>
                    <a:pt x="29472" y="27725"/>
                  </a:cubicBezTo>
                  <a:cubicBezTo>
                    <a:pt x="29469" y="27738"/>
                    <a:pt x="29462" y="27746"/>
                    <a:pt x="29454" y="27748"/>
                  </a:cubicBezTo>
                  <a:cubicBezTo>
                    <a:pt x="26501" y="31173"/>
                    <a:pt x="22382" y="33045"/>
                    <a:pt x="18165" y="33268"/>
                  </a:cubicBezTo>
                  <a:cubicBezTo>
                    <a:pt x="17873" y="33284"/>
                    <a:pt x="17580" y="33292"/>
                    <a:pt x="17287" y="33292"/>
                  </a:cubicBezTo>
                  <a:cubicBezTo>
                    <a:pt x="13681" y="33292"/>
                    <a:pt x="10059" y="32088"/>
                    <a:pt x="7073" y="29618"/>
                  </a:cubicBezTo>
                  <a:cubicBezTo>
                    <a:pt x="6875" y="29455"/>
                    <a:pt x="6682" y="29286"/>
                    <a:pt x="6495" y="29109"/>
                  </a:cubicBezTo>
                  <a:cubicBezTo>
                    <a:pt x="5877" y="28554"/>
                    <a:pt x="5307" y="27951"/>
                    <a:pt x="4788" y="27304"/>
                  </a:cubicBezTo>
                  <a:cubicBezTo>
                    <a:pt x="1443" y="23115"/>
                    <a:pt x="391" y="17540"/>
                    <a:pt x="1980" y="12421"/>
                  </a:cubicBezTo>
                  <a:cubicBezTo>
                    <a:pt x="1916" y="12362"/>
                    <a:pt x="1852" y="12301"/>
                    <a:pt x="1780" y="12240"/>
                  </a:cubicBezTo>
                  <a:cubicBezTo>
                    <a:pt x="1534" y="12037"/>
                    <a:pt x="1261" y="11870"/>
                    <a:pt x="969" y="11746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847225" y="2802550"/>
              <a:ext cx="791950" cy="452450"/>
            </a:xfrm>
            <a:custGeom>
              <a:rect b="b" l="l" r="r" t="t"/>
              <a:pathLst>
                <a:path extrusionOk="0" h="18098" w="31678">
                  <a:moveTo>
                    <a:pt x="6893" y="1"/>
                  </a:moveTo>
                  <a:lnTo>
                    <a:pt x="1" y="14199"/>
                  </a:lnTo>
                  <a:cubicBezTo>
                    <a:pt x="5471" y="14695"/>
                    <a:pt x="10956" y="15591"/>
                    <a:pt x="15169" y="16925"/>
                  </a:cubicBezTo>
                  <a:cubicBezTo>
                    <a:pt x="16902" y="17470"/>
                    <a:pt x="18626" y="17826"/>
                    <a:pt x="20264" y="17986"/>
                  </a:cubicBezTo>
                  <a:cubicBezTo>
                    <a:pt x="20741" y="18039"/>
                    <a:pt x="21206" y="18065"/>
                    <a:pt x="21666" y="18086"/>
                  </a:cubicBezTo>
                  <a:cubicBezTo>
                    <a:pt x="21888" y="18094"/>
                    <a:pt x="22107" y="18097"/>
                    <a:pt x="22323" y="18097"/>
                  </a:cubicBezTo>
                  <a:cubicBezTo>
                    <a:pt x="22633" y="18097"/>
                    <a:pt x="22938" y="18090"/>
                    <a:pt x="23239" y="18077"/>
                  </a:cubicBezTo>
                  <a:cubicBezTo>
                    <a:pt x="23797" y="18050"/>
                    <a:pt x="24353" y="17995"/>
                    <a:pt x="24905" y="17908"/>
                  </a:cubicBezTo>
                  <a:cubicBezTo>
                    <a:pt x="28642" y="17351"/>
                    <a:pt x="31309" y="15498"/>
                    <a:pt x="31625" y="12466"/>
                  </a:cubicBezTo>
                  <a:cubicBezTo>
                    <a:pt x="31677" y="12019"/>
                    <a:pt x="31672" y="11540"/>
                    <a:pt x="31604" y="11037"/>
                  </a:cubicBezTo>
                  <a:cubicBezTo>
                    <a:pt x="31589" y="10911"/>
                    <a:pt x="31576" y="10778"/>
                    <a:pt x="31548" y="10642"/>
                  </a:cubicBezTo>
                  <a:cubicBezTo>
                    <a:pt x="31507" y="10280"/>
                    <a:pt x="31371" y="9925"/>
                    <a:pt x="31163" y="9578"/>
                  </a:cubicBezTo>
                  <a:cubicBezTo>
                    <a:pt x="30930" y="9191"/>
                    <a:pt x="30596" y="8816"/>
                    <a:pt x="30186" y="8451"/>
                  </a:cubicBezTo>
                  <a:cubicBezTo>
                    <a:pt x="26207" y="4904"/>
                    <a:pt x="17936" y="2161"/>
                    <a:pt x="13886" y="1781"/>
                  </a:cubicBezTo>
                  <a:cubicBezTo>
                    <a:pt x="12161" y="1621"/>
                    <a:pt x="9584" y="918"/>
                    <a:pt x="6893" y="1"/>
                  </a:cubicBezTo>
                  <a:close/>
                </a:path>
              </a:pathLst>
            </a:custGeom>
            <a:solidFill>
              <a:srgbClr val="E89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316425" y="1785325"/>
              <a:ext cx="2609100" cy="1469700"/>
            </a:xfrm>
            <a:custGeom>
              <a:rect b="b" l="l" r="r" t="t"/>
              <a:pathLst>
                <a:path extrusionOk="0" h="58788" w="104364">
                  <a:moveTo>
                    <a:pt x="57339" y="0"/>
                  </a:moveTo>
                  <a:cubicBezTo>
                    <a:pt x="48938" y="1198"/>
                    <a:pt x="0" y="24807"/>
                    <a:pt x="0" y="24807"/>
                  </a:cubicBezTo>
                  <a:cubicBezTo>
                    <a:pt x="0" y="24807"/>
                    <a:pt x="120" y="25559"/>
                    <a:pt x="349" y="26814"/>
                  </a:cubicBezTo>
                  <a:cubicBezTo>
                    <a:pt x="1520" y="33183"/>
                    <a:pt x="5414" y="52555"/>
                    <a:pt x="9902" y="53399"/>
                  </a:cubicBezTo>
                  <a:cubicBezTo>
                    <a:pt x="12190" y="53828"/>
                    <a:pt x="17341" y="54247"/>
                    <a:pt x="23143" y="54539"/>
                  </a:cubicBezTo>
                  <a:cubicBezTo>
                    <a:pt x="27692" y="54765"/>
                    <a:pt x="32637" y="54909"/>
                    <a:pt x="36903" y="54909"/>
                  </a:cubicBezTo>
                  <a:cubicBezTo>
                    <a:pt x="39999" y="54909"/>
                    <a:pt x="42737" y="54833"/>
                    <a:pt x="44707" y="54657"/>
                  </a:cubicBezTo>
                  <a:cubicBezTo>
                    <a:pt x="46522" y="54497"/>
                    <a:pt x="48661" y="54415"/>
                    <a:pt x="50987" y="54415"/>
                  </a:cubicBezTo>
                  <a:cubicBezTo>
                    <a:pt x="56113" y="54415"/>
                    <a:pt x="62151" y="54815"/>
                    <a:pt x="67647" y="55668"/>
                  </a:cubicBezTo>
                  <a:cubicBezTo>
                    <a:pt x="70844" y="56162"/>
                    <a:pt x="73857" y="56810"/>
                    <a:pt x="76401" y="57614"/>
                  </a:cubicBezTo>
                  <a:cubicBezTo>
                    <a:pt x="78134" y="58161"/>
                    <a:pt x="79856" y="58515"/>
                    <a:pt x="81494" y="58677"/>
                  </a:cubicBezTo>
                  <a:cubicBezTo>
                    <a:pt x="81971" y="58728"/>
                    <a:pt x="82436" y="58756"/>
                    <a:pt x="82897" y="58775"/>
                  </a:cubicBezTo>
                  <a:cubicBezTo>
                    <a:pt x="83116" y="58783"/>
                    <a:pt x="83332" y="58787"/>
                    <a:pt x="83546" y="58787"/>
                  </a:cubicBezTo>
                  <a:cubicBezTo>
                    <a:pt x="83859" y="58787"/>
                    <a:pt x="84167" y="58779"/>
                    <a:pt x="84471" y="58766"/>
                  </a:cubicBezTo>
                  <a:cubicBezTo>
                    <a:pt x="85028" y="58741"/>
                    <a:pt x="85585" y="58684"/>
                    <a:pt x="86135" y="58598"/>
                  </a:cubicBezTo>
                  <a:cubicBezTo>
                    <a:pt x="86299" y="58574"/>
                    <a:pt x="86471" y="58546"/>
                    <a:pt x="86627" y="58515"/>
                  </a:cubicBezTo>
                  <a:cubicBezTo>
                    <a:pt x="90103" y="57869"/>
                    <a:pt x="92554" y="56053"/>
                    <a:pt x="92855" y="53155"/>
                  </a:cubicBezTo>
                  <a:cubicBezTo>
                    <a:pt x="92908" y="52708"/>
                    <a:pt x="92903" y="52229"/>
                    <a:pt x="92836" y="51725"/>
                  </a:cubicBezTo>
                  <a:cubicBezTo>
                    <a:pt x="92819" y="51600"/>
                    <a:pt x="92806" y="51467"/>
                    <a:pt x="92778" y="51331"/>
                  </a:cubicBezTo>
                  <a:cubicBezTo>
                    <a:pt x="92737" y="50969"/>
                    <a:pt x="92603" y="50616"/>
                    <a:pt x="92393" y="50267"/>
                  </a:cubicBezTo>
                  <a:cubicBezTo>
                    <a:pt x="92308" y="50126"/>
                    <a:pt x="92211" y="49990"/>
                    <a:pt x="92107" y="49864"/>
                  </a:cubicBezTo>
                  <a:cubicBezTo>
                    <a:pt x="91902" y="49600"/>
                    <a:pt x="91671" y="49357"/>
                    <a:pt x="91417" y="49140"/>
                  </a:cubicBezTo>
                  <a:cubicBezTo>
                    <a:pt x="91235" y="48977"/>
                    <a:pt x="91045" y="48815"/>
                    <a:pt x="90845" y="48666"/>
                  </a:cubicBezTo>
                  <a:cubicBezTo>
                    <a:pt x="86697" y="45352"/>
                    <a:pt x="78981" y="42832"/>
                    <a:pt x="75117" y="42470"/>
                  </a:cubicBezTo>
                  <a:cubicBezTo>
                    <a:pt x="70276" y="42017"/>
                    <a:pt x="58766" y="37343"/>
                    <a:pt x="56808" y="35254"/>
                  </a:cubicBezTo>
                  <a:cubicBezTo>
                    <a:pt x="54851" y="33164"/>
                    <a:pt x="54719" y="29345"/>
                    <a:pt x="55352" y="26541"/>
                  </a:cubicBezTo>
                  <a:cubicBezTo>
                    <a:pt x="55890" y="24186"/>
                    <a:pt x="56148" y="19717"/>
                    <a:pt x="62685" y="19717"/>
                  </a:cubicBezTo>
                  <a:cubicBezTo>
                    <a:pt x="63913" y="19717"/>
                    <a:pt x="65362" y="19874"/>
                    <a:pt x="67076" y="20233"/>
                  </a:cubicBezTo>
                  <a:cubicBezTo>
                    <a:pt x="71590" y="21175"/>
                    <a:pt x="79440" y="24616"/>
                    <a:pt x="83377" y="27206"/>
                  </a:cubicBezTo>
                  <a:cubicBezTo>
                    <a:pt x="88905" y="30834"/>
                    <a:pt x="87374" y="34682"/>
                    <a:pt x="90157" y="40598"/>
                  </a:cubicBezTo>
                  <a:cubicBezTo>
                    <a:pt x="91142" y="42705"/>
                    <a:pt x="92131" y="44566"/>
                    <a:pt x="93104" y="46179"/>
                  </a:cubicBezTo>
                  <a:cubicBezTo>
                    <a:pt x="93320" y="46535"/>
                    <a:pt x="93530" y="46874"/>
                    <a:pt x="93743" y="47200"/>
                  </a:cubicBezTo>
                  <a:cubicBezTo>
                    <a:pt x="93869" y="47401"/>
                    <a:pt x="93995" y="47596"/>
                    <a:pt x="94130" y="47786"/>
                  </a:cubicBezTo>
                  <a:cubicBezTo>
                    <a:pt x="94166" y="47836"/>
                    <a:pt x="94194" y="47883"/>
                    <a:pt x="94221" y="47932"/>
                  </a:cubicBezTo>
                  <a:cubicBezTo>
                    <a:pt x="94370" y="48160"/>
                    <a:pt x="94528" y="48383"/>
                    <a:pt x="94675" y="48587"/>
                  </a:cubicBezTo>
                  <a:cubicBezTo>
                    <a:pt x="94859" y="48835"/>
                    <a:pt x="95034" y="49082"/>
                    <a:pt x="95213" y="49308"/>
                  </a:cubicBezTo>
                  <a:cubicBezTo>
                    <a:pt x="95294" y="49423"/>
                    <a:pt x="95371" y="49523"/>
                    <a:pt x="95450" y="49623"/>
                  </a:cubicBezTo>
                  <a:cubicBezTo>
                    <a:pt x="95842" y="50131"/>
                    <a:pt x="96228" y="50588"/>
                    <a:pt x="96613" y="51007"/>
                  </a:cubicBezTo>
                  <a:cubicBezTo>
                    <a:pt x="98454" y="53014"/>
                    <a:pt x="100177" y="54029"/>
                    <a:pt x="101680" y="54029"/>
                  </a:cubicBezTo>
                  <a:cubicBezTo>
                    <a:pt x="102140" y="54029"/>
                    <a:pt x="102580" y="53934"/>
                    <a:pt x="102996" y="53743"/>
                  </a:cubicBezTo>
                  <a:cubicBezTo>
                    <a:pt x="103169" y="53659"/>
                    <a:pt x="103328" y="53553"/>
                    <a:pt x="103471" y="53425"/>
                  </a:cubicBezTo>
                  <a:cubicBezTo>
                    <a:pt x="103603" y="53302"/>
                    <a:pt x="103720" y="53165"/>
                    <a:pt x="103815" y="53012"/>
                  </a:cubicBezTo>
                  <a:cubicBezTo>
                    <a:pt x="103962" y="52775"/>
                    <a:pt x="104075" y="52519"/>
                    <a:pt x="104149" y="52250"/>
                  </a:cubicBezTo>
                  <a:cubicBezTo>
                    <a:pt x="104214" y="52023"/>
                    <a:pt x="104264" y="51792"/>
                    <a:pt x="104295" y="51557"/>
                  </a:cubicBezTo>
                  <a:cubicBezTo>
                    <a:pt x="104309" y="51462"/>
                    <a:pt x="104318" y="51367"/>
                    <a:pt x="104321" y="51272"/>
                  </a:cubicBezTo>
                  <a:cubicBezTo>
                    <a:pt x="104364" y="50801"/>
                    <a:pt x="104357" y="50286"/>
                    <a:pt x="104303" y="49741"/>
                  </a:cubicBezTo>
                  <a:cubicBezTo>
                    <a:pt x="104291" y="49551"/>
                    <a:pt x="104265" y="49366"/>
                    <a:pt x="104241" y="49172"/>
                  </a:cubicBezTo>
                  <a:cubicBezTo>
                    <a:pt x="104155" y="48556"/>
                    <a:pt x="104034" y="47906"/>
                    <a:pt x="103877" y="47251"/>
                  </a:cubicBezTo>
                  <a:cubicBezTo>
                    <a:pt x="103181" y="44294"/>
                    <a:pt x="101888" y="41135"/>
                    <a:pt x="101215" y="39500"/>
                  </a:cubicBezTo>
                  <a:cubicBezTo>
                    <a:pt x="100299" y="37282"/>
                    <a:pt x="100166" y="30516"/>
                    <a:pt x="99282" y="25623"/>
                  </a:cubicBezTo>
                  <a:cubicBezTo>
                    <a:pt x="98782" y="22891"/>
                    <a:pt x="97363" y="20409"/>
                    <a:pt x="95262" y="18594"/>
                  </a:cubicBezTo>
                  <a:cubicBezTo>
                    <a:pt x="87072" y="11490"/>
                    <a:pt x="64300" y="341"/>
                    <a:pt x="57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033325" y="2386500"/>
              <a:ext cx="579475" cy="853075"/>
            </a:xfrm>
            <a:custGeom>
              <a:rect b="b" l="l" r="r" t="t"/>
              <a:pathLst>
                <a:path extrusionOk="0" h="34123" w="23179">
                  <a:moveTo>
                    <a:pt x="12158" y="0"/>
                  </a:moveTo>
                  <a:lnTo>
                    <a:pt x="2866" y="2480"/>
                  </a:lnTo>
                  <a:lnTo>
                    <a:pt x="1121" y="2947"/>
                  </a:lnTo>
                  <a:lnTo>
                    <a:pt x="1" y="3244"/>
                  </a:lnTo>
                  <a:lnTo>
                    <a:pt x="66" y="3413"/>
                  </a:lnTo>
                  <a:lnTo>
                    <a:pt x="11999" y="34122"/>
                  </a:lnTo>
                  <a:lnTo>
                    <a:pt x="23178" y="30620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034975" y="2443050"/>
              <a:ext cx="577850" cy="796475"/>
            </a:xfrm>
            <a:custGeom>
              <a:rect b="b" l="l" r="r" t="t"/>
              <a:pathLst>
                <a:path extrusionOk="0" h="31859" w="23114">
                  <a:moveTo>
                    <a:pt x="3559" y="1"/>
                  </a:moveTo>
                  <a:cubicBezTo>
                    <a:pt x="3559" y="1"/>
                    <a:pt x="390" y="979"/>
                    <a:pt x="0" y="1152"/>
                  </a:cubicBezTo>
                  <a:lnTo>
                    <a:pt x="11935" y="31859"/>
                  </a:lnTo>
                  <a:lnTo>
                    <a:pt x="23114" y="2835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8125" y="2405250"/>
              <a:ext cx="3316050" cy="1898850"/>
            </a:xfrm>
            <a:custGeom>
              <a:rect b="b" l="l" r="r" t="t"/>
              <a:pathLst>
                <a:path extrusionOk="0" h="75954" w="132642">
                  <a:moveTo>
                    <a:pt x="114366" y="1"/>
                  </a:moveTo>
                  <a:lnTo>
                    <a:pt x="0" y="26462"/>
                  </a:lnTo>
                  <a:lnTo>
                    <a:pt x="5177" y="43750"/>
                  </a:lnTo>
                  <a:lnTo>
                    <a:pt x="15163" y="75954"/>
                  </a:lnTo>
                  <a:lnTo>
                    <a:pt x="128861" y="51514"/>
                  </a:lnTo>
                  <a:cubicBezTo>
                    <a:pt x="131264" y="51001"/>
                    <a:pt x="132642" y="48463"/>
                    <a:pt x="131766" y="46170"/>
                  </a:cubicBezTo>
                  <a:lnTo>
                    <a:pt x="120331" y="16233"/>
                  </a:lnTo>
                  <a:lnTo>
                    <a:pt x="114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161650" y="3432600"/>
              <a:ext cx="175075" cy="163625"/>
            </a:xfrm>
            <a:custGeom>
              <a:rect b="b" l="l" r="r" t="t"/>
              <a:pathLst>
                <a:path extrusionOk="0" h="6545" w="7003">
                  <a:moveTo>
                    <a:pt x="3474" y="1"/>
                  </a:moveTo>
                  <a:cubicBezTo>
                    <a:pt x="2360" y="1"/>
                    <a:pt x="1308" y="571"/>
                    <a:pt x="703" y="1536"/>
                  </a:cubicBezTo>
                  <a:cubicBezTo>
                    <a:pt x="0" y="2656"/>
                    <a:pt x="43" y="4091"/>
                    <a:pt x="810" y="5169"/>
                  </a:cubicBezTo>
                  <a:cubicBezTo>
                    <a:pt x="1433" y="6044"/>
                    <a:pt x="2432" y="6545"/>
                    <a:pt x="3476" y="6545"/>
                  </a:cubicBezTo>
                  <a:cubicBezTo>
                    <a:pt x="3718" y="6545"/>
                    <a:pt x="3964" y="6518"/>
                    <a:pt x="4207" y="6462"/>
                  </a:cubicBezTo>
                  <a:cubicBezTo>
                    <a:pt x="5498" y="6165"/>
                    <a:pt x="6483" y="5122"/>
                    <a:pt x="6702" y="3816"/>
                  </a:cubicBezTo>
                  <a:cubicBezTo>
                    <a:pt x="7002" y="2035"/>
                    <a:pt x="5801" y="346"/>
                    <a:pt x="4021" y="47"/>
                  </a:cubicBezTo>
                  <a:cubicBezTo>
                    <a:pt x="3838" y="16"/>
                    <a:pt x="3655" y="1"/>
                    <a:pt x="347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0"/>
          <p:cNvSpPr/>
          <p:nvPr/>
        </p:nvSpPr>
        <p:spPr>
          <a:xfrm>
            <a:off x="6823780" y="2870479"/>
            <a:ext cx="531985" cy="472790"/>
          </a:xfrm>
          <a:custGeom>
            <a:rect b="b" l="l" r="r" t="t"/>
            <a:pathLst>
              <a:path extrusionOk="0" h="37695" w="37696">
                <a:moveTo>
                  <a:pt x="0" y="1"/>
                </a:moveTo>
                <a:lnTo>
                  <a:pt x="0" y="37695"/>
                </a:lnTo>
                <a:lnTo>
                  <a:pt x="37695" y="37695"/>
                </a:lnTo>
                <a:lnTo>
                  <a:pt x="376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97025" y="2851528"/>
            <a:ext cx="585485" cy="18964"/>
          </a:xfrm>
          <a:custGeom>
            <a:rect b="b" l="l" r="r" t="t"/>
            <a:pathLst>
              <a:path extrusionOk="0" h="1512" w="41487">
                <a:moveTo>
                  <a:pt x="1" y="0"/>
                </a:moveTo>
                <a:lnTo>
                  <a:pt x="1" y="1512"/>
                </a:lnTo>
                <a:lnTo>
                  <a:pt x="41487" y="1512"/>
                </a:lnTo>
                <a:lnTo>
                  <a:pt x="41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989438" y="2594284"/>
            <a:ext cx="200652" cy="749000"/>
          </a:xfrm>
          <a:custGeom>
            <a:rect b="b" l="l" r="r" t="t"/>
            <a:pathLst>
              <a:path extrusionOk="0" h="59717" w="14218">
                <a:moveTo>
                  <a:pt x="0" y="1"/>
                </a:moveTo>
                <a:lnTo>
                  <a:pt x="0" y="59717"/>
                </a:lnTo>
                <a:lnTo>
                  <a:pt x="14217" y="59717"/>
                </a:lnTo>
                <a:lnTo>
                  <a:pt x="142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7039408" y="3272706"/>
            <a:ext cx="105364" cy="70539"/>
          </a:xfrm>
          <a:custGeom>
            <a:rect b="b" l="l" r="r" t="t"/>
            <a:pathLst>
              <a:path extrusionOk="0" h="5624" w="7466">
                <a:moveTo>
                  <a:pt x="1" y="0"/>
                </a:moveTo>
                <a:lnTo>
                  <a:pt x="1" y="5624"/>
                </a:lnTo>
                <a:lnTo>
                  <a:pt x="7466" y="5624"/>
                </a:lnTo>
                <a:lnTo>
                  <a:pt x="7466" y="0"/>
                </a:lnTo>
                <a:close/>
              </a:path>
            </a:pathLst>
          </a:custGeom>
          <a:solidFill>
            <a:srgbClr val="2A26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7015841" y="2566040"/>
            <a:ext cx="143708" cy="28258"/>
          </a:xfrm>
          <a:custGeom>
            <a:rect b="b" l="l" r="r" t="t"/>
            <a:pathLst>
              <a:path extrusionOk="0" h="2253" w="10183">
                <a:moveTo>
                  <a:pt x="1" y="0"/>
                </a:moveTo>
                <a:lnTo>
                  <a:pt x="1" y="2253"/>
                </a:lnTo>
                <a:lnTo>
                  <a:pt x="10183" y="2253"/>
                </a:lnTo>
                <a:lnTo>
                  <a:pt x="101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7107173" y="2767511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0" y="3289"/>
                </a:lnTo>
                <a:lnTo>
                  <a:pt x="3288" y="32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7107173" y="2767511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7026933" y="2629715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1" y="3288"/>
                </a:lnTo>
                <a:lnTo>
                  <a:pt x="3288" y="328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7026933" y="2629715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3288" y="3288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7107173" y="2629715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0" y="3288"/>
                </a:lnTo>
                <a:lnTo>
                  <a:pt x="3288" y="328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7107173" y="2629715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3288" y="3288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7026933" y="2698632"/>
            <a:ext cx="46416" cy="41227"/>
          </a:xfrm>
          <a:custGeom>
            <a:rect b="b" l="l" r="r" t="t"/>
            <a:pathLst>
              <a:path extrusionOk="0" h="3287" w="3289">
                <a:moveTo>
                  <a:pt x="1" y="0"/>
                </a:moveTo>
                <a:lnTo>
                  <a:pt x="1" y="3286"/>
                </a:lnTo>
                <a:lnTo>
                  <a:pt x="3288" y="328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7026933" y="2698632"/>
            <a:ext cx="46416" cy="41227"/>
          </a:xfrm>
          <a:custGeom>
            <a:rect b="b" l="l" r="r" t="t"/>
            <a:pathLst>
              <a:path extrusionOk="0" h="3287" w="3289">
                <a:moveTo>
                  <a:pt x="1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7107173" y="2698632"/>
            <a:ext cx="46416" cy="41227"/>
          </a:xfrm>
          <a:custGeom>
            <a:rect b="b" l="l" r="r" t="t"/>
            <a:pathLst>
              <a:path extrusionOk="0" h="3287" w="3289">
                <a:moveTo>
                  <a:pt x="0" y="0"/>
                </a:moveTo>
                <a:lnTo>
                  <a:pt x="0" y="3286"/>
                </a:lnTo>
                <a:lnTo>
                  <a:pt x="3288" y="3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7107173" y="2698632"/>
            <a:ext cx="46416" cy="41227"/>
          </a:xfrm>
          <a:custGeom>
            <a:rect b="b" l="l" r="r" t="t"/>
            <a:pathLst>
              <a:path extrusionOk="0" h="3287" w="3289">
                <a:moveTo>
                  <a:pt x="0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7026933" y="2767511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1" y="3289"/>
                </a:lnTo>
                <a:lnTo>
                  <a:pt x="3288" y="328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7026933" y="2767511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7026933" y="2836403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1" y="3289"/>
                </a:lnTo>
                <a:lnTo>
                  <a:pt x="3288" y="328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026933" y="2836403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7107173" y="2836403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0" y="3289"/>
                </a:lnTo>
                <a:lnTo>
                  <a:pt x="3288" y="32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7107173" y="2836403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7217851" y="2895111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217851" y="2895111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7217851" y="2963137"/>
            <a:ext cx="39995" cy="35545"/>
          </a:xfrm>
          <a:custGeom>
            <a:rect b="b" l="l" r="r" t="t"/>
            <a:pathLst>
              <a:path extrusionOk="0" h="2834" w="2834">
                <a:moveTo>
                  <a:pt x="1" y="1"/>
                </a:moveTo>
                <a:lnTo>
                  <a:pt x="1" y="2833"/>
                </a:lnTo>
                <a:lnTo>
                  <a:pt x="2833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7217851" y="2963137"/>
            <a:ext cx="39995" cy="35545"/>
          </a:xfrm>
          <a:custGeom>
            <a:rect b="b" l="l" r="r" t="t"/>
            <a:pathLst>
              <a:path extrusionOk="0" h="2834" w="2834">
                <a:moveTo>
                  <a:pt x="1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7217851" y="3031176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7217851" y="3031176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7217851" y="3099215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7217851" y="3099215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217851" y="3167242"/>
            <a:ext cx="39995" cy="35545"/>
          </a:xfrm>
          <a:custGeom>
            <a:rect b="b" l="l" r="r" t="t"/>
            <a:pathLst>
              <a:path extrusionOk="0" h="2834" w="2834">
                <a:moveTo>
                  <a:pt x="1" y="1"/>
                </a:moveTo>
                <a:lnTo>
                  <a:pt x="1" y="2833"/>
                </a:lnTo>
                <a:lnTo>
                  <a:pt x="2833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217851" y="3167242"/>
            <a:ext cx="39995" cy="35545"/>
          </a:xfrm>
          <a:custGeom>
            <a:rect b="b" l="l" r="r" t="t"/>
            <a:pathLst>
              <a:path extrusionOk="0" h="2834" w="2834">
                <a:moveTo>
                  <a:pt x="1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217851" y="3235281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217851" y="3235281"/>
            <a:ext cx="39995" cy="35533"/>
          </a:xfrm>
          <a:custGeom>
            <a:rect b="b" l="l" r="r" t="t"/>
            <a:pathLst>
              <a:path extrusionOk="0" h="2833" w="2834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6921208" y="2895111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921208" y="2895111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921208" y="2963137"/>
            <a:ext cx="40009" cy="35545"/>
          </a:xfrm>
          <a:custGeom>
            <a:rect b="b" l="l" r="r" t="t"/>
            <a:pathLst>
              <a:path extrusionOk="0" h="2834" w="2835">
                <a:moveTo>
                  <a:pt x="1" y="1"/>
                </a:moveTo>
                <a:lnTo>
                  <a:pt x="1" y="2833"/>
                </a:lnTo>
                <a:lnTo>
                  <a:pt x="2835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6921208" y="2963137"/>
            <a:ext cx="40009" cy="35545"/>
          </a:xfrm>
          <a:custGeom>
            <a:rect b="b" l="l" r="r" t="t"/>
            <a:pathLst>
              <a:path extrusionOk="0" h="2834" w="2835">
                <a:moveTo>
                  <a:pt x="1" y="1"/>
                </a:moveTo>
                <a:lnTo>
                  <a:pt x="2835" y="2833"/>
                </a:lnTo>
                <a:lnTo>
                  <a:pt x="28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6921208" y="3031176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6921208" y="3031176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6921208" y="3099215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6921208" y="3099215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6921208" y="3167242"/>
            <a:ext cx="40009" cy="35545"/>
          </a:xfrm>
          <a:custGeom>
            <a:rect b="b" l="l" r="r" t="t"/>
            <a:pathLst>
              <a:path extrusionOk="0" h="2834" w="2835">
                <a:moveTo>
                  <a:pt x="1" y="1"/>
                </a:moveTo>
                <a:lnTo>
                  <a:pt x="1" y="2833"/>
                </a:lnTo>
                <a:lnTo>
                  <a:pt x="2835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6921208" y="3167242"/>
            <a:ext cx="40009" cy="35545"/>
          </a:xfrm>
          <a:custGeom>
            <a:rect b="b" l="l" r="r" t="t"/>
            <a:pathLst>
              <a:path extrusionOk="0" h="2834" w="2835">
                <a:moveTo>
                  <a:pt x="1" y="1"/>
                </a:moveTo>
                <a:lnTo>
                  <a:pt x="2835" y="2833"/>
                </a:lnTo>
                <a:lnTo>
                  <a:pt x="28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6921208" y="3235281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6921208" y="3235281"/>
            <a:ext cx="40009" cy="35533"/>
          </a:xfrm>
          <a:custGeom>
            <a:rect b="b" l="l" r="r" t="t"/>
            <a:pathLst>
              <a:path extrusionOk="0" h="2833" w="2835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7026933" y="2905320"/>
            <a:ext cx="46416" cy="41227"/>
          </a:xfrm>
          <a:custGeom>
            <a:rect b="b" l="l" r="r" t="t"/>
            <a:pathLst>
              <a:path extrusionOk="0" h="3287" w="3289">
                <a:moveTo>
                  <a:pt x="1" y="0"/>
                </a:moveTo>
                <a:lnTo>
                  <a:pt x="1" y="3286"/>
                </a:lnTo>
                <a:lnTo>
                  <a:pt x="3288" y="328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7026933" y="2905320"/>
            <a:ext cx="46416" cy="41227"/>
          </a:xfrm>
          <a:custGeom>
            <a:rect b="b" l="l" r="r" t="t"/>
            <a:pathLst>
              <a:path extrusionOk="0" h="3287" w="3289">
                <a:moveTo>
                  <a:pt x="1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7107173" y="2905320"/>
            <a:ext cx="46416" cy="41227"/>
          </a:xfrm>
          <a:custGeom>
            <a:rect b="b" l="l" r="r" t="t"/>
            <a:pathLst>
              <a:path extrusionOk="0" h="3287" w="3289">
                <a:moveTo>
                  <a:pt x="0" y="0"/>
                </a:moveTo>
                <a:lnTo>
                  <a:pt x="0" y="3286"/>
                </a:lnTo>
                <a:lnTo>
                  <a:pt x="3288" y="3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107173" y="2905320"/>
            <a:ext cx="46416" cy="41227"/>
          </a:xfrm>
          <a:custGeom>
            <a:rect b="b" l="l" r="r" t="t"/>
            <a:pathLst>
              <a:path extrusionOk="0" h="3287" w="3289">
                <a:moveTo>
                  <a:pt x="0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026933" y="2974212"/>
            <a:ext cx="46416" cy="41240"/>
          </a:xfrm>
          <a:custGeom>
            <a:rect b="b" l="l" r="r" t="t"/>
            <a:pathLst>
              <a:path extrusionOk="0" h="3288" w="3289">
                <a:moveTo>
                  <a:pt x="1" y="0"/>
                </a:moveTo>
                <a:lnTo>
                  <a:pt x="1" y="3288"/>
                </a:lnTo>
                <a:lnTo>
                  <a:pt x="3288" y="328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026933" y="2974212"/>
            <a:ext cx="46416" cy="41240"/>
          </a:xfrm>
          <a:custGeom>
            <a:rect b="b" l="l" r="r" t="t"/>
            <a:pathLst>
              <a:path extrusionOk="0" h="3288" w="3289">
                <a:moveTo>
                  <a:pt x="1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7107173" y="2974212"/>
            <a:ext cx="46416" cy="41240"/>
          </a:xfrm>
          <a:custGeom>
            <a:rect b="b" l="l" r="r" t="t"/>
            <a:pathLst>
              <a:path extrusionOk="0" h="3288" w="3289">
                <a:moveTo>
                  <a:pt x="0" y="0"/>
                </a:moveTo>
                <a:lnTo>
                  <a:pt x="0" y="3288"/>
                </a:lnTo>
                <a:lnTo>
                  <a:pt x="3288" y="3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107173" y="2974212"/>
            <a:ext cx="46416" cy="41240"/>
          </a:xfrm>
          <a:custGeom>
            <a:rect b="b" l="l" r="r" t="t"/>
            <a:pathLst>
              <a:path extrusionOk="0" h="3288" w="3289">
                <a:moveTo>
                  <a:pt x="0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7026933" y="3043091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1" y="3289"/>
                </a:lnTo>
                <a:lnTo>
                  <a:pt x="3288" y="328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7026933" y="3043091"/>
            <a:ext cx="46416" cy="41252"/>
          </a:xfrm>
          <a:custGeom>
            <a:rect b="b" l="l" r="r" t="t"/>
            <a:pathLst>
              <a:path extrusionOk="0" h="3289" w="3289">
                <a:moveTo>
                  <a:pt x="1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7107173" y="3043091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0" y="3289"/>
                </a:lnTo>
                <a:lnTo>
                  <a:pt x="3288" y="32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7107173" y="3043091"/>
            <a:ext cx="46416" cy="41252"/>
          </a:xfrm>
          <a:custGeom>
            <a:rect b="b" l="l" r="r" t="t"/>
            <a:pathLst>
              <a:path extrusionOk="0" h="3289" w="3289">
                <a:moveTo>
                  <a:pt x="0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7026933" y="3112008"/>
            <a:ext cx="46416" cy="41227"/>
          </a:xfrm>
          <a:custGeom>
            <a:rect b="b" l="l" r="r" t="t"/>
            <a:pathLst>
              <a:path extrusionOk="0" h="3287" w="3289">
                <a:moveTo>
                  <a:pt x="1" y="0"/>
                </a:moveTo>
                <a:lnTo>
                  <a:pt x="1" y="3287"/>
                </a:lnTo>
                <a:lnTo>
                  <a:pt x="3288" y="328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7026933" y="3112008"/>
            <a:ext cx="46416" cy="41227"/>
          </a:xfrm>
          <a:custGeom>
            <a:rect b="b" l="l" r="r" t="t"/>
            <a:pathLst>
              <a:path extrusionOk="0" h="3287" w="3289">
                <a:moveTo>
                  <a:pt x="1" y="0"/>
                </a:moveTo>
                <a:lnTo>
                  <a:pt x="3288" y="3287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7107173" y="3112008"/>
            <a:ext cx="46416" cy="41227"/>
          </a:xfrm>
          <a:custGeom>
            <a:rect b="b" l="l" r="r" t="t"/>
            <a:pathLst>
              <a:path extrusionOk="0" h="3287" w="3289">
                <a:moveTo>
                  <a:pt x="0" y="0"/>
                </a:moveTo>
                <a:lnTo>
                  <a:pt x="0" y="3287"/>
                </a:lnTo>
                <a:lnTo>
                  <a:pt x="3288" y="3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7107173" y="3112008"/>
            <a:ext cx="46416" cy="41227"/>
          </a:xfrm>
          <a:custGeom>
            <a:rect b="b" l="l" r="r" t="t"/>
            <a:pathLst>
              <a:path extrusionOk="0" h="3287" w="3289">
                <a:moveTo>
                  <a:pt x="0" y="0"/>
                </a:moveTo>
                <a:lnTo>
                  <a:pt x="3288" y="3287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7026933" y="3180900"/>
            <a:ext cx="46416" cy="41240"/>
          </a:xfrm>
          <a:custGeom>
            <a:rect b="b" l="l" r="r" t="t"/>
            <a:pathLst>
              <a:path extrusionOk="0" h="3288" w="3289">
                <a:moveTo>
                  <a:pt x="1" y="0"/>
                </a:moveTo>
                <a:lnTo>
                  <a:pt x="1" y="3288"/>
                </a:lnTo>
                <a:lnTo>
                  <a:pt x="3288" y="328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7026933" y="3180900"/>
            <a:ext cx="46416" cy="41240"/>
          </a:xfrm>
          <a:custGeom>
            <a:rect b="b" l="l" r="r" t="t"/>
            <a:pathLst>
              <a:path extrusionOk="0" h="3288" w="3289">
                <a:moveTo>
                  <a:pt x="1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7107173" y="3180900"/>
            <a:ext cx="46416" cy="41240"/>
          </a:xfrm>
          <a:custGeom>
            <a:rect b="b" l="l" r="r" t="t"/>
            <a:pathLst>
              <a:path extrusionOk="0" h="3288" w="3289">
                <a:moveTo>
                  <a:pt x="0" y="0"/>
                </a:moveTo>
                <a:lnTo>
                  <a:pt x="0" y="3288"/>
                </a:lnTo>
                <a:lnTo>
                  <a:pt x="3288" y="3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7107173" y="3180900"/>
            <a:ext cx="46416" cy="41240"/>
          </a:xfrm>
          <a:custGeom>
            <a:rect b="b" l="l" r="r" t="t"/>
            <a:pathLst>
              <a:path extrusionOk="0" h="3288" w="3289">
                <a:moveTo>
                  <a:pt x="0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0"/>
          <p:cNvGrpSpPr/>
          <p:nvPr/>
        </p:nvGrpSpPr>
        <p:grpSpPr>
          <a:xfrm>
            <a:off x="1564099" y="3718451"/>
            <a:ext cx="862916" cy="724625"/>
            <a:chOff x="202950" y="1579375"/>
            <a:chExt cx="1537900" cy="1275075"/>
          </a:xfrm>
        </p:grpSpPr>
        <p:sp>
          <p:nvSpPr>
            <p:cNvPr id="453" name="Google Shape;453;p20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015775" y="2593800"/>
              <a:ext cx="46275" cy="71875"/>
            </a:xfrm>
            <a:custGeom>
              <a:rect b="b" l="l" r="r" t="t"/>
              <a:pathLst>
                <a:path extrusionOk="0" h="2875" w="1851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827225" y="2009625"/>
              <a:ext cx="258075" cy="248250"/>
            </a:xfrm>
            <a:custGeom>
              <a:rect b="b" l="l" r="r" t="t"/>
              <a:pathLst>
                <a:path extrusionOk="0" h="9930" w="10323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0"/>
          <p:cNvSpPr txBox="1"/>
          <p:nvPr/>
        </p:nvSpPr>
        <p:spPr>
          <a:xfrm>
            <a:off x="2699600" y="1710800"/>
            <a:ext cx="50124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Launching a 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functioning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platform that allows for an innovative real estate searching experience.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2624975" y="3782025"/>
            <a:ext cx="50124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Possibly have an impact in the national market, with the potential to become a standard solution in the selection of a property.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1612888" y="2701463"/>
            <a:ext cx="5061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 response from real estate agents and clients, based on the platform’s utility and efficacy.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"/>
          <p:cNvSpPr txBox="1"/>
          <p:nvPr>
            <p:ph type="ctrTitle"/>
          </p:nvPr>
        </p:nvSpPr>
        <p:spPr>
          <a:xfrm>
            <a:off x="7147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RELATED WORK</a:t>
            </a:r>
            <a:endParaRPr sz="1400"/>
          </a:p>
        </p:txBody>
      </p:sp>
      <p:pic>
        <p:nvPicPr>
          <p:cNvPr id="477" name="Google Shape;4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63" y="2038350"/>
            <a:ext cx="42862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1"/>
          <p:cNvSpPr txBox="1"/>
          <p:nvPr/>
        </p:nvSpPr>
        <p:spPr>
          <a:xfrm>
            <a:off x="1004250" y="3681050"/>
            <a:ext cx="71355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Estate environment there no existing websites that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characteristics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vision equal to the one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proposed.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C8F7F3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