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9000-0BD6-4EDF-B10A-DEA487A87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2B111-EFDF-4679-AE77-0639751B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3D6B-276F-497F-809E-02320E49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BAC09-D9F8-475E-BE6F-650B7FC3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C086-18CA-47F8-80E3-F0F0AACE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25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71F6-46F8-4A38-A8DA-8FBD6C10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99BAD-E8DB-4B0D-9EBE-7D864606E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5B6C-AFC5-4ED6-A4CB-F70170A7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C5A4-C6BB-46F8-8A6A-C2305D1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94A6-9E62-4472-8B5D-156E93E3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2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9297-A771-4CC5-B820-E5D616E00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9B906-1264-4E8D-A127-539A8B6A4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D15B-35B2-460B-B03F-1B6344D4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0B2A-661F-412C-B8CB-FB4AAE99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BDCC-D610-40CA-B880-F0B3B8E5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779A-C786-4C9C-A4A5-47AEDF3E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16D5-2109-426E-8359-7E25F4F3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AD3B-2E27-4136-A295-F9CFA4DE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0573-0605-4767-8909-369CBA6E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E71C-8D60-4B95-8020-07509A30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4B22-0250-4C99-A733-B822DABA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1384-18E8-4B08-B868-68827B5B4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2E88-B808-4FFD-91A5-07BA8FF3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7FEF-5C2A-4518-B767-EB681E17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2E27-96F7-4A76-B1DE-1D6660BE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04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2001-26D0-4488-AF63-F274F313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58FE-7D26-4EFC-BEEF-160469A5E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E0AC0-D2D0-47B3-9729-B6EAD5E35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59BC1-E266-49CC-82C0-1CB93341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07131-85C3-4E2C-85B2-07136445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A847-FF77-49E8-B837-9823C475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2C7A-B88D-43CE-A530-D92F4C60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41ECA-EF35-4EE7-B3E8-2D109DD6C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C65BB-DC44-44C8-8645-174BB8F13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735C6-8FFD-4383-8874-93DE04579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1C5C5-B022-46E6-BC0C-12CF97A18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265A7-0CEA-4526-8B72-F7ED781E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5CC98-C308-4989-A410-BCF74B38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996ED-40ED-4E95-A671-8A7DDBB3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2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4F4B-BA05-4E4E-B24B-434D15C5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A107-0F10-42A0-B9AA-CA54BAE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EEFAC-A44A-4CE1-BCA7-583A531E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7C3A6-C33A-4BE1-85A0-9083B3DC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F3B75-042F-46A3-B880-3ED65882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94DED-2A93-4410-90B5-A93EC7EB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987ED-5699-45AE-9971-C381F747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6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F0CB-1602-455B-B2BB-90DAFB8F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C891-E94B-4929-9BD1-A78C7ACB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52795-E85D-40C7-9691-630367E09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1FCA5-AF89-4BDC-9071-0E0C8F1F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E0F7-731C-4265-945D-3CDBEB07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AEE74-21AB-4EDD-AA77-570352D6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E6B8-A06D-4F1E-978A-16AF5C63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13BE1-B646-4467-B4EB-9861A036B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FD65D-2B63-49C9-917F-C2A25477D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D1A1-D974-4254-9ECC-501F1AFF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F57BD-A260-4060-8D5A-FB8AF543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76B06-9EC3-4E2C-9A31-748EC15D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6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71BEC-16F1-4CB2-8210-8320446C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11E1-0702-44CC-99C8-6E3BDF2BF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B0623-3B09-488B-B835-000A738D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D8D3B-49F9-45A7-82F6-C566D9A3AF4C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F60E-4363-48AF-9C2A-A08D708A5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0369-5F94-4012-ACEA-D407B0B4C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485E-0A67-4BD7-AB62-128DB0088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2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D46DC2-41E6-4A00-A780-B91968208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27" b="32518"/>
          <a:stretch/>
        </p:blipFill>
        <p:spPr>
          <a:xfrm>
            <a:off x="0" y="0"/>
            <a:ext cx="12192000" cy="407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6F8F2-D4B0-426B-9536-A3020FCD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4468"/>
            <a:ext cx="2115911" cy="2513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F6320-BA9A-4004-A60F-127F66CFD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910" y="4393613"/>
            <a:ext cx="2456089" cy="24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Charlie</dc:creator>
  <cp:lastModifiedBy>Lee Charlie</cp:lastModifiedBy>
  <cp:revision>1</cp:revision>
  <dcterms:created xsi:type="dcterms:W3CDTF">2018-08-13T01:17:32Z</dcterms:created>
  <dcterms:modified xsi:type="dcterms:W3CDTF">2018-08-13T01:24:33Z</dcterms:modified>
</cp:coreProperties>
</file>