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3"/>
  </p:notesMasterIdLst>
  <p:sldIdLst>
    <p:sldId id="256" r:id="rId3"/>
    <p:sldId id="257" r:id="rId4"/>
    <p:sldId id="261" r:id="rId5"/>
    <p:sldId id="265" r:id="rId6"/>
    <p:sldId id="286" r:id="rId7"/>
    <p:sldId id="276" r:id="rId8"/>
    <p:sldId id="287" r:id="rId9"/>
    <p:sldId id="267" r:id="rId10"/>
    <p:sldId id="288" r:id="rId11"/>
    <p:sldId id="289" r:id="rId12"/>
    <p:sldId id="277" r:id="rId13"/>
    <p:sldId id="262" r:id="rId14"/>
    <p:sldId id="268" r:id="rId15"/>
    <p:sldId id="278" r:id="rId16"/>
    <p:sldId id="279" r:id="rId17"/>
    <p:sldId id="280" r:id="rId18"/>
    <p:sldId id="269" r:id="rId19"/>
    <p:sldId id="263" r:id="rId20"/>
    <p:sldId id="270" r:id="rId21"/>
    <p:sldId id="271" r:id="rId22"/>
    <p:sldId id="281" r:id="rId23"/>
    <p:sldId id="282" r:id="rId24"/>
    <p:sldId id="283" r:id="rId25"/>
    <p:sldId id="264" r:id="rId26"/>
    <p:sldId id="285" r:id="rId27"/>
    <p:sldId id="284" r:id="rId28"/>
    <p:sldId id="272" r:id="rId29"/>
    <p:sldId id="273" r:id="rId30"/>
    <p:sldId id="274" r:id="rId31"/>
    <p:sldId id="27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6188"/>
    <a:srgbClr val="E7C7A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27" autoAdjust="0"/>
  </p:normalViewPr>
  <p:slideViewPr>
    <p:cSldViewPr snapToGrid="0" showGuides="1">
      <p:cViewPr varScale="1">
        <p:scale>
          <a:sx n="77" d="100"/>
          <a:sy n="77" d="100"/>
        </p:scale>
        <p:origin x="282"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2022/4/18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extLst>
      <p:ext uri="{BB962C8B-B14F-4D97-AF65-F5344CB8AC3E}">
        <p14:creationId xmlns:p14="http://schemas.microsoft.com/office/powerpoint/2010/main" val="406522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2.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extLst>
      <p:ext uri="{BB962C8B-B14F-4D97-AF65-F5344CB8AC3E}">
        <p14:creationId xmlns:p14="http://schemas.microsoft.com/office/powerpoint/2010/main" val="205185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4</a:t>
            </a:fld>
            <a:endParaRPr lang="zh-CN" altLang="en-US"/>
          </a:p>
        </p:txBody>
      </p:sp>
    </p:spTree>
    <p:extLst>
      <p:ext uri="{BB962C8B-B14F-4D97-AF65-F5344CB8AC3E}">
        <p14:creationId xmlns:p14="http://schemas.microsoft.com/office/powerpoint/2010/main" val="26244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0F864D19-9D93-47A8-8EC6-5175BEEC192E}" type="slidenum">
              <a:rPr lang="zh-CN" altLang="en-US" smtClean="0"/>
              <a:t>12</a:t>
            </a:fld>
            <a:endParaRPr lang="zh-CN" altLang="en-US"/>
          </a:p>
        </p:txBody>
      </p:sp>
    </p:spTree>
    <p:extLst>
      <p:ext uri="{BB962C8B-B14F-4D97-AF65-F5344CB8AC3E}">
        <p14:creationId xmlns:p14="http://schemas.microsoft.com/office/powerpoint/2010/main" val="610673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89762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20</a:t>
            </a:fld>
            <a:endParaRPr lang="zh-CN" altLang="en-US"/>
          </a:p>
        </p:txBody>
      </p:sp>
    </p:spTree>
    <p:extLst>
      <p:ext uri="{BB962C8B-B14F-4D97-AF65-F5344CB8AC3E}">
        <p14:creationId xmlns:p14="http://schemas.microsoft.com/office/powerpoint/2010/main" val="245216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524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371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932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298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03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4675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4645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149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0378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7877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647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
        <p:nvSpPr>
          <p:cNvPr id="11" name="矩形 10"/>
          <p:cNvSpPr/>
          <p:nvPr userDrawn="1"/>
        </p:nvSpPr>
        <p:spPr>
          <a:xfrm>
            <a:off x="8712796" y="4459951"/>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userDrawn="1"/>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2022/4/18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2022/4/18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8728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51379" y="4026313"/>
            <a:ext cx="4632385" cy="523220"/>
          </a:xfrm>
          <a:prstGeom prst="rect">
            <a:avLst/>
          </a:prstGeom>
          <a:noFill/>
        </p:spPr>
        <p:txBody>
          <a:bodyPr wrap="square" rtlCol="0">
            <a:spAutoFit/>
          </a:bodyPr>
          <a:lstStyle/>
          <a:p>
            <a:pPr algn="ctr"/>
            <a:r>
              <a:rPr lang="zh-CN" altLang="en-US" sz="2800" dirty="0">
                <a:solidFill>
                  <a:schemeClr val="bg2">
                    <a:lumMod val="50000"/>
                  </a:schemeClr>
                </a:solidFill>
                <a:latin typeface="Agency FB" panose="020B0503020202020204" pitchFamily="34" charset="0"/>
                <a:cs typeface="+mn-ea"/>
                <a:sym typeface="+mn-lt"/>
              </a:rPr>
              <a:t>洞  穴  之  喻</a:t>
            </a:r>
          </a:p>
        </p:txBody>
      </p:sp>
      <p:sp>
        <p:nvSpPr>
          <p:cNvPr id="22" name="文本框 21"/>
          <p:cNvSpPr txBox="1"/>
          <p:nvPr/>
        </p:nvSpPr>
        <p:spPr>
          <a:xfrm>
            <a:off x="483276" y="5766832"/>
            <a:ext cx="6201048" cy="32316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zh-CN" altLang="en-US" sz="1500" dirty="0">
                <a:solidFill>
                  <a:schemeClr val="tx1">
                    <a:lumMod val="85000"/>
                    <a:lumOff val="15000"/>
                  </a:schemeClr>
                </a:solidFill>
                <a:latin typeface="+mn-lt"/>
                <a:ea typeface="+mn-ea"/>
                <a:cs typeface="+mn-ea"/>
                <a:sym typeface="+mn-lt"/>
              </a:rPr>
              <a:t>小组成员：吴宇贤  覃兮  潘雨然  刘耀威  熊锦玟  李欣悦</a:t>
            </a:r>
            <a:endParaRPr lang="en-US" altLang="zh-CN" sz="1500" dirty="0">
              <a:solidFill>
                <a:schemeClr val="tx1">
                  <a:lumMod val="85000"/>
                  <a:lumOff val="15000"/>
                </a:schemeClr>
              </a:solidFill>
              <a:latin typeface="+mn-lt"/>
              <a:ea typeface="+mn-ea"/>
              <a:cs typeface="+mn-ea"/>
              <a:sym typeface="+mn-lt"/>
            </a:endParaRPr>
          </a:p>
        </p:txBody>
      </p:sp>
      <p:sp>
        <p:nvSpPr>
          <p:cNvPr id="23" name="文本框 22"/>
          <p:cNvSpPr txBox="1"/>
          <p:nvPr/>
        </p:nvSpPr>
        <p:spPr>
          <a:xfrm>
            <a:off x="483276" y="5370530"/>
            <a:ext cx="1816304" cy="338554"/>
          </a:xfrm>
          <a:prstGeom prst="rect">
            <a:avLst/>
          </a:prstGeom>
          <a:noFill/>
        </p:spPr>
        <p:txBody>
          <a:bodyPr wrap="square" rtlCol="0">
            <a:spAutoFit/>
          </a:bodyPr>
          <a:lstStyle/>
          <a:p>
            <a:pPr algn="dist"/>
            <a:r>
              <a:rPr lang="zh-CN" altLang="en-US" sz="1600" dirty="0">
                <a:solidFill>
                  <a:schemeClr val="bg2">
                    <a:lumMod val="50000"/>
                  </a:schemeClr>
                </a:solidFill>
                <a:cs typeface="+mn-ea"/>
                <a:sym typeface="+mn-lt"/>
              </a:rPr>
              <a:t>汇报人：熊锦玟</a:t>
            </a:r>
          </a:p>
        </p:txBody>
      </p:sp>
      <p:cxnSp>
        <p:nvCxnSpPr>
          <p:cNvPr id="24" name="直接连接符 23"/>
          <p:cNvCxnSpPr/>
          <p:nvPr/>
        </p:nvCxnSpPr>
        <p:spPr>
          <a:xfrm>
            <a:off x="521376" y="4595127"/>
            <a:ext cx="2774274"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748329" y="779663"/>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
        <p:nvSpPr>
          <p:cNvPr id="19" name="文本框 18"/>
          <p:cNvSpPr txBox="1"/>
          <p:nvPr/>
        </p:nvSpPr>
        <p:spPr>
          <a:xfrm>
            <a:off x="-311020" y="2861415"/>
            <a:ext cx="10493828" cy="1107996"/>
          </a:xfrm>
          <a:prstGeom prst="rect">
            <a:avLst/>
          </a:prstGeom>
          <a:noFill/>
        </p:spPr>
        <p:txBody>
          <a:bodyPr wrap="square" rtlCol="0">
            <a:spAutoFit/>
          </a:bodyPr>
          <a:lstStyle/>
          <a:p>
            <a:pPr algn="ctr"/>
            <a:r>
              <a:rPr lang="en-US" altLang="zh-CN" sz="6600" b="1" dirty="0">
                <a:solidFill>
                  <a:srgbClr val="526188"/>
                </a:solidFill>
                <a:latin typeface="方正细谭黑简体" panose="02000000000000000000" pitchFamily="2" charset="-122"/>
                <a:ea typeface="方正细谭黑简体" panose="02000000000000000000" pitchFamily="2" charset="-122"/>
                <a:cs typeface="+mn-ea"/>
                <a:sym typeface="+mn-lt"/>
              </a:rPr>
              <a:t>Allegory of the </a:t>
            </a:r>
            <a:r>
              <a:rPr lang="en-US" altLang="zh-CN" sz="6600" b="1" dirty="0">
                <a:solidFill>
                  <a:srgbClr val="E7C7A0"/>
                </a:solidFill>
                <a:latin typeface="方正细谭黑简体" panose="02000000000000000000" pitchFamily="2" charset="-122"/>
                <a:ea typeface="方正细谭黑简体" panose="02000000000000000000" pitchFamily="2" charset="-122"/>
                <a:cs typeface="+mn-ea"/>
                <a:sym typeface="+mn-lt"/>
              </a:rPr>
              <a:t>Cav</a:t>
            </a:r>
            <a:r>
              <a:rPr lang="en-US" altLang="zh-CN" sz="6600" b="1" dirty="0">
                <a:solidFill>
                  <a:srgbClr val="526188"/>
                </a:solidFill>
                <a:latin typeface="方正细谭黑简体" panose="02000000000000000000" pitchFamily="2" charset="-122"/>
                <a:ea typeface="方正细谭黑简体" panose="02000000000000000000" pitchFamily="2" charset="-122"/>
                <a:cs typeface="+mn-ea"/>
                <a:sym typeface="+mn-lt"/>
              </a:rPr>
              <a:t>e</a:t>
            </a:r>
            <a:endParaRPr lang="zh-CN" altLang="en-US" sz="6600" b="1" dirty="0">
              <a:solidFill>
                <a:srgbClr val="526188"/>
              </a:solidFill>
              <a:latin typeface="方正细谭黑简体" panose="02000000000000000000" pitchFamily="2" charset="-122"/>
              <a:ea typeface="方正细谭黑简体" panose="02000000000000000000"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4690843" cy="707886"/>
            <a:chOff x="384176" y="265897"/>
            <a:chExt cx="4690843"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825047" y="265897"/>
              <a:ext cx="4249972" cy="707886"/>
            </a:xfrm>
            <a:prstGeom prst="rect">
              <a:avLst/>
            </a:prstGeom>
            <a:noFill/>
          </p:spPr>
          <p:txBody>
            <a:bodyPr wrap="square" rtlCol="0">
              <a:spAutoFit/>
            </a:bodyPr>
            <a:lstStyle/>
            <a:p>
              <a:r>
                <a:rPr lang="en-US" altLang="zh-CN" sz="2000" b="1" dirty="0">
                  <a:solidFill>
                    <a:srgbClr val="526188"/>
                  </a:solidFill>
                  <a:cs typeface="+mn-ea"/>
                  <a:sym typeface="+mn-lt"/>
                </a:rPr>
                <a:t>Are the educated men happier than the uneducated men?</a:t>
              </a:r>
              <a:endParaRPr lang="zh-CN" altLang="en-US" sz="2000" b="1" dirty="0">
                <a:solidFill>
                  <a:srgbClr val="526188"/>
                </a:solidFill>
                <a:cs typeface="+mn-ea"/>
                <a:sym typeface="+mn-lt"/>
              </a:endParaRPr>
            </a:p>
          </p:txBody>
        </p:sp>
      </p:grpSp>
      <p:sp>
        <p:nvSpPr>
          <p:cNvPr id="47" name="文本框 46">
            <a:extLst>
              <a:ext uri="{FF2B5EF4-FFF2-40B4-BE49-F238E27FC236}">
                <a16:creationId xmlns:a16="http://schemas.microsoft.com/office/drawing/2014/main" id="{5C23065B-8F13-4060-A19D-2BA02DB45F7C}"/>
              </a:ext>
            </a:extLst>
          </p:cNvPr>
          <p:cNvSpPr txBox="1"/>
          <p:nvPr/>
        </p:nvSpPr>
        <p:spPr>
          <a:xfrm>
            <a:off x="-398073" y="3013501"/>
            <a:ext cx="9069289" cy="830997"/>
          </a:xfrm>
          <a:prstGeom prst="rect">
            <a:avLst/>
          </a:prstGeom>
          <a:noFill/>
        </p:spPr>
        <p:txBody>
          <a:bodyPr wrap="square">
            <a:spAutoFit/>
          </a:bodyPr>
          <a:lstStyle/>
          <a:p>
            <a:pPr algn="ctr"/>
            <a:r>
              <a:rPr lang="en-US" altLang="zh-CN" sz="4800" kern="100" dirty="0">
                <a:solidFill>
                  <a:srgbClr val="526188"/>
                </a:solidFill>
                <a:effectLst>
                  <a:outerShdw blurRad="38100" dist="38100" dir="2700000" algn="tl">
                    <a:srgbClr val="000000">
                      <a:alpha val="43137"/>
                    </a:srgbClr>
                  </a:outerShdw>
                </a:effectLst>
                <a:latin typeface="+mn-ea"/>
                <a:cs typeface="Times New Roman" panose="02020603050405020304" pitchFamily="18" charset="0"/>
              </a:rPr>
              <a:t>Helen Keller</a:t>
            </a:r>
            <a:endParaRPr lang="zh-CN" altLang="zh-CN" sz="4800" kern="100" dirty="0">
              <a:solidFill>
                <a:srgbClr val="526188"/>
              </a:solidFill>
              <a:effectLst>
                <a:outerShdw blurRad="38100" dist="38100" dir="2700000" algn="tl">
                  <a:srgbClr val="000000">
                    <a:alpha val="43137"/>
                  </a:srgbClr>
                </a:outerShdw>
              </a:effectLst>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id="{59184105-0A36-4C2D-8058-EE0773D54182}"/>
              </a:ext>
            </a:extLst>
          </p:cNvPr>
          <p:cNvPicPr>
            <a:picLocks noChangeAspect="1"/>
          </p:cNvPicPr>
          <p:nvPr/>
        </p:nvPicPr>
        <p:blipFill>
          <a:blip r:embed="rId2"/>
          <a:stretch>
            <a:fillRect/>
          </a:stretch>
        </p:blipFill>
        <p:spPr>
          <a:xfrm>
            <a:off x="7307812" y="364699"/>
            <a:ext cx="4367893" cy="5394674"/>
          </a:xfrm>
          <a:prstGeom prst="rect">
            <a:avLst/>
          </a:prstGeom>
        </p:spPr>
      </p:pic>
    </p:spTree>
    <p:extLst>
      <p:ext uri="{BB962C8B-B14F-4D97-AF65-F5344CB8AC3E}">
        <p14:creationId xmlns:p14="http://schemas.microsoft.com/office/powerpoint/2010/main" val="10623795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6076" y="323047"/>
            <a:ext cx="2851486" cy="592053"/>
            <a:chOff x="384176" y="265897"/>
            <a:chExt cx="2851486" cy="592053"/>
          </a:xfrm>
        </p:grpSpPr>
        <p:grpSp>
          <p:nvGrpSpPr>
            <p:cNvPr id="5" name="组合 4"/>
            <p:cNvGrpSpPr/>
            <p:nvPr/>
          </p:nvGrpSpPr>
          <p:grpSpPr>
            <a:xfrm>
              <a:off x="384176" y="307549"/>
              <a:ext cx="377371" cy="507162"/>
              <a:chOff x="899886" y="361978"/>
              <a:chExt cx="377371" cy="507162"/>
            </a:xfrm>
          </p:grpSpPr>
          <p:sp>
            <p:nvSpPr>
              <p:cNvPr id="9" name="等腰三角形 8"/>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825047" y="265897"/>
              <a:ext cx="2410615" cy="592053"/>
              <a:chOff x="5287963" y="239774"/>
              <a:chExt cx="2410615" cy="592053"/>
            </a:xfrm>
          </p:grpSpPr>
          <p:sp>
            <p:nvSpPr>
              <p:cNvPr id="7"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工作概述</a:t>
                </a:r>
              </a:p>
            </p:txBody>
          </p:sp>
          <p:sp>
            <p:nvSpPr>
              <p:cNvPr id="8"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42" name="Freeform 5">
            <a:extLst>
              <a:ext uri="{FF2B5EF4-FFF2-40B4-BE49-F238E27FC236}">
                <a16:creationId xmlns:a16="http://schemas.microsoft.com/office/drawing/2014/main" id="{3C045B3F-4F4F-4244-A144-FCD0AD8BC573}"/>
              </a:ext>
            </a:extLst>
          </p:cNvPr>
          <p:cNvSpPr>
            <a:spLocks/>
          </p:cNvSpPr>
          <p:nvPr/>
        </p:nvSpPr>
        <p:spPr bwMode="auto">
          <a:xfrm rot="5400000">
            <a:off x="4605235" y="2173907"/>
            <a:ext cx="1557768" cy="847584"/>
          </a:xfrm>
          <a:custGeom>
            <a:avLst/>
            <a:gdLst/>
            <a:ahLst/>
            <a:cxnLst>
              <a:cxn ang="0">
                <a:pos x="2591" y="2548"/>
              </a:cxn>
              <a:cxn ang="0">
                <a:pos x="2937" y="2487"/>
              </a:cxn>
              <a:cxn ang="0">
                <a:pos x="3265" y="2375"/>
              </a:cxn>
              <a:cxn ang="0">
                <a:pos x="3569" y="2220"/>
              </a:cxn>
              <a:cxn ang="0">
                <a:pos x="3845" y="2022"/>
              </a:cxn>
              <a:cxn ang="0">
                <a:pos x="4090" y="1788"/>
              </a:cxn>
              <a:cxn ang="0">
                <a:pos x="4301" y="1521"/>
              </a:cxn>
              <a:cxn ang="0">
                <a:pos x="4471" y="1226"/>
              </a:cxn>
              <a:cxn ang="0">
                <a:pos x="4597" y="905"/>
              </a:cxn>
              <a:cxn ang="0">
                <a:pos x="4675" y="564"/>
              </a:cxn>
              <a:cxn ang="0">
                <a:pos x="4702" y="207"/>
              </a:cxn>
              <a:cxn ang="0">
                <a:pos x="4701" y="128"/>
              </a:cxn>
              <a:cxn ang="0">
                <a:pos x="4697" y="51"/>
              </a:cxn>
              <a:cxn ang="0">
                <a:pos x="3728" y="0"/>
              </a:cxn>
              <a:cxn ang="0">
                <a:pos x="3738" y="76"/>
              </a:cxn>
              <a:cxn ang="0">
                <a:pos x="3743" y="154"/>
              </a:cxn>
              <a:cxn ang="0">
                <a:pos x="3741" y="278"/>
              </a:cxn>
              <a:cxn ang="0">
                <a:pos x="3715" y="487"/>
              </a:cxn>
              <a:cxn ang="0">
                <a:pos x="3658" y="685"/>
              </a:cxn>
              <a:cxn ang="0">
                <a:pos x="3575" y="870"/>
              </a:cxn>
              <a:cxn ang="0">
                <a:pos x="3466" y="1040"/>
              </a:cxn>
              <a:cxn ang="0">
                <a:pos x="3335" y="1192"/>
              </a:cxn>
              <a:cxn ang="0">
                <a:pos x="3183" y="1323"/>
              </a:cxn>
              <a:cxn ang="0">
                <a:pos x="3013" y="1432"/>
              </a:cxn>
              <a:cxn ang="0">
                <a:pos x="2829" y="1515"/>
              </a:cxn>
              <a:cxn ang="0">
                <a:pos x="2631" y="1572"/>
              </a:cxn>
              <a:cxn ang="0">
                <a:pos x="2422" y="1599"/>
              </a:cxn>
              <a:cxn ang="0">
                <a:pos x="2209" y="1594"/>
              </a:cxn>
              <a:cxn ang="0">
                <a:pos x="2004" y="1557"/>
              </a:cxn>
              <a:cxn ang="0">
                <a:pos x="1810" y="1491"/>
              </a:cxn>
              <a:cxn ang="0">
                <a:pos x="1630" y="1398"/>
              </a:cxn>
              <a:cxn ang="0">
                <a:pos x="1466" y="1281"/>
              </a:cxn>
              <a:cxn ang="0">
                <a:pos x="1322" y="1143"/>
              </a:cxn>
              <a:cxn ang="0">
                <a:pos x="1197" y="985"/>
              </a:cxn>
              <a:cxn ang="0">
                <a:pos x="1097" y="809"/>
              </a:cxn>
              <a:cxn ang="0">
                <a:pos x="1022" y="621"/>
              </a:cxn>
              <a:cxn ang="0">
                <a:pos x="976" y="419"/>
              </a:cxn>
              <a:cxn ang="0">
                <a:pos x="960" y="207"/>
              </a:cxn>
              <a:cxn ang="0">
                <a:pos x="961" y="128"/>
              </a:cxn>
              <a:cxn ang="0">
                <a:pos x="968" y="50"/>
              </a:cxn>
              <a:cxn ang="0">
                <a:pos x="9" y="0"/>
              </a:cxn>
              <a:cxn ang="0">
                <a:pos x="4" y="77"/>
              </a:cxn>
              <a:cxn ang="0">
                <a:pos x="0" y="154"/>
              </a:cxn>
              <a:cxn ang="0">
                <a:pos x="3" y="328"/>
              </a:cxn>
              <a:cxn ang="0">
                <a:pos x="48" y="680"/>
              </a:cxn>
              <a:cxn ang="0">
                <a:pos x="144" y="1014"/>
              </a:cxn>
              <a:cxn ang="0">
                <a:pos x="284" y="1328"/>
              </a:cxn>
              <a:cxn ang="0">
                <a:pos x="468" y="1613"/>
              </a:cxn>
              <a:cxn ang="0">
                <a:pos x="691" y="1869"/>
              </a:cxn>
              <a:cxn ang="0">
                <a:pos x="946" y="2092"/>
              </a:cxn>
              <a:cxn ang="0">
                <a:pos x="1232" y="2276"/>
              </a:cxn>
              <a:cxn ang="0">
                <a:pos x="1545" y="2417"/>
              </a:cxn>
              <a:cxn ang="0">
                <a:pos x="1879" y="2513"/>
              </a:cxn>
              <a:cxn ang="0">
                <a:pos x="2230" y="2558"/>
              </a:cxn>
            </a:cxnLst>
            <a:rect l="0" t="0" r="r" b="b"/>
            <a:pathLst>
              <a:path w="4702" h="2560">
                <a:moveTo>
                  <a:pt x="2351" y="2560"/>
                </a:moveTo>
                <a:lnTo>
                  <a:pt x="2472" y="2558"/>
                </a:lnTo>
                <a:lnTo>
                  <a:pt x="2591" y="2548"/>
                </a:lnTo>
                <a:lnTo>
                  <a:pt x="2709" y="2533"/>
                </a:lnTo>
                <a:lnTo>
                  <a:pt x="2824" y="2513"/>
                </a:lnTo>
                <a:lnTo>
                  <a:pt x="2937" y="2487"/>
                </a:lnTo>
                <a:lnTo>
                  <a:pt x="3049" y="2455"/>
                </a:lnTo>
                <a:lnTo>
                  <a:pt x="3159" y="2417"/>
                </a:lnTo>
                <a:lnTo>
                  <a:pt x="3265" y="2375"/>
                </a:lnTo>
                <a:lnTo>
                  <a:pt x="3369" y="2328"/>
                </a:lnTo>
                <a:lnTo>
                  <a:pt x="3471" y="2276"/>
                </a:lnTo>
                <a:lnTo>
                  <a:pt x="3569" y="2220"/>
                </a:lnTo>
                <a:lnTo>
                  <a:pt x="3664" y="2157"/>
                </a:lnTo>
                <a:lnTo>
                  <a:pt x="3756" y="2092"/>
                </a:lnTo>
                <a:lnTo>
                  <a:pt x="3845" y="2022"/>
                </a:lnTo>
                <a:lnTo>
                  <a:pt x="3931" y="1948"/>
                </a:lnTo>
                <a:lnTo>
                  <a:pt x="4013" y="1869"/>
                </a:lnTo>
                <a:lnTo>
                  <a:pt x="4090" y="1788"/>
                </a:lnTo>
                <a:lnTo>
                  <a:pt x="4165" y="1703"/>
                </a:lnTo>
                <a:lnTo>
                  <a:pt x="4235" y="1613"/>
                </a:lnTo>
                <a:lnTo>
                  <a:pt x="4301" y="1521"/>
                </a:lnTo>
                <a:lnTo>
                  <a:pt x="4362" y="1426"/>
                </a:lnTo>
                <a:lnTo>
                  <a:pt x="4418" y="1328"/>
                </a:lnTo>
                <a:lnTo>
                  <a:pt x="4471" y="1226"/>
                </a:lnTo>
                <a:lnTo>
                  <a:pt x="4517" y="1122"/>
                </a:lnTo>
                <a:lnTo>
                  <a:pt x="4560" y="1014"/>
                </a:lnTo>
                <a:lnTo>
                  <a:pt x="4597" y="905"/>
                </a:lnTo>
                <a:lnTo>
                  <a:pt x="4629" y="794"/>
                </a:lnTo>
                <a:lnTo>
                  <a:pt x="4654" y="680"/>
                </a:lnTo>
                <a:lnTo>
                  <a:pt x="4675" y="564"/>
                </a:lnTo>
                <a:lnTo>
                  <a:pt x="4691" y="447"/>
                </a:lnTo>
                <a:lnTo>
                  <a:pt x="4700" y="328"/>
                </a:lnTo>
                <a:lnTo>
                  <a:pt x="4702" y="207"/>
                </a:lnTo>
                <a:lnTo>
                  <a:pt x="4702" y="181"/>
                </a:lnTo>
                <a:lnTo>
                  <a:pt x="4702" y="154"/>
                </a:lnTo>
                <a:lnTo>
                  <a:pt x="4701" y="128"/>
                </a:lnTo>
                <a:lnTo>
                  <a:pt x="4701" y="103"/>
                </a:lnTo>
                <a:lnTo>
                  <a:pt x="4698" y="77"/>
                </a:lnTo>
                <a:lnTo>
                  <a:pt x="4697" y="51"/>
                </a:lnTo>
                <a:lnTo>
                  <a:pt x="4696" y="24"/>
                </a:lnTo>
                <a:lnTo>
                  <a:pt x="4694" y="0"/>
                </a:lnTo>
                <a:lnTo>
                  <a:pt x="3728" y="0"/>
                </a:lnTo>
                <a:lnTo>
                  <a:pt x="3732" y="24"/>
                </a:lnTo>
                <a:lnTo>
                  <a:pt x="3734" y="50"/>
                </a:lnTo>
                <a:lnTo>
                  <a:pt x="3738" y="76"/>
                </a:lnTo>
                <a:lnTo>
                  <a:pt x="3739" y="101"/>
                </a:lnTo>
                <a:lnTo>
                  <a:pt x="3741" y="128"/>
                </a:lnTo>
                <a:lnTo>
                  <a:pt x="3743" y="154"/>
                </a:lnTo>
                <a:lnTo>
                  <a:pt x="3743" y="180"/>
                </a:lnTo>
                <a:lnTo>
                  <a:pt x="3744" y="207"/>
                </a:lnTo>
                <a:lnTo>
                  <a:pt x="3741" y="278"/>
                </a:lnTo>
                <a:lnTo>
                  <a:pt x="3737" y="349"/>
                </a:lnTo>
                <a:lnTo>
                  <a:pt x="3727" y="419"/>
                </a:lnTo>
                <a:lnTo>
                  <a:pt x="3715" y="487"/>
                </a:lnTo>
                <a:lnTo>
                  <a:pt x="3700" y="555"/>
                </a:lnTo>
                <a:lnTo>
                  <a:pt x="3680" y="621"/>
                </a:lnTo>
                <a:lnTo>
                  <a:pt x="3658" y="685"/>
                </a:lnTo>
                <a:lnTo>
                  <a:pt x="3634" y="748"/>
                </a:lnTo>
                <a:lnTo>
                  <a:pt x="3606" y="809"/>
                </a:lnTo>
                <a:lnTo>
                  <a:pt x="3575" y="870"/>
                </a:lnTo>
                <a:lnTo>
                  <a:pt x="3541" y="928"/>
                </a:lnTo>
                <a:lnTo>
                  <a:pt x="3505" y="985"/>
                </a:lnTo>
                <a:lnTo>
                  <a:pt x="3466" y="1040"/>
                </a:lnTo>
                <a:lnTo>
                  <a:pt x="3424" y="1093"/>
                </a:lnTo>
                <a:lnTo>
                  <a:pt x="3380" y="1143"/>
                </a:lnTo>
                <a:lnTo>
                  <a:pt x="3335" y="1192"/>
                </a:lnTo>
                <a:lnTo>
                  <a:pt x="3286" y="1237"/>
                </a:lnTo>
                <a:lnTo>
                  <a:pt x="3236" y="1281"/>
                </a:lnTo>
                <a:lnTo>
                  <a:pt x="3183" y="1323"/>
                </a:lnTo>
                <a:lnTo>
                  <a:pt x="3128" y="1362"/>
                </a:lnTo>
                <a:lnTo>
                  <a:pt x="3072" y="1398"/>
                </a:lnTo>
                <a:lnTo>
                  <a:pt x="3013" y="1432"/>
                </a:lnTo>
                <a:lnTo>
                  <a:pt x="2953" y="1463"/>
                </a:lnTo>
                <a:lnTo>
                  <a:pt x="2892" y="1491"/>
                </a:lnTo>
                <a:lnTo>
                  <a:pt x="2829" y="1515"/>
                </a:lnTo>
                <a:lnTo>
                  <a:pt x="2765" y="1537"/>
                </a:lnTo>
                <a:lnTo>
                  <a:pt x="2699" y="1557"/>
                </a:lnTo>
                <a:lnTo>
                  <a:pt x="2631" y="1572"/>
                </a:lnTo>
                <a:lnTo>
                  <a:pt x="2563" y="1584"/>
                </a:lnTo>
                <a:lnTo>
                  <a:pt x="2493" y="1594"/>
                </a:lnTo>
                <a:lnTo>
                  <a:pt x="2422" y="1599"/>
                </a:lnTo>
                <a:lnTo>
                  <a:pt x="2351" y="1600"/>
                </a:lnTo>
                <a:lnTo>
                  <a:pt x="2280" y="1599"/>
                </a:lnTo>
                <a:lnTo>
                  <a:pt x="2209" y="1594"/>
                </a:lnTo>
                <a:lnTo>
                  <a:pt x="2140" y="1584"/>
                </a:lnTo>
                <a:lnTo>
                  <a:pt x="2071" y="1572"/>
                </a:lnTo>
                <a:lnTo>
                  <a:pt x="2004" y="1557"/>
                </a:lnTo>
                <a:lnTo>
                  <a:pt x="1938" y="1537"/>
                </a:lnTo>
                <a:lnTo>
                  <a:pt x="1874" y="1515"/>
                </a:lnTo>
                <a:lnTo>
                  <a:pt x="1810" y="1491"/>
                </a:lnTo>
                <a:lnTo>
                  <a:pt x="1749" y="1463"/>
                </a:lnTo>
                <a:lnTo>
                  <a:pt x="1689" y="1432"/>
                </a:lnTo>
                <a:lnTo>
                  <a:pt x="1630" y="1398"/>
                </a:lnTo>
                <a:lnTo>
                  <a:pt x="1574" y="1362"/>
                </a:lnTo>
                <a:lnTo>
                  <a:pt x="1519" y="1323"/>
                </a:lnTo>
                <a:lnTo>
                  <a:pt x="1466" y="1281"/>
                </a:lnTo>
                <a:lnTo>
                  <a:pt x="1416" y="1237"/>
                </a:lnTo>
                <a:lnTo>
                  <a:pt x="1367" y="1192"/>
                </a:lnTo>
                <a:lnTo>
                  <a:pt x="1322" y="1143"/>
                </a:lnTo>
                <a:lnTo>
                  <a:pt x="1278" y="1093"/>
                </a:lnTo>
                <a:lnTo>
                  <a:pt x="1236" y="1040"/>
                </a:lnTo>
                <a:lnTo>
                  <a:pt x="1197" y="985"/>
                </a:lnTo>
                <a:lnTo>
                  <a:pt x="1162" y="928"/>
                </a:lnTo>
                <a:lnTo>
                  <a:pt x="1127" y="870"/>
                </a:lnTo>
                <a:lnTo>
                  <a:pt x="1097" y="809"/>
                </a:lnTo>
                <a:lnTo>
                  <a:pt x="1069" y="748"/>
                </a:lnTo>
                <a:lnTo>
                  <a:pt x="1044" y="685"/>
                </a:lnTo>
                <a:lnTo>
                  <a:pt x="1022" y="621"/>
                </a:lnTo>
                <a:lnTo>
                  <a:pt x="1003" y="555"/>
                </a:lnTo>
                <a:lnTo>
                  <a:pt x="988" y="487"/>
                </a:lnTo>
                <a:lnTo>
                  <a:pt x="976" y="419"/>
                </a:lnTo>
                <a:lnTo>
                  <a:pt x="966" y="349"/>
                </a:lnTo>
                <a:lnTo>
                  <a:pt x="961" y="278"/>
                </a:lnTo>
                <a:lnTo>
                  <a:pt x="960" y="207"/>
                </a:lnTo>
                <a:lnTo>
                  <a:pt x="960" y="180"/>
                </a:lnTo>
                <a:lnTo>
                  <a:pt x="960" y="154"/>
                </a:lnTo>
                <a:lnTo>
                  <a:pt x="961" y="128"/>
                </a:lnTo>
                <a:lnTo>
                  <a:pt x="964" y="101"/>
                </a:lnTo>
                <a:lnTo>
                  <a:pt x="966" y="76"/>
                </a:lnTo>
                <a:lnTo>
                  <a:pt x="968" y="50"/>
                </a:lnTo>
                <a:lnTo>
                  <a:pt x="971" y="24"/>
                </a:lnTo>
                <a:lnTo>
                  <a:pt x="975" y="0"/>
                </a:lnTo>
                <a:lnTo>
                  <a:pt x="9" y="0"/>
                </a:lnTo>
                <a:lnTo>
                  <a:pt x="8" y="24"/>
                </a:lnTo>
                <a:lnTo>
                  <a:pt x="5" y="51"/>
                </a:lnTo>
                <a:lnTo>
                  <a:pt x="4" y="77"/>
                </a:lnTo>
                <a:lnTo>
                  <a:pt x="3" y="103"/>
                </a:lnTo>
                <a:lnTo>
                  <a:pt x="2" y="128"/>
                </a:lnTo>
                <a:lnTo>
                  <a:pt x="0" y="154"/>
                </a:lnTo>
                <a:lnTo>
                  <a:pt x="0" y="181"/>
                </a:lnTo>
                <a:lnTo>
                  <a:pt x="0" y="207"/>
                </a:lnTo>
                <a:lnTo>
                  <a:pt x="3" y="328"/>
                </a:lnTo>
                <a:lnTo>
                  <a:pt x="13" y="447"/>
                </a:lnTo>
                <a:lnTo>
                  <a:pt x="27" y="564"/>
                </a:lnTo>
                <a:lnTo>
                  <a:pt x="48" y="680"/>
                </a:lnTo>
                <a:lnTo>
                  <a:pt x="74" y="794"/>
                </a:lnTo>
                <a:lnTo>
                  <a:pt x="106" y="905"/>
                </a:lnTo>
                <a:lnTo>
                  <a:pt x="144" y="1014"/>
                </a:lnTo>
                <a:lnTo>
                  <a:pt x="185" y="1122"/>
                </a:lnTo>
                <a:lnTo>
                  <a:pt x="233" y="1226"/>
                </a:lnTo>
                <a:lnTo>
                  <a:pt x="284" y="1328"/>
                </a:lnTo>
                <a:lnTo>
                  <a:pt x="341" y="1426"/>
                </a:lnTo>
                <a:lnTo>
                  <a:pt x="403" y="1521"/>
                </a:lnTo>
                <a:lnTo>
                  <a:pt x="468" y="1613"/>
                </a:lnTo>
                <a:lnTo>
                  <a:pt x="538" y="1703"/>
                </a:lnTo>
                <a:lnTo>
                  <a:pt x="612" y="1788"/>
                </a:lnTo>
                <a:lnTo>
                  <a:pt x="691" y="1869"/>
                </a:lnTo>
                <a:lnTo>
                  <a:pt x="771" y="1948"/>
                </a:lnTo>
                <a:lnTo>
                  <a:pt x="857" y="2022"/>
                </a:lnTo>
                <a:lnTo>
                  <a:pt x="946" y="2092"/>
                </a:lnTo>
                <a:lnTo>
                  <a:pt x="1038" y="2157"/>
                </a:lnTo>
                <a:lnTo>
                  <a:pt x="1134" y="2220"/>
                </a:lnTo>
                <a:lnTo>
                  <a:pt x="1232" y="2276"/>
                </a:lnTo>
                <a:lnTo>
                  <a:pt x="1333" y="2328"/>
                </a:lnTo>
                <a:lnTo>
                  <a:pt x="1437" y="2375"/>
                </a:lnTo>
                <a:lnTo>
                  <a:pt x="1545" y="2417"/>
                </a:lnTo>
                <a:lnTo>
                  <a:pt x="1654" y="2455"/>
                </a:lnTo>
                <a:lnTo>
                  <a:pt x="1765" y="2487"/>
                </a:lnTo>
                <a:lnTo>
                  <a:pt x="1879" y="2513"/>
                </a:lnTo>
                <a:lnTo>
                  <a:pt x="1994" y="2533"/>
                </a:lnTo>
                <a:lnTo>
                  <a:pt x="2111" y="2548"/>
                </a:lnTo>
                <a:lnTo>
                  <a:pt x="2230" y="2558"/>
                </a:lnTo>
                <a:lnTo>
                  <a:pt x="2351" y="2560"/>
                </a:lnTo>
                <a:close/>
              </a:path>
            </a:pathLst>
          </a:custGeom>
          <a:solidFill>
            <a:srgbClr val="E7C7A0"/>
          </a:solidFill>
          <a:ln w="12700">
            <a:noFill/>
            <a:prstDash val="solid"/>
            <a:round/>
            <a:headEnd/>
            <a:tailEnd/>
          </a:ln>
        </p:spPr>
        <p:txBody>
          <a:bodyPr vert="horz" wrap="square" lIns="60953" tIns="30476" rIns="60953" bIns="3047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ar-SA" sz="16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3" name="Freeform 6">
            <a:extLst>
              <a:ext uri="{FF2B5EF4-FFF2-40B4-BE49-F238E27FC236}">
                <a16:creationId xmlns:a16="http://schemas.microsoft.com/office/drawing/2014/main" id="{1C24B720-D671-4EB4-B821-D83BA86CB61D}"/>
              </a:ext>
            </a:extLst>
          </p:cNvPr>
          <p:cNvSpPr>
            <a:spLocks/>
          </p:cNvSpPr>
          <p:nvPr/>
        </p:nvSpPr>
        <p:spPr bwMode="auto">
          <a:xfrm rot="5400000">
            <a:off x="5453645" y="3404723"/>
            <a:ext cx="1556112" cy="847584"/>
          </a:xfrm>
          <a:custGeom>
            <a:avLst/>
            <a:gdLst/>
            <a:ahLst/>
            <a:cxnLst>
              <a:cxn ang="0">
                <a:pos x="2111" y="12"/>
              </a:cxn>
              <a:cxn ang="0">
                <a:pos x="1765" y="73"/>
              </a:cxn>
              <a:cxn ang="0">
                <a:pos x="1437" y="185"/>
              </a:cxn>
              <a:cxn ang="0">
                <a:pos x="1133" y="342"/>
              </a:cxn>
              <a:cxn ang="0">
                <a:pos x="857" y="538"/>
              </a:cxn>
              <a:cxn ang="0">
                <a:pos x="612" y="772"/>
              </a:cxn>
              <a:cxn ang="0">
                <a:pos x="403" y="1039"/>
              </a:cxn>
              <a:cxn ang="0">
                <a:pos x="233" y="1334"/>
              </a:cxn>
              <a:cxn ang="0">
                <a:pos x="105" y="1655"/>
              </a:cxn>
              <a:cxn ang="0">
                <a:pos x="27" y="1996"/>
              </a:cxn>
              <a:cxn ang="0">
                <a:pos x="0" y="2353"/>
              </a:cxn>
              <a:cxn ang="0">
                <a:pos x="1" y="2432"/>
              </a:cxn>
              <a:cxn ang="0">
                <a:pos x="5" y="2509"/>
              </a:cxn>
              <a:cxn ang="0">
                <a:pos x="974" y="2562"/>
              </a:cxn>
              <a:cxn ang="0">
                <a:pos x="966" y="2484"/>
              </a:cxn>
              <a:cxn ang="0">
                <a:pos x="960" y="2406"/>
              </a:cxn>
              <a:cxn ang="0">
                <a:pos x="961" y="2282"/>
              </a:cxn>
              <a:cxn ang="0">
                <a:pos x="988" y="2073"/>
              </a:cxn>
              <a:cxn ang="0">
                <a:pos x="1044" y="1875"/>
              </a:cxn>
              <a:cxn ang="0">
                <a:pos x="1127" y="1690"/>
              </a:cxn>
              <a:cxn ang="0">
                <a:pos x="1236" y="1520"/>
              </a:cxn>
              <a:cxn ang="0">
                <a:pos x="1367" y="1368"/>
              </a:cxn>
              <a:cxn ang="0">
                <a:pos x="1519" y="1237"/>
              </a:cxn>
              <a:cxn ang="0">
                <a:pos x="1689" y="1128"/>
              </a:cxn>
              <a:cxn ang="0">
                <a:pos x="1874" y="1045"/>
              </a:cxn>
              <a:cxn ang="0">
                <a:pos x="2071" y="988"/>
              </a:cxn>
              <a:cxn ang="0">
                <a:pos x="2280" y="961"/>
              </a:cxn>
              <a:cxn ang="0">
                <a:pos x="2493" y="966"/>
              </a:cxn>
              <a:cxn ang="0">
                <a:pos x="2699" y="1003"/>
              </a:cxn>
              <a:cxn ang="0">
                <a:pos x="2892" y="1069"/>
              </a:cxn>
              <a:cxn ang="0">
                <a:pos x="3072" y="1162"/>
              </a:cxn>
              <a:cxn ang="0">
                <a:pos x="3236" y="1279"/>
              </a:cxn>
              <a:cxn ang="0">
                <a:pos x="3381" y="1417"/>
              </a:cxn>
              <a:cxn ang="0">
                <a:pos x="3505" y="1575"/>
              </a:cxn>
              <a:cxn ang="0">
                <a:pos x="3605" y="1751"/>
              </a:cxn>
              <a:cxn ang="0">
                <a:pos x="3680" y="1939"/>
              </a:cxn>
              <a:cxn ang="0">
                <a:pos x="3726" y="2141"/>
              </a:cxn>
              <a:cxn ang="0">
                <a:pos x="3744" y="2353"/>
              </a:cxn>
              <a:cxn ang="0">
                <a:pos x="3741" y="2432"/>
              </a:cxn>
              <a:cxn ang="0">
                <a:pos x="3734" y="2510"/>
              </a:cxn>
              <a:cxn ang="0">
                <a:pos x="4693" y="2562"/>
              </a:cxn>
              <a:cxn ang="0">
                <a:pos x="4699" y="2483"/>
              </a:cxn>
              <a:cxn ang="0">
                <a:pos x="4702" y="2406"/>
              </a:cxn>
              <a:cxn ang="0">
                <a:pos x="4699" y="2232"/>
              </a:cxn>
              <a:cxn ang="0">
                <a:pos x="4654" y="1880"/>
              </a:cxn>
              <a:cxn ang="0">
                <a:pos x="4560" y="1546"/>
              </a:cxn>
              <a:cxn ang="0">
                <a:pos x="4418" y="1232"/>
              </a:cxn>
              <a:cxn ang="0">
                <a:pos x="4234" y="947"/>
              </a:cxn>
              <a:cxn ang="0">
                <a:pos x="4013" y="691"/>
              </a:cxn>
              <a:cxn ang="0">
                <a:pos x="3756" y="468"/>
              </a:cxn>
              <a:cxn ang="0">
                <a:pos x="3471" y="284"/>
              </a:cxn>
              <a:cxn ang="0">
                <a:pos x="3159" y="143"/>
              </a:cxn>
              <a:cxn ang="0">
                <a:pos x="2825" y="47"/>
              </a:cxn>
              <a:cxn ang="0">
                <a:pos x="2472" y="2"/>
              </a:cxn>
            </a:cxnLst>
            <a:rect l="0" t="0" r="r" b="b"/>
            <a:pathLst>
              <a:path w="4703" h="2562">
                <a:moveTo>
                  <a:pt x="2351" y="0"/>
                </a:moveTo>
                <a:lnTo>
                  <a:pt x="2231" y="2"/>
                </a:lnTo>
                <a:lnTo>
                  <a:pt x="2111" y="12"/>
                </a:lnTo>
                <a:lnTo>
                  <a:pt x="1994" y="27"/>
                </a:lnTo>
                <a:lnTo>
                  <a:pt x="1879" y="47"/>
                </a:lnTo>
                <a:lnTo>
                  <a:pt x="1765" y="73"/>
                </a:lnTo>
                <a:lnTo>
                  <a:pt x="1653" y="105"/>
                </a:lnTo>
                <a:lnTo>
                  <a:pt x="1545" y="143"/>
                </a:lnTo>
                <a:lnTo>
                  <a:pt x="1437" y="185"/>
                </a:lnTo>
                <a:lnTo>
                  <a:pt x="1333" y="232"/>
                </a:lnTo>
                <a:lnTo>
                  <a:pt x="1232" y="284"/>
                </a:lnTo>
                <a:lnTo>
                  <a:pt x="1133" y="342"/>
                </a:lnTo>
                <a:lnTo>
                  <a:pt x="1038" y="403"/>
                </a:lnTo>
                <a:lnTo>
                  <a:pt x="946" y="468"/>
                </a:lnTo>
                <a:lnTo>
                  <a:pt x="857" y="538"/>
                </a:lnTo>
                <a:lnTo>
                  <a:pt x="771" y="612"/>
                </a:lnTo>
                <a:lnTo>
                  <a:pt x="690" y="691"/>
                </a:lnTo>
                <a:lnTo>
                  <a:pt x="612" y="772"/>
                </a:lnTo>
                <a:lnTo>
                  <a:pt x="537" y="857"/>
                </a:lnTo>
                <a:lnTo>
                  <a:pt x="468" y="947"/>
                </a:lnTo>
                <a:lnTo>
                  <a:pt x="403" y="1039"/>
                </a:lnTo>
                <a:lnTo>
                  <a:pt x="342" y="1134"/>
                </a:lnTo>
                <a:lnTo>
                  <a:pt x="284" y="1232"/>
                </a:lnTo>
                <a:lnTo>
                  <a:pt x="233" y="1334"/>
                </a:lnTo>
                <a:lnTo>
                  <a:pt x="185" y="1438"/>
                </a:lnTo>
                <a:lnTo>
                  <a:pt x="143" y="1546"/>
                </a:lnTo>
                <a:lnTo>
                  <a:pt x="105" y="1655"/>
                </a:lnTo>
                <a:lnTo>
                  <a:pt x="74" y="1766"/>
                </a:lnTo>
                <a:lnTo>
                  <a:pt x="48" y="1880"/>
                </a:lnTo>
                <a:lnTo>
                  <a:pt x="27" y="1996"/>
                </a:lnTo>
                <a:lnTo>
                  <a:pt x="12" y="2113"/>
                </a:lnTo>
                <a:lnTo>
                  <a:pt x="3" y="2232"/>
                </a:lnTo>
                <a:lnTo>
                  <a:pt x="0" y="2353"/>
                </a:lnTo>
                <a:lnTo>
                  <a:pt x="0" y="2379"/>
                </a:lnTo>
                <a:lnTo>
                  <a:pt x="0" y="2406"/>
                </a:lnTo>
                <a:lnTo>
                  <a:pt x="1" y="2432"/>
                </a:lnTo>
                <a:lnTo>
                  <a:pt x="3" y="2457"/>
                </a:lnTo>
                <a:lnTo>
                  <a:pt x="4" y="2483"/>
                </a:lnTo>
                <a:lnTo>
                  <a:pt x="5" y="2509"/>
                </a:lnTo>
                <a:lnTo>
                  <a:pt x="8" y="2536"/>
                </a:lnTo>
                <a:lnTo>
                  <a:pt x="9" y="2562"/>
                </a:lnTo>
                <a:lnTo>
                  <a:pt x="974" y="2562"/>
                </a:lnTo>
                <a:lnTo>
                  <a:pt x="971" y="2536"/>
                </a:lnTo>
                <a:lnTo>
                  <a:pt x="968" y="2510"/>
                </a:lnTo>
                <a:lnTo>
                  <a:pt x="966" y="2484"/>
                </a:lnTo>
                <a:lnTo>
                  <a:pt x="963" y="2459"/>
                </a:lnTo>
                <a:lnTo>
                  <a:pt x="961" y="2432"/>
                </a:lnTo>
                <a:lnTo>
                  <a:pt x="960" y="2406"/>
                </a:lnTo>
                <a:lnTo>
                  <a:pt x="960" y="2380"/>
                </a:lnTo>
                <a:lnTo>
                  <a:pt x="960" y="2353"/>
                </a:lnTo>
                <a:lnTo>
                  <a:pt x="961" y="2282"/>
                </a:lnTo>
                <a:lnTo>
                  <a:pt x="967" y="2211"/>
                </a:lnTo>
                <a:lnTo>
                  <a:pt x="976" y="2141"/>
                </a:lnTo>
                <a:lnTo>
                  <a:pt x="988" y="2073"/>
                </a:lnTo>
                <a:lnTo>
                  <a:pt x="1004" y="2005"/>
                </a:lnTo>
                <a:lnTo>
                  <a:pt x="1022" y="1939"/>
                </a:lnTo>
                <a:lnTo>
                  <a:pt x="1044" y="1875"/>
                </a:lnTo>
                <a:lnTo>
                  <a:pt x="1069" y="1812"/>
                </a:lnTo>
                <a:lnTo>
                  <a:pt x="1097" y="1751"/>
                </a:lnTo>
                <a:lnTo>
                  <a:pt x="1127" y="1690"/>
                </a:lnTo>
                <a:lnTo>
                  <a:pt x="1162" y="1632"/>
                </a:lnTo>
                <a:lnTo>
                  <a:pt x="1197" y="1575"/>
                </a:lnTo>
                <a:lnTo>
                  <a:pt x="1236" y="1520"/>
                </a:lnTo>
                <a:lnTo>
                  <a:pt x="1278" y="1467"/>
                </a:lnTo>
                <a:lnTo>
                  <a:pt x="1322" y="1417"/>
                </a:lnTo>
                <a:lnTo>
                  <a:pt x="1367" y="1368"/>
                </a:lnTo>
                <a:lnTo>
                  <a:pt x="1416" y="1323"/>
                </a:lnTo>
                <a:lnTo>
                  <a:pt x="1466" y="1279"/>
                </a:lnTo>
                <a:lnTo>
                  <a:pt x="1519" y="1237"/>
                </a:lnTo>
                <a:lnTo>
                  <a:pt x="1574" y="1198"/>
                </a:lnTo>
                <a:lnTo>
                  <a:pt x="1630" y="1162"/>
                </a:lnTo>
                <a:lnTo>
                  <a:pt x="1689" y="1128"/>
                </a:lnTo>
                <a:lnTo>
                  <a:pt x="1749" y="1097"/>
                </a:lnTo>
                <a:lnTo>
                  <a:pt x="1810" y="1069"/>
                </a:lnTo>
                <a:lnTo>
                  <a:pt x="1874" y="1045"/>
                </a:lnTo>
                <a:lnTo>
                  <a:pt x="1939" y="1023"/>
                </a:lnTo>
                <a:lnTo>
                  <a:pt x="2003" y="1003"/>
                </a:lnTo>
                <a:lnTo>
                  <a:pt x="2071" y="988"/>
                </a:lnTo>
                <a:lnTo>
                  <a:pt x="2139" y="976"/>
                </a:lnTo>
                <a:lnTo>
                  <a:pt x="2209" y="966"/>
                </a:lnTo>
                <a:lnTo>
                  <a:pt x="2280" y="961"/>
                </a:lnTo>
                <a:lnTo>
                  <a:pt x="2351" y="960"/>
                </a:lnTo>
                <a:lnTo>
                  <a:pt x="2423" y="961"/>
                </a:lnTo>
                <a:lnTo>
                  <a:pt x="2493" y="966"/>
                </a:lnTo>
                <a:lnTo>
                  <a:pt x="2563" y="976"/>
                </a:lnTo>
                <a:lnTo>
                  <a:pt x="2631" y="988"/>
                </a:lnTo>
                <a:lnTo>
                  <a:pt x="2699" y="1003"/>
                </a:lnTo>
                <a:lnTo>
                  <a:pt x="2765" y="1023"/>
                </a:lnTo>
                <a:lnTo>
                  <a:pt x="2829" y="1045"/>
                </a:lnTo>
                <a:lnTo>
                  <a:pt x="2892" y="1069"/>
                </a:lnTo>
                <a:lnTo>
                  <a:pt x="2954" y="1097"/>
                </a:lnTo>
                <a:lnTo>
                  <a:pt x="3014" y="1128"/>
                </a:lnTo>
                <a:lnTo>
                  <a:pt x="3072" y="1162"/>
                </a:lnTo>
                <a:lnTo>
                  <a:pt x="3128" y="1198"/>
                </a:lnTo>
                <a:lnTo>
                  <a:pt x="3183" y="1237"/>
                </a:lnTo>
                <a:lnTo>
                  <a:pt x="3236" y="1279"/>
                </a:lnTo>
                <a:lnTo>
                  <a:pt x="3286" y="1323"/>
                </a:lnTo>
                <a:lnTo>
                  <a:pt x="3335" y="1368"/>
                </a:lnTo>
                <a:lnTo>
                  <a:pt x="3381" y="1417"/>
                </a:lnTo>
                <a:lnTo>
                  <a:pt x="3424" y="1467"/>
                </a:lnTo>
                <a:lnTo>
                  <a:pt x="3466" y="1520"/>
                </a:lnTo>
                <a:lnTo>
                  <a:pt x="3505" y="1575"/>
                </a:lnTo>
                <a:lnTo>
                  <a:pt x="3542" y="1632"/>
                </a:lnTo>
                <a:lnTo>
                  <a:pt x="3575" y="1690"/>
                </a:lnTo>
                <a:lnTo>
                  <a:pt x="3605" y="1751"/>
                </a:lnTo>
                <a:lnTo>
                  <a:pt x="3633" y="1812"/>
                </a:lnTo>
                <a:lnTo>
                  <a:pt x="3658" y="1875"/>
                </a:lnTo>
                <a:lnTo>
                  <a:pt x="3680" y="1939"/>
                </a:lnTo>
                <a:lnTo>
                  <a:pt x="3700" y="2005"/>
                </a:lnTo>
                <a:lnTo>
                  <a:pt x="3714" y="2073"/>
                </a:lnTo>
                <a:lnTo>
                  <a:pt x="3726" y="2141"/>
                </a:lnTo>
                <a:lnTo>
                  <a:pt x="3736" y="2211"/>
                </a:lnTo>
                <a:lnTo>
                  <a:pt x="3741" y="2282"/>
                </a:lnTo>
                <a:lnTo>
                  <a:pt x="3744" y="2353"/>
                </a:lnTo>
                <a:lnTo>
                  <a:pt x="3742" y="2380"/>
                </a:lnTo>
                <a:lnTo>
                  <a:pt x="3742" y="2406"/>
                </a:lnTo>
                <a:lnTo>
                  <a:pt x="3741" y="2432"/>
                </a:lnTo>
                <a:lnTo>
                  <a:pt x="3739" y="2459"/>
                </a:lnTo>
                <a:lnTo>
                  <a:pt x="3738" y="2484"/>
                </a:lnTo>
                <a:lnTo>
                  <a:pt x="3734" y="2510"/>
                </a:lnTo>
                <a:lnTo>
                  <a:pt x="3731" y="2536"/>
                </a:lnTo>
                <a:lnTo>
                  <a:pt x="3728" y="2562"/>
                </a:lnTo>
                <a:lnTo>
                  <a:pt x="4693" y="2562"/>
                </a:lnTo>
                <a:lnTo>
                  <a:pt x="4696" y="2536"/>
                </a:lnTo>
                <a:lnTo>
                  <a:pt x="4697" y="2509"/>
                </a:lnTo>
                <a:lnTo>
                  <a:pt x="4699" y="2483"/>
                </a:lnTo>
                <a:lnTo>
                  <a:pt x="4701" y="2457"/>
                </a:lnTo>
                <a:lnTo>
                  <a:pt x="4701" y="2432"/>
                </a:lnTo>
                <a:lnTo>
                  <a:pt x="4702" y="2406"/>
                </a:lnTo>
                <a:lnTo>
                  <a:pt x="4702" y="2379"/>
                </a:lnTo>
                <a:lnTo>
                  <a:pt x="4703" y="2353"/>
                </a:lnTo>
                <a:lnTo>
                  <a:pt x="4699" y="2232"/>
                </a:lnTo>
                <a:lnTo>
                  <a:pt x="4691" y="2113"/>
                </a:lnTo>
                <a:lnTo>
                  <a:pt x="4675" y="1996"/>
                </a:lnTo>
                <a:lnTo>
                  <a:pt x="4654" y="1880"/>
                </a:lnTo>
                <a:lnTo>
                  <a:pt x="4628" y="1766"/>
                </a:lnTo>
                <a:lnTo>
                  <a:pt x="4597" y="1655"/>
                </a:lnTo>
                <a:lnTo>
                  <a:pt x="4560" y="1546"/>
                </a:lnTo>
                <a:lnTo>
                  <a:pt x="4517" y="1438"/>
                </a:lnTo>
                <a:lnTo>
                  <a:pt x="4471" y="1334"/>
                </a:lnTo>
                <a:lnTo>
                  <a:pt x="4418" y="1232"/>
                </a:lnTo>
                <a:lnTo>
                  <a:pt x="4362" y="1134"/>
                </a:lnTo>
                <a:lnTo>
                  <a:pt x="4300" y="1039"/>
                </a:lnTo>
                <a:lnTo>
                  <a:pt x="4234" y="947"/>
                </a:lnTo>
                <a:lnTo>
                  <a:pt x="4165" y="857"/>
                </a:lnTo>
                <a:lnTo>
                  <a:pt x="4090" y="772"/>
                </a:lnTo>
                <a:lnTo>
                  <a:pt x="4013" y="691"/>
                </a:lnTo>
                <a:lnTo>
                  <a:pt x="3931" y="612"/>
                </a:lnTo>
                <a:lnTo>
                  <a:pt x="3845" y="538"/>
                </a:lnTo>
                <a:lnTo>
                  <a:pt x="3756" y="468"/>
                </a:lnTo>
                <a:lnTo>
                  <a:pt x="3664" y="403"/>
                </a:lnTo>
                <a:lnTo>
                  <a:pt x="3569" y="342"/>
                </a:lnTo>
                <a:lnTo>
                  <a:pt x="3471" y="284"/>
                </a:lnTo>
                <a:lnTo>
                  <a:pt x="3369" y="232"/>
                </a:lnTo>
                <a:lnTo>
                  <a:pt x="3265" y="185"/>
                </a:lnTo>
                <a:lnTo>
                  <a:pt x="3159" y="143"/>
                </a:lnTo>
                <a:lnTo>
                  <a:pt x="3049" y="105"/>
                </a:lnTo>
                <a:lnTo>
                  <a:pt x="2937" y="73"/>
                </a:lnTo>
                <a:lnTo>
                  <a:pt x="2825" y="47"/>
                </a:lnTo>
                <a:lnTo>
                  <a:pt x="2708" y="27"/>
                </a:lnTo>
                <a:lnTo>
                  <a:pt x="2591" y="12"/>
                </a:lnTo>
                <a:lnTo>
                  <a:pt x="2472" y="2"/>
                </a:lnTo>
                <a:lnTo>
                  <a:pt x="2351" y="0"/>
                </a:lnTo>
              </a:path>
            </a:pathLst>
          </a:custGeom>
          <a:solidFill>
            <a:srgbClr val="526188"/>
          </a:solidFill>
          <a:ln w="12700">
            <a:noFill/>
            <a:prstDash val="solid"/>
            <a:round/>
            <a:headEnd/>
            <a:tailEnd/>
          </a:ln>
        </p:spPr>
        <p:txBody>
          <a:bodyPr vert="horz" wrap="square" lIns="60953" tIns="30476" rIns="60953" bIns="3047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ar-SA" sz="16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4" name="Freeform 7">
            <a:extLst>
              <a:ext uri="{FF2B5EF4-FFF2-40B4-BE49-F238E27FC236}">
                <a16:creationId xmlns:a16="http://schemas.microsoft.com/office/drawing/2014/main" id="{59ECD1B3-D55A-48E9-A7EB-13183F81B91A}"/>
              </a:ext>
            </a:extLst>
          </p:cNvPr>
          <p:cNvSpPr>
            <a:spLocks/>
          </p:cNvSpPr>
          <p:nvPr/>
        </p:nvSpPr>
        <p:spPr bwMode="auto">
          <a:xfrm rot="5400000">
            <a:off x="4605235" y="4635543"/>
            <a:ext cx="1557768" cy="847584"/>
          </a:xfrm>
          <a:custGeom>
            <a:avLst/>
            <a:gdLst/>
            <a:ahLst/>
            <a:cxnLst>
              <a:cxn ang="0">
                <a:pos x="2591" y="2548"/>
              </a:cxn>
              <a:cxn ang="0">
                <a:pos x="2937" y="2487"/>
              </a:cxn>
              <a:cxn ang="0">
                <a:pos x="3265" y="2375"/>
              </a:cxn>
              <a:cxn ang="0">
                <a:pos x="3568" y="2220"/>
              </a:cxn>
              <a:cxn ang="0">
                <a:pos x="3845" y="2022"/>
              </a:cxn>
              <a:cxn ang="0">
                <a:pos x="4090" y="1788"/>
              </a:cxn>
              <a:cxn ang="0">
                <a:pos x="4299" y="1521"/>
              </a:cxn>
              <a:cxn ang="0">
                <a:pos x="4469" y="1226"/>
              </a:cxn>
              <a:cxn ang="0">
                <a:pos x="4596" y="905"/>
              </a:cxn>
              <a:cxn ang="0">
                <a:pos x="4675" y="564"/>
              </a:cxn>
              <a:cxn ang="0">
                <a:pos x="4702" y="207"/>
              </a:cxn>
              <a:cxn ang="0">
                <a:pos x="4700" y="128"/>
              </a:cxn>
              <a:cxn ang="0">
                <a:pos x="4697" y="51"/>
              </a:cxn>
              <a:cxn ang="0">
                <a:pos x="3727" y="0"/>
              </a:cxn>
              <a:cxn ang="0">
                <a:pos x="3736" y="76"/>
              </a:cxn>
              <a:cxn ang="0">
                <a:pos x="3742" y="154"/>
              </a:cxn>
              <a:cxn ang="0">
                <a:pos x="3741" y="278"/>
              </a:cxn>
              <a:cxn ang="0">
                <a:pos x="3714" y="487"/>
              </a:cxn>
              <a:cxn ang="0">
                <a:pos x="3658" y="685"/>
              </a:cxn>
              <a:cxn ang="0">
                <a:pos x="3575" y="870"/>
              </a:cxn>
              <a:cxn ang="0">
                <a:pos x="3466" y="1040"/>
              </a:cxn>
              <a:cxn ang="0">
                <a:pos x="3335" y="1192"/>
              </a:cxn>
              <a:cxn ang="0">
                <a:pos x="3183" y="1323"/>
              </a:cxn>
              <a:cxn ang="0">
                <a:pos x="3013" y="1432"/>
              </a:cxn>
              <a:cxn ang="0">
                <a:pos x="2828" y="1515"/>
              </a:cxn>
              <a:cxn ang="0">
                <a:pos x="2631" y="1572"/>
              </a:cxn>
              <a:cxn ang="0">
                <a:pos x="2422" y="1599"/>
              </a:cxn>
              <a:cxn ang="0">
                <a:pos x="2209" y="1594"/>
              </a:cxn>
              <a:cxn ang="0">
                <a:pos x="2003" y="1557"/>
              </a:cxn>
              <a:cxn ang="0">
                <a:pos x="1810" y="1491"/>
              </a:cxn>
              <a:cxn ang="0">
                <a:pos x="1630" y="1398"/>
              </a:cxn>
              <a:cxn ang="0">
                <a:pos x="1466" y="1281"/>
              </a:cxn>
              <a:cxn ang="0">
                <a:pos x="1322" y="1143"/>
              </a:cxn>
              <a:cxn ang="0">
                <a:pos x="1197" y="985"/>
              </a:cxn>
              <a:cxn ang="0">
                <a:pos x="1096" y="809"/>
              </a:cxn>
              <a:cxn ang="0">
                <a:pos x="1022" y="621"/>
              </a:cxn>
              <a:cxn ang="0">
                <a:pos x="975" y="419"/>
              </a:cxn>
              <a:cxn ang="0">
                <a:pos x="959" y="207"/>
              </a:cxn>
              <a:cxn ang="0">
                <a:pos x="961" y="128"/>
              </a:cxn>
              <a:cxn ang="0">
                <a:pos x="968" y="50"/>
              </a:cxn>
              <a:cxn ang="0">
                <a:pos x="8" y="0"/>
              </a:cxn>
              <a:cxn ang="0">
                <a:pos x="4" y="77"/>
              </a:cxn>
              <a:cxn ang="0">
                <a:pos x="0" y="154"/>
              </a:cxn>
              <a:cxn ang="0">
                <a:pos x="2" y="328"/>
              </a:cxn>
              <a:cxn ang="0">
                <a:pos x="48" y="680"/>
              </a:cxn>
              <a:cxn ang="0">
                <a:pos x="142" y="1014"/>
              </a:cxn>
              <a:cxn ang="0">
                <a:pos x="284" y="1328"/>
              </a:cxn>
              <a:cxn ang="0">
                <a:pos x="467" y="1613"/>
              </a:cxn>
              <a:cxn ang="0">
                <a:pos x="689" y="1869"/>
              </a:cxn>
              <a:cxn ang="0">
                <a:pos x="946" y="2092"/>
              </a:cxn>
              <a:cxn ang="0">
                <a:pos x="1231" y="2276"/>
              </a:cxn>
              <a:cxn ang="0">
                <a:pos x="1543" y="2417"/>
              </a:cxn>
              <a:cxn ang="0">
                <a:pos x="1878" y="2513"/>
              </a:cxn>
              <a:cxn ang="0">
                <a:pos x="2230" y="2558"/>
              </a:cxn>
            </a:cxnLst>
            <a:rect l="0" t="0" r="r" b="b"/>
            <a:pathLst>
              <a:path w="4702" h="2560">
                <a:moveTo>
                  <a:pt x="2351" y="2560"/>
                </a:moveTo>
                <a:lnTo>
                  <a:pt x="2472" y="2558"/>
                </a:lnTo>
                <a:lnTo>
                  <a:pt x="2591" y="2548"/>
                </a:lnTo>
                <a:lnTo>
                  <a:pt x="2708" y="2533"/>
                </a:lnTo>
                <a:lnTo>
                  <a:pt x="2823" y="2513"/>
                </a:lnTo>
                <a:lnTo>
                  <a:pt x="2937" y="2487"/>
                </a:lnTo>
                <a:lnTo>
                  <a:pt x="3048" y="2455"/>
                </a:lnTo>
                <a:lnTo>
                  <a:pt x="3157" y="2417"/>
                </a:lnTo>
                <a:lnTo>
                  <a:pt x="3265" y="2375"/>
                </a:lnTo>
                <a:lnTo>
                  <a:pt x="3369" y="2328"/>
                </a:lnTo>
                <a:lnTo>
                  <a:pt x="3470" y="2276"/>
                </a:lnTo>
                <a:lnTo>
                  <a:pt x="3568" y="2220"/>
                </a:lnTo>
                <a:lnTo>
                  <a:pt x="3664" y="2157"/>
                </a:lnTo>
                <a:lnTo>
                  <a:pt x="3756" y="2092"/>
                </a:lnTo>
                <a:lnTo>
                  <a:pt x="3845" y="2022"/>
                </a:lnTo>
                <a:lnTo>
                  <a:pt x="3931" y="1948"/>
                </a:lnTo>
                <a:lnTo>
                  <a:pt x="4013" y="1869"/>
                </a:lnTo>
                <a:lnTo>
                  <a:pt x="4090" y="1788"/>
                </a:lnTo>
                <a:lnTo>
                  <a:pt x="4164" y="1703"/>
                </a:lnTo>
                <a:lnTo>
                  <a:pt x="4234" y="1613"/>
                </a:lnTo>
                <a:lnTo>
                  <a:pt x="4299" y="1521"/>
                </a:lnTo>
                <a:lnTo>
                  <a:pt x="4361" y="1426"/>
                </a:lnTo>
                <a:lnTo>
                  <a:pt x="4418" y="1328"/>
                </a:lnTo>
                <a:lnTo>
                  <a:pt x="4469" y="1226"/>
                </a:lnTo>
                <a:lnTo>
                  <a:pt x="4517" y="1122"/>
                </a:lnTo>
                <a:lnTo>
                  <a:pt x="4558" y="1014"/>
                </a:lnTo>
                <a:lnTo>
                  <a:pt x="4596" y="905"/>
                </a:lnTo>
                <a:lnTo>
                  <a:pt x="4628" y="794"/>
                </a:lnTo>
                <a:lnTo>
                  <a:pt x="4654" y="680"/>
                </a:lnTo>
                <a:lnTo>
                  <a:pt x="4675" y="564"/>
                </a:lnTo>
                <a:lnTo>
                  <a:pt x="4689" y="447"/>
                </a:lnTo>
                <a:lnTo>
                  <a:pt x="4699" y="328"/>
                </a:lnTo>
                <a:lnTo>
                  <a:pt x="4702" y="207"/>
                </a:lnTo>
                <a:lnTo>
                  <a:pt x="4702" y="181"/>
                </a:lnTo>
                <a:lnTo>
                  <a:pt x="4702" y="154"/>
                </a:lnTo>
                <a:lnTo>
                  <a:pt x="4700" y="128"/>
                </a:lnTo>
                <a:lnTo>
                  <a:pt x="4699" y="103"/>
                </a:lnTo>
                <a:lnTo>
                  <a:pt x="4698" y="77"/>
                </a:lnTo>
                <a:lnTo>
                  <a:pt x="4697" y="51"/>
                </a:lnTo>
                <a:lnTo>
                  <a:pt x="4695" y="24"/>
                </a:lnTo>
                <a:lnTo>
                  <a:pt x="4693" y="0"/>
                </a:lnTo>
                <a:lnTo>
                  <a:pt x="3727" y="0"/>
                </a:lnTo>
                <a:lnTo>
                  <a:pt x="3731" y="24"/>
                </a:lnTo>
                <a:lnTo>
                  <a:pt x="3734" y="50"/>
                </a:lnTo>
                <a:lnTo>
                  <a:pt x="3736" y="76"/>
                </a:lnTo>
                <a:lnTo>
                  <a:pt x="3738" y="101"/>
                </a:lnTo>
                <a:lnTo>
                  <a:pt x="3741" y="128"/>
                </a:lnTo>
                <a:lnTo>
                  <a:pt x="3742" y="154"/>
                </a:lnTo>
                <a:lnTo>
                  <a:pt x="3742" y="180"/>
                </a:lnTo>
                <a:lnTo>
                  <a:pt x="3742" y="207"/>
                </a:lnTo>
                <a:lnTo>
                  <a:pt x="3741" y="278"/>
                </a:lnTo>
                <a:lnTo>
                  <a:pt x="3736" y="349"/>
                </a:lnTo>
                <a:lnTo>
                  <a:pt x="3726" y="419"/>
                </a:lnTo>
                <a:lnTo>
                  <a:pt x="3714" y="487"/>
                </a:lnTo>
                <a:lnTo>
                  <a:pt x="3699" y="555"/>
                </a:lnTo>
                <a:lnTo>
                  <a:pt x="3680" y="621"/>
                </a:lnTo>
                <a:lnTo>
                  <a:pt x="3658" y="685"/>
                </a:lnTo>
                <a:lnTo>
                  <a:pt x="3633" y="748"/>
                </a:lnTo>
                <a:lnTo>
                  <a:pt x="3605" y="809"/>
                </a:lnTo>
                <a:lnTo>
                  <a:pt x="3575" y="870"/>
                </a:lnTo>
                <a:lnTo>
                  <a:pt x="3540" y="928"/>
                </a:lnTo>
                <a:lnTo>
                  <a:pt x="3505" y="985"/>
                </a:lnTo>
                <a:lnTo>
                  <a:pt x="3466" y="1040"/>
                </a:lnTo>
                <a:lnTo>
                  <a:pt x="3424" y="1093"/>
                </a:lnTo>
                <a:lnTo>
                  <a:pt x="3380" y="1143"/>
                </a:lnTo>
                <a:lnTo>
                  <a:pt x="3335" y="1192"/>
                </a:lnTo>
                <a:lnTo>
                  <a:pt x="3286" y="1237"/>
                </a:lnTo>
                <a:lnTo>
                  <a:pt x="3236" y="1281"/>
                </a:lnTo>
                <a:lnTo>
                  <a:pt x="3183" y="1323"/>
                </a:lnTo>
                <a:lnTo>
                  <a:pt x="3128" y="1362"/>
                </a:lnTo>
                <a:lnTo>
                  <a:pt x="3072" y="1398"/>
                </a:lnTo>
                <a:lnTo>
                  <a:pt x="3013" y="1432"/>
                </a:lnTo>
                <a:lnTo>
                  <a:pt x="2953" y="1463"/>
                </a:lnTo>
                <a:lnTo>
                  <a:pt x="2892" y="1491"/>
                </a:lnTo>
                <a:lnTo>
                  <a:pt x="2828" y="1515"/>
                </a:lnTo>
                <a:lnTo>
                  <a:pt x="2764" y="1537"/>
                </a:lnTo>
                <a:lnTo>
                  <a:pt x="2698" y="1557"/>
                </a:lnTo>
                <a:lnTo>
                  <a:pt x="2631" y="1572"/>
                </a:lnTo>
                <a:lnTo>
                  <a:pt x="2562" y="1584"/>
                </a:lnTo>
                <a:lnTo>
                  <a:pt x="2493" y="1594"/>
                </a:lnTo>
                <a:lnTo>
                  <a:pt x="2422" y="1599"/>
                </a:lnTo>
                <a:lnTo>
                  <a:pt x="2351" y="1600"/>
                </a:lnTo>
                <a:lnTo>
                  <a:pt x="2280" y="1599"/>
                </a:lnTo>
                <a:lnTo>
                  <a:pt x="2209" y="1594"/>
                </a:lnTo>
                <a:lnTo>
                  <a:pt x="2139" y="1584"/>
                </a:lnTo>
                <a:lnTo>
                  <a:pt x="2071" y="1572"/>
                </a:lnTo>
                <a:lnTo>
                  <a:pt x="2003" y="1557"/>
                </a:lnTo>
                <a:lnTo>
                  <a:pt x="1937" y="1537"/>
                </a:lnTo>
                <a:lnTo>
                  <a:pt x="1873" y="1515"/>
                </a:lnTo>
                <a:lnTo>
                  <a:pt x="1810" y="1491"/>
                </a:lnTo>
                <a:lnTo>
                  <a:pt x="1749" y="1463"/>
                </a:lnTo>
                <a:lnTo>
                  <a:pt x="1689" y="1432"/>
                </a:lnTo>
                <a:lnTo>
                  <a:pt x="1630" y="1398"/>
                </a:lnTo>
                <a:lnTo>
                  <a:pt x="1574" y="1362"/>
                </a:lnTo>
                <a:lnTo>
                  <a:pt x="1519" y="1323"/>
                </a:lnTo>
                <a:lnTo>
                  <a:pt x="1466" y="1281"/>
                </a:lnTo>
                <a:lnTo>
                  <a:pt x="1416" y="1237"/>
                </a:lnTo>
                <a:lnTo>
                  <a:pt x="1367" y="1192"/>
                </a:lnTo>
                <a:lnTo>
                  <a:pt x="1322" y="1143"/>
                </a:lnTo>
                <a:lnTo>
                  <a:pt x="1278" y="1093"/>
                </a:lnTo>
                <a:lnTo>
                  <a:pt x="1236" y="1040"/>
                </a:lnTo>
                <a:lnTo>
                  <a:pt x="1197" y="985"/>
                </a:lnTo>
                <a:lnTo>
                  <a:pt x="1161" y="928"/>
                </a:lnTo>
                <a:lnTo>
                  <a:pt x="1127" y="870"/>
                </a:lnTo>
                <a:lnTo>
                  <a:pt x="1096" y="809"/>
                </a:lnTo>
                <a:lnTo>
                  <a:pt x="1068" y="748"/>
                </a:lnTo>
                <a:lnTo>
                  <a:pt x="1044" y="685"/>
                </a:lnTo>
                <a:lnTo>
                  <a:pt x="1022" y="621"/>
                </a:lnTo>
                <a:lnTo>
                  <a:pt x="1002" y="555"/>
                </a:lnTo>
                <a:lnTo>
                  <a:pt x="987" y="487"/>
                </a:lnTo>
                <a:lnTo>
                  <a:pt x="975" y="419"/>
                </a:lnTo>
                <a:lnTo>
                  <a:pt x="965" y="349"/>
                </a:lnTo>
                <a:lnTo>
                  <a:pt x="961" y="278"/>
                </a:lnTo>
                <a:lnTo>
                  <a:pt x="959" y="207"/>
                </a:lnTo>
                <a:lnTo>
                  <a:pt x="959" y="180"/>
                </a:lnTo>
                <a:lnTo>
                  <a:pt x="959" y="154"/>
                </a:lnTo>
                <a:lnTo>
                  <a:pt x="961" y="128"/>
                </a:lnTo>
                <a:lnTo>
                  <a:pt x="963" y="101"/>
                </a:lnTo>
                <a:lnTo>
                  <a:pt x="965" y="76"/>
                </a:lnTo>
                <a:lnTo>
                  <a:pt x="968" y="50"/>
                </a:lnTo>
                <a:lnTo>
                  <a:pt x="970" y="24"/>
                </a:lnTo>
                <a:lnTo>
                  <a:pt x="974" y="0"/>
                </a:lnTo>
                <a:lnTo>
                  <a:pt x="8" y="0"/>
                </a:lnTo>
                <a:lnTo>
                  <a:pt x="6" y="24"/>
                </a:lnTo>
                <a:lnTo>
                  <a:pt x="5" y="51"/>
                </a:lnTo>
                <a:lnTo>
                  <a:pt x="4" y="77"/>
                </a:lnTo>
                <a:lnTo>
                  <a:pt x="2" y="103"/>
                </a:lnTo>
                <a:lnTo>
                  <a:pt x="1" y="128"/>
                </a:lnTo>
                <a:lnTo>
                  <a:pt x="0" y="154"/>
                </a:lnTo>
                <a:lnTo>
                  <a:pt x="0" y="181"/>
                </a:lnTo>
                <a:lnTo>
                  <a:pt x="0" y="207"/>
                </a:lnTo>
                <a:lnTo>
                  <a:pt x="2" y="328"/>
                </a:lnTo>
                <a:lnTo>
                  <a:pt x="12" y="447"/>
                </a:lnTo>
                <a:lnTo>
                  <a:pt x="27" y="564"/>
                </a:lnTo>
                <a:lnTo>
                  <a:pt x="48" y="680"/>
                </a:lnTo>
                <a:lnTo>
                  <a:pt x="73" y="794"/>
                </a:lnTo>
                <a:lnTo>
                  <a:pt x="105" y="905"/>
                </a:lnTo>
                <a:lnTo>
                  <a:pt x="142" y="1014"/>
                </a:lnTo>
                <a:lnTo>
                  <a:pt x="185" y="1122"/>
                </a:lnTo>
                <a:lnTo>
                  <a:pt x="232" y="1226"/>
                </a:lnTo>
                <a:lnTo>
                  <a:pt x="284" y="1328"/>
                </a:lnTo>
                <a:lnTo>
                  <a:pt x="340" y="1426"/>
                </a:lnTo>
                <a:lnTo>
                  <a:pt x="401" y="1521"/>
                </a:lnTo>
                <a:lnTo>
                  <a:pt x="467" y="1613"/>
                </a:lnTo>
                <a:lnTo>
                  <a:pt x="537" y="1703"/>
                </a:lnTo>
                <a:lnTo>
                  <a:pt x="612" y="1788"/>
                </a:lnTo>
                <a:lnTo>
                  <a:pt x="689" y="1869"/>
                </a:lnTo>
                <a:lnTo>
                  <a:pt x="771" y="1948"/>
                </a:lnTo>
                <a:lnTo>
                  <a:pt x="857" y="2022"/>
                </a:lnTo>
                <a:lnTo>
                  <a:pt x="946" y="2092"/>
                </a:lnTo>
                <a:lnTo>
                  <a:pt x="1038" y="2157"/>
                </a:lnTo>
                <a:lnTo>
                  <a:pt x="1133" y="2220"/>
                </a:lnTo>
                <a:lnTo>
                  <a:pt x="1231" y="2276"/>
                </a:lnTo>
                <a:lnTo>
                  <a:pt x="1333" y="2328"/>
                </a:lnTo>
                <a:lnTo>
                  <a:pt x="1437" y="2375"/>
                </a:lnTo>
                <a:lnTo>
                  <a:pt x="1543" y="2417"/>
                </a:lnTo>
                <a:lnTo>
                  <a:pt x="1653" y="2455"/>
                </a:lnTo>
                <a:lnTo>
                  <a:pt x="1765" y="2487"/>
                </a:lnTo>
                <a:lnTo>
                  <a:pt x="1878" y="2513"/>
                </a:lnTo>
                <a:lnTo>
                  <a:pt x="1993" y="2533"/>
                </a:lnTo>
                <a:lnTo>
                  <a:pt x="2111" y="2548"/>
                </a:lnTo>
                <a:lnTo>
                  <a:pt x="2230" y="2558"/>
                </a:lnTo>
                <a:lnTo>
                  <a:pt x="2351" y="2560"/>
                </a:lnTo>
                <a:close/>
              </a:path>
            </a:pathLst>
          </a:custGeom>
          <a:solidFill>
            <a:srgbClr val="E7C7A0"/>
          </a:solidFill>
          <a:ln w="12700">
            <a:noFill/>
            <a:prstDash val="solid"/>
            <a:round/>
            <a:headEnd/>
            <a:tailEnd/>
          </a:ln>
        </p:spPr>
        <p:txBody>
          <a:bodyPr vert="horz" wrap="square" lIns="60953" tIns="30476" rIns="60953" bIns="3047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ar-SA" sz="16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5" name="Freeform 6">
            <a:extLst>
              <a:ext uri="{FF2B5EF4-FFF2-40B4-BE49-F238E27FC236}">
                <a16:creationId xmlns:a16="http://schemas.microsoft.com/office/drawing/2014/main" id="{1ABBD59A-8E0E-4485-B463-9C99195283E1}"/>
              </a:ext>
            </a:extLst>
          </p:cNvPr>
          <p:cNvSpPr>
            <a:spLocks/>
          </p:cNvSpPr>
          <p:nvPr/>
        </p:nvSpPr>
        <p:spPr bwMode="auto">
          <a:xfrm rot="5400000">
            <a:off x="5453645" y="940906"/>
            <a:ext cx="1556112" cy="847584"/>
          </a:xfrm>
          <a:custGeom>
            <a:avLst/>
            <a:gdLst/>
            <a:ahLst/>
            <a:cxnLst>
              <a:cxn ang="0">
                <a:pos x="2111" y="12"/>
              </a:cxn>
              <a:cxn ang="0">
                <a:pos x="1765" y="73"/>
              </a:cxn>
              <a:cxn ang="0">
                <a:pos x="1437" y="185"/>
              </a:cxn>
              <a:cxn ang="0">
                <a:pos x="1133" y="342"/>
              </a:cxn>
              <a:cxn ang="0">
                <a:pos x="857" y="538"/>
              </a:cxn>
              <a:cxn ang="0">
                <a:pos x="612" y="772"/>
              </a:cxn>
              <a:cxn ang="0">
                <a:pos x="403" y="1039"/>
              </a:cxn>
              <a:cxn ang="0">
                <a:pos x="233" y="1334"/>
              </a:cxn>
              <a:cxn ang="0">
                <a:pos x="105" y="1655"/>
              </a:cxn>
              <a:cxn ang="0">
                <a:pos x="27" y="1996"/>
              </a:cxn>
              <a:cxn ang="0">
                <a:pos x="0" y="2353"/>
              </a:cxn>
              <a:cxn ang="0">
                <a:pos x="1" y="2432"/>
              </a:cxn>
              <a:cxn ang="0">
                <a:pos x="5" y="2509"/>
              </a:cxn>
              <a:cxn ang="0">
                <a:pos x="974" y="2562"/>
              </a:cxn>
              <a:cxn ang="0">
                <a:pos x="966" y="2484"/>
              </a:cxn>
              <a:cxn ang="0">
                <a:pos x="960" y="2406"/>
              </a:cxn>
              <a:cxn ang="0">
                <a:pos x="961" y="2282"/>
              </a:cxn>
              <a:cxn ang="0">
                <a:pos x="988" y="2073"/>
              </a:cxn>
              <a:cxn ang="0">
                <a:pos x="1044" y="1875"/>
              </a:cxn>
              <a:cxn ang="0">
                <a:pos x="1127" y="1690"/>
              </a:cxn>
              <a:cxn ang="0">
                <a:pos x="1236" y="1520"/>
              </a:cxn>
              <a:cxn ang="0">
                <a:pos x="1367" y="1368"/>
              </a:cxn>
              <a:cxn ang="0">
                <a:pos x="1519" y="1237"/>
              </a:cxn>
              <a:cxn ang="0">
                <a:pos x="1689" y="1128"/>
              </a:cxn>
              <a:cxn ang="0">
                <a:pos x="1874" y="1045"/>
              </a:cxn>
              <a:cxn ang="0">
                <a:pos x="2071" y="988"/>
              </a:cxn>
              <a:cxn ang="0">
                <a:pos x="2280" y="961"/>
              </a:cxn>
              <a:cxn ang="0">
                <a:pos x="2493" y="966"/>
              </a:cxn>
              <a:cxn ang="0">
                <a:pos x="2699" y="1003"/>
              </a:cxn>
              <a:cxn ang="0">
                <a:pos x="2892" y="1069"/>
              </a:cxn>
              <a:cxn ang="0">
                <a:pos x="3072" y="1162"/>
              </a:cxn>
              <a:cxn ang="0">
                <a:pos x="3236" y="1279"/>
              </a:cxn>
              <a:cxn ang="0">
                <a:pos x="3381" y="1417"/>
              </a:cxn>
              <a:cxn ang="0">
                <a:pos x="3505" y="1575"/>
              </a:cxn>
              <a:cxn ang="0">
                <a:pos x="3605" y="1751"/>
              </a:cxn>
              <a:cxn ang="0">
                <a:pos x="3680" y="1939"/>
              </a:cxn>
              <a:cxn ang="0">
                <a:pos x="3726" y="2141"/>
              </a:cxn>
              <a:cxn ang="0">
                <a:pos x="3744" y="2353"/>
              </a:cxn>
              <a:cxn ang="0">
                <a:pos x="3741" y="2432"/>
              </a:cxn>
              <a:cxn ang="0">
                <a:pos x="3734" y="2510"/>
              </a:cxn>
              <a:cxn ang="0">
                <a:pos x="4693" y="2562"/>
              </a:cxn>
              <a:cxn ang="0">
                <a:pos x="4699" y="2483"/>
              </a:cxn>
              <a:cxn ang="0">
                <a:pos x="4702" y="2406"/>
              </a:cxn>
              <a:cxn ang="0">
                <a:pos x="4699" y="2232"/>
              </a:cxn>
              <a:cxn ang="0">
                <a:pos x="4654" y="1880"/>
              </a:cxn>
              <a:cxn ang="0">
                <a:pos x="4560" y="1546"/>
              </a:cxn>
              <a:cxn ang="0">
                <a:pos x="4418" y="1232"/>
              </a:cxn>
              <a:cxn ang="0">
                <a:pos x="4234" y="947"/>
              </a:cxn>
              <a:cxn ang="0">
                <a:pos x="4013" y="691"/>
              </a:cxn>
              <a:cxn ang="0">
                <a:pos x="3756" y="468"/>
              </a:cxn>
              <a:cxn ang="0">
                <a:pos x="3471" y="284"/>
              </a:cxn>
              <a:cxn ang="0">
                <a:pos x="3159" y="143"/>
              </a:cxn>
              <a:cxn ang="0">
                <a:pos x="2825" y="47"/>
              </a:cxn>
              <a:cxn ang="0">
                <a:pos x="2472" y="2"/>
              </a:cxn>
            </a:cxnLst>
            <a:rect l="0" t="0" r="r" b="b"/>
            <a:pathLst>
              <a:path w="4703" h="2562">
                <a:moveTo>
                  <a:pt x="2351" y="0"/>
                </a:moveTo>
                <a:lnTo>
                  <a:pt x="2231" y="2"/>
                </a:lnTo>
                <a:lnTo>
                  <a:pt x="2111" y="12"/>
                </a:lnTo>
                <a:lnTo>
                  <a:pt x="1994" y="27"/>
                </a:lnTo>
                <a:lnTo>
                  <a:pt x="1879" y="47"/>
                </a:lnTo>
                <a:lnTo>
                  <a:pt x="1765" y="73"/>
                </a:lnTo>
                <a:lnTo>
                  <a:pt x="1653" y="105"/>
                </a:lnTo>
                <a:lnTo>
                  <a:pt x="1545" y="143"/>
                </a:lnTo>
                <a:lnTo>
                  <a:pt x="1437" y="185"/>
                </a:lnTo>
                <a:lnTo>
                  <a:pt x="1333" y="232"/>
                </a:lnTo>
                <a:lnTo>
                  <a:pt x="1232" y="284"/>
                </a:lnTo>
                <a:lnTo>
                  <a:pt x="1133" y="342"/>
                </a:lnTo>
                <a:lnTo>
                  <a:pt x="1038" y="403"/>
                </a:lnTo>
                <a:lnTo>
                  <a:pt x="946" y="468"/>
                </a:lnTo>
                <a:lnTo>
                  <a:pt x="857" y="538"/>
                </a:lnTo>
                <a:lnTo>
                  <a:pt x="771" y="612"/>
                </a:lnTo>
                <a:lnTo>
                  <a:pt x="690" y="691"/>
                </a:lnTo>
                <a:lnTo>
                  <a:pt x="612" y="772"/>
                </a:lnTo>
                <a:lnTo>
                  <a:pt x="537" y="857"/>
                </a:lnTo>
                <a:lnTo>
                  <a:pt x="468" y="947"/>
                </a:lnTo>
                <a:lnTo>
                  <a:pt x="403" y="1039"/>
                </a:lnTo>
                <a:lnTo>
                  <a:pt x="342" y="1134"/>
                </a:lnTo>
                <a:lnTo>
                  <a:pt x="284" y="1232"/>
                </a:lnTo>
                <a:lnTo>
                  <a:pt x="233" y="1334"/>
                </a:lnTo>
                <a:lnTo>
                  <a:pt x="185" y="1438"/>
                </a:lnTo>
                <a:lnTo>
                  <a:pt x="143" y="1546"/>
                </a:lnTo>
                <a:lnTo>
                  <a:pt x="105" y="1655"/>
                </a:lnTo>
                <a:lnTo>
                  <a:pt x="74" y="1766"/>
                </a:lnTo>
                <a:lnTo>
                  <a:pt x="48" y="1880"/>
                </a:lnTo>
                <a:lnTo>
                  <a:pt x="27" y="1996"/>
                </a:lnTo>
                <a:lnTo>
                  <a:pt x="12" y="2113"/>
                </a:lnTo>
                <a:lnTo>
                  <a:pt x="3" y="2232"/>
                </a:lnTo>
                <a:lnTo>
                  <a:pt x="0" y="2353"/>
                </a:lnTo>
                <a:lnTo>
                  <a:pt x="0" y="2379"/>
                </a:lnTo>
                <a:lnTo>
                  <a:pt x="0" y="2406"/>
                </a:lnTo>
                <a:lnTo>
                  <a:pt x="1" y="2432"/>
                </a:lnTo>
                <a:lnTo>
                  <a:pt x="3" y="2457"/>
                </a:lnTo>
                <a:lnTo>
                  <a:pt x="4" y="2483"/>
                </a:lnTo>
                <a:lnTo>
                  <a:pt x="5" y="2509"/>
                </a:lnTo>
                <a:lnTo>
                  <a:pt x="8" y="2536"/>
                </a:lnTo>
                <a:lnTo>
                  <a:pt x="9" y="2562"/>
                </a:lnTo>
                <a:lnTo>
                  <a:pt x="974" y="2562"/>
                </a:lnTo>
                <a:lnTo>
                  <a:pt x="971" y="2536"/>
                </a:lnTo>
                <a:lnTo>
                  <a:pt x="968" y="2510"/>
                </a:lnTo>
                <a:lnTo>
                  <a:pt x="966" y="2484"/>
                </a:lnTo>
                <a:lnTo>
                  <a:pt x="963" y="2459"/>
                </a:lnTo>
                <a:lnTo>
                  <a:pt x="961" y="2432"/>
                </a:lnTo>
                <a:lnTo>
                  <a:pt x="960" y="2406"/>
                </a:lnTo>
                <a:lnTo>
                  <a:pt x="960" y="2380"/>
                </a:lnTo>
                <a:lnTo>
                  <a:pt x="960" y="2353"/>
                </a:lnTo>
                <a:lnTo>
                  <a:pt x="961" y="2282"/>
                </a:lnTo>
                <a:lnTo>
                  <a:pt x="967" y="2211"/>
                </a:lnTo>
                <a:lnTo>
                  <a:pt x="976" y="2141"/>
                </a:lnTo>
                <a:lnTo>
                  <a:pt x="988" y="2073"/>
                </a:lnTo>
                <a:lnTo>
                  <a:pt x="1004" y="2005"/>
                </a:lnTo>
                <a:lnTo>
                  <a:pt x="1022" y="1939"/>
                </a:lnTo>
                <a:lnTo>
                  <a:pt x="1044" y="1875"/>
                </a:lnTo>
                <a:lnTo>
                  <a:pt x="1069" y="1812"/>
                </a:lnTo>
                <a:lnTo>
                  <a:pt x="1097" y="1751"/>
                </a:lnTo>
                <a:lnTo>
                  <a:pt x="1127" y="1690"/>
                </a:lnTo>
                <a:lnTo>
                  <a:pt x="1162" y="1632"/>
                </a:lnTo>
                <a:lnTo>
                  <a:pt x="1197" y="1575"/>
                </a:lnTo>
                <a:lnTo>
                  <a:pt x="1236" y="1520"/>
                </a:lnTo>
                <a:lnTo>
                  <a:pt x="1278" y="1467"/>
                </a:lnTo>
                <a:lnTo>
                  <a:pt x="1322" y="1417"/>
                </a:lnTo>
                <a:lnTo>
                  <a:pt x="1367" y="1368"/>
                </a:lnTo>
                <a:lnTo>
                  <a:pt x="1416" y="1323"/>
                </a:lnTo>
                <a:lnTo>
                  <a:pt x="1466" y="1279"/>
                </a:lnTo>
                <a:lnTo>
                  <a:pt x="1519" y="1237"/>
                </a:lnTo>
                <a:lnTo>
                  <a:pt x="1574" y="1198"/>
                </a:lnTo>
                <a:lnTo>
                  <a:pt x="1630" y="1162"/>
                </a:lnTo>
                <a:lnTo>
                  <a:pt x="1689" y="1128"/>
                </a:lnTo>
                <a:lnTo>
                  <a:pt x="1749" y="1097"/>
                </a:lnTo>
                <a:lnTo>
                  <a:pt x="1810" y="1069"/>
                </a:lnTo>
                <a:lnTo>
                  <a:pt x="1874" y="1045"/>
                </a:lnTo>
                <a:lnTo>
                  <a:pt x="1939" y="1023"/>
                </a:lnTo>
                <a:lnTo>
                  <a:pt x="2003" y="1003"/>
                </a:lnTo>
                <a:lnTo>
                  <a:pt x="2071" y="988"/>
                </a:lnTo>
                <a:lnTo>
                  <a:pt x="2139" y="976"/>
                </a:lnTo>
                <a:lnTo>
                  <a:pt x="2209" y="966"/>
                </a:lnTo>
                <a:lnTo>
                  <a:pt x="2280" y="961"/>
                </a:lnTo>
                <a:lnTo>
                  <a:pt x="2351" y="960"/>
                </a:lnTo>
                <a:lnTo>
                  <a:pt x="2423" y="961"/>
                </a:lnTo>
                <a:lnTo>
                  <a:pt x="2493" y="966"/>
                </a:lnTo>
                <a:lnTo>
                  <a:pt x="2563" y="976"/>
                </a:lnTo>
                <a:lnTo>
                  <a:pt x="2631" y="988"/>
                </a:lnTo>
                <a:lnTo>
                  <a:pt x="2699" y="1003"/>
                </a:lnTo>
                <a:lnTo>
                  <a:pt x="2765" y="1023"/>
                </a:lnTo>
                <a:lnTo>
                  <a:pt x="2829" y="1045"/>
                </a:lnTo>
                <a:lnTo>
                  <a:pt x="2892" y="1069"/>
                </a:lnTo>
                <a:lnTo>
                  <a:pt x="2954" y="1097"/>
                </a:lnTo>
                <a:lnTo>
                  <a:pt x="3014" y="1128"/>
                </a:lnTo>
                <a:lnTo>
                  <a:pt x="3072" y="1162"/>
                </a:lnTo>
                <a:lnTo>
                  <a:pt x="3128" y="1198"/>
                </a:lnTo>
                <a:lnTo>
                  <a:pt x="3183" y="1237"/>
                </a:lnTo>
                <a:lnTo>
                  <a:pt x="3236" y="1279"/>
                </a:lnTo>
                <a:lnTo>
                  <a:pt x="3286" y="1323"/>
                </a:lnTo>
                <a:lnTo>
                  <a:pt x="3335" y="1368"/>
                </a:lnTo>
                <a:lnTo>
                  <a:pt x="3381" y="1417"/>
                </a:lnTo>
                <a:lnTo>
                  <a:pt x="3424" y="1467"/>
                </a:lnTo>
                <a:lnTo>
                  <a:pt x="3466" y="1520"/>
                </a:lnTo>
                <a:lnTo>
                  <a:pt x="3505" y="1575"/>
                </a:lnTo>
                <a:lnTo>
                  <a:pt x="3542" y="1632"/>
                </a:lnTo>
                <a:lnTo>
                  <a:pt x="3575" y="1690"/>
                </a:lnTo>
                <a:lnTo>
                  <a:pt x="3605" y="1751"/>
                </a:lnTo>
                <a:lnTo>
                  <a:pt x="3633" y="1812"/>
                </a:lnTo>
                <a:lnTo>
                  <a:pt x="3658" y="1875"/>
                </a:lnTo>
                <a:lnTo>
                  <a:pt x="3680" y="1939"/>
                </a:lnTo>
                <a:lnTo>
                  <a:pt x="3700" y="2005"/>
                </a:lnTo>
                <a:lnTo>
                  <a:pt x="3714" y="2073"/>
                </a:lnTo>
                <a:lnTo>
                  <a:pt x="3726" y="2141"/>
                </a:lnTo>
                <a:lnTo>
                  <a:pt x="3736" y="2211"/>
                </a:lnTo>
                <a:lnTo>
                  <a:pt x="3741" y="2282"/>
                </a:lnTo>
                <a:lnTo>
                  <a:pt x="3744" y="2353"/>
                </a:lnTo>
                <a:lnTo>
                  <a:pt x="3742" y="2380"/>
                </a:lnTo>
                <a:lnTo>
                  <a:pt x="3742" y="2406"/>
                </a:lnTo>
                <a:lnTo>
                  <a:pt x="3741" y="2432"/>
                </a:lnTo>
                <a:lnTo>
                  <a:pt x="3739" y="2459"/>
                </a:lnTo>
                <a:lnTo>
                  <a:pt x="3738" y="2484"/>
                </a:lnTo>
                <a:lnTo>
                  <a:pt x="3734" y="2510"/>
                </a:lnTo>
                <a:lnTo>
                  <a:pt x="3731" y="2536"/>
                </a:lnTo>
                <a:lnTo>
                  <a:pt x="3728" y="2562"/>
                </a:lnTo>
                <a:lnTo>
                  <a:pt x="4693" y="2562"/>
                </a:lnTo>
                <a:lnTo>
                  <a:pt x="4696" y="2536"/>
                </a:lnTo>
                <a:lnTo>
                  <a:pt x="4697" y="2509"/>
                </a:lnTo>
                <a:lnTo>
                  <a:pt x="4699" y="2483"/>
                </a:lnTo>
                <a:lnTo>
                  <a:pt x="4701" y="2457"/>
                </a:lnTo>
                <a:lnTo>
                  <a:pt x="4701" y="2432"/>
                </a:lnTo>
                <a:lnTo>
                  <a:pt x="4702" y="2406"/>
                </a:lnTo>
                <a:lnTo>
                  <a:pt x="4702" y="2379"/>
                </a:lnTo>
                <a:lnTo>
                  <a:pt x="4703" y="2353"/>
                </a:lnTo>
                <a:lnTo>
                  <a:pt x="4699" y="2232"/>
                </a:lnTo>
                <a:lnTo>
                  <a:pt x="4691" y="2113"/>
                </a:lnTo>
                <a:lnTo>
                  <a:pt x="4675" y="1996"/>
                </a:lnTo>
                <a:lnTo>
                  <a:pt x="4654" y="1880"/>
                </a:lnTo>
                <a:lnTo>
                  <a:pt x="4628" y="1766"/>
                </a:lnTo>
                <a:lnTo>
                  <a:pt x="4597" y="1655"/>
                </a:lnTo>
                <a:lnTo>
                  <a:pt x="4560" y="1546"/>
                </a:lnTo>
                <a:lnTo>
                  <a:pt x="4517" y="1438"/>
                </a:lnTo>
                <a:lnTo>
                  <a:pt x="4471" y="1334"/>
                </a:lnTo>
                <a:lnTo>
                  <a:pt x="4418" y="1232"/>
                </a:lnTo>
                <a:lnTo>
                  <a:pt x="4362" y="1134"/>
                </a:lnTo>
                <a:lnTo>
                  <a:pt x="4300" y="1039"/>
                </a:lnTo>
                <a:lnTo>
                  <a:pt x="4234" y="947"/>
                </a:lnTo>
                <a:lnTo>
                  <a:pt x="4165" y="857"/>
                </a:lnTo>
                <a:lnTo>
                  <a:pt x="4090" y="772"/>
                </a:lnTo>
                <a:lnTo>
                  <a:pt x="4013" y="691"/>
                </a:lnTo>
                <a:lnTo>
                  <a:pt x="3931" y="612"/>
                </a:lnTo>
                <a:lnTo>
                  <a:pt x="3845" y="538"/>
                </a:lnTo>
                <a:lnTo>
                  <a:pt x="3756" y="468"/>
                </a:lnTo>
                <a:lnTo>
                  <a:pt x="3664" y="403"/>
                </a:lnTo>
                <a:lnTo>
                  <a:pt x="3569" y="342"/>
                </a:lnTo>
                <a:lnTo>
                  <a:pt x="3471" y="284"/>
                </a:lnTo>
                <a:lnTo>
                  <a:pt x="3369" y="232"/>
                </a:lnTo>
                <a:lnTo>
                  <a:pt x="3265" y="185"/>
                </a:lnTo>
                <a:lnTo>
                  <a:pt x="3159" y="143"/>
                </a:lnTo>
                <a:lnTo>
                  <a:pt x="3049" y="105"/>
                </a:lnTo>
                <a:lnTo>
                  <a:pt x="2937" y="73"/>
                </a:lnTo>
                <a:lnTo>
                  <a:pt x="2825" y="47"/>
                </a:lnTo>
                <a:lnTo>
                  <a:pt x="2708" y="27"/>
                </a:lnTo>
                <a:lnTo>
                  <a:pt x="2591" y="12"/>
                </a:lnTo>
                <a:lnTo>
                  <a:pt x="2472" y="2"/>
                </a:lnTo>
                <a:lnTo>
                  <a:pt x="2351" y="0"/>
                </a:lnTo>
              </a:path>
            </a:pathLst>
          </a:custGeom>
          <a:solidFill>
            <a:srgbClr val="526188"/>
          </a:solidFill>
          <a:ln w="12700">
            <a:noFill/>
            <a:prstDash val="solid"/>
            <a:round/>
            <a:headEnd/>
            <a:tailEnd/>
          </a:ln>
        </p:spPr>
        <p:txBody>
          <a:bodyPr vert="horz" wrap="square" lIns="60953" tIns="30476" rIns="60953" bIns="30476"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ar-SA" sz="16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6" name="Oval 15">
            <a:extLst>
              <a:ext uri="{FF2B5EF4-FFF2-40B4-BE49-F238E27FC236}">
                <a16:creationId xmlns:a16="http://schemas.microsoft.com/office/drawing/2014/main" id="{70363F45-107E-4795-AD0E-8288484FAB0F}"/>
              </a:ext>
            </a:extLst>
          </p:cNvPr>
          <p:cNvSpPr/>
          <p:nvPr/>
        </p:nvSpPr>
        <p:spPr>
          <a:xfrm>
            <a:off x="5481265" y="991661"/>
            <a:ext cx="750438" cy="750439"/>
          </a:xfrm>
          <a:prstGeom prst="ellipse">
            <a:avLst/>
          </a:pr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d-ID"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47" name="Oval 15">
            <a:extLst>
              <a:ext uri="{FF2B5EF4-FFF2-40B4-BE49-F238E27FC236}">
                <a16:creationId xmlns:a16="http://schemas.microsoft.com/office/drawing/2014/main" id="{FE36EA59-6A43-4D32-A28A-C77F36179431}"/>
              </a:ext>
            </a:extLst>
          </p:cNvPr>
          <p:cNvSpPr/>
          <p:nvPr/>
        </p:nvSpPr>
        <p:spPr>
          <a:xfrm>
            <a:off x="5384117" y="2222477"/>
            <a:ext cx="750438" cy="750439"/>
          </a:xfrm>
          <a:prstGeom prst="ellipse">
            <a:avLst/>
          </a:pr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d-ID"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48" name="Oval 15">
            <a:extLst>
              <a:ext uri="{FF2B5EF4-FFF2-40B4-BE49-F238E27FC236}">
                <a16:creationId xmlns:a16="http://schemas.microsoft.com/office/drawing/2014/main" id="{0A645293-13DC-4D39-9F25-A25FD4ED1030}"/>
              </a:ext>
            </a:extLst>
          </p:cNvPr>
          <p:cNvSpPr/>
          <p:nvPr/>
        </p:nvSpPr>
        <p:spPr>
          <a:xfrm>
            <a:off x="5481265" y="3444020"/>
            <a:ext cx="750438" cy="750439"/>
          </a:xfrm>
          <a:prstGeom prst="ellipse">
            <a:avLst/>
          </a:pr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d-ID"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49" name="Oval 15">
            <a:extLst>
              <a:ext uri="{FF2B5EF4-FFF2-40B4-BE49-F238E27FC236}">
                <a16:creationId xmlns:a16="http://schemas.microsoft.com/office/drawing/2014/main" id="{7ACA5488-8999-4977-B405-26935566B2C8}"/>
              </a:ext>
            </a:extLst>
          </p:cNvPr>
          <p:cNvSpPr/>
          <p:nvPr/>
        </p:nvSpPr>
        <p:spPr>
          <a:xfrm>
            <a:off x="5384117" y="4684113"/>
            <a:ext cx="750438" cy="750439"/>
          </a:xfrm>
          <a:prstGeom prst="ellipse">
            <a:avLst/>
          </a:pr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d-ID"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cxnSp>
        <p:nvCxnSpPr>
          <p:cNvPr id="50" name="Straight Connector 4">
            <a:extLst>
              <a:ext uri="{FF2B5EF4-FFF2-40B4-BE49-F238E27FC236}">
                <a16:creationId xmlns:a16="http://schemas.microsoft.com/office/drawing/2014/main" id="{120ABD04-9498-46A3-97E3-D2C8744935D8}"/>
              </a:ext>
            </a:extLst>
          </p:cNvPr>
          <p:cNvCxnSpPr>
            <a:cxnSpLocks/>
          </p:cNvCxnSpPr>
          <p:nvPr/>
        </p:nvCxnSpPr>
        <p:spPr>
          <a:xfrm flipH="1">
            <a:off x="4239896" y="1358751"/>
            <a:ext cx="1241369" cy="0"/>
          </a:xfrm>
          <a:prstGeom prst="line">
            <a:avLst/>
          </a:prstGeom>
          <a:noFill/>
          <a:ln w="25400" cap="flat" cmpd="sng" algn="ctr">
            <a:solidFill>
              <a:srgbClr val="526188"/>
            </a:solidFill>
            <a:prstDash val="lgDash"/>
            <a:headEnd type="oval" w="lg" len="lg"/>
            <a:tailEnd type="oval" w="lg" len="lg"/>
          </a:ln>
          <a:effectLst/>
        </p:spPr>
      </p:cxnSp>
      <p:cxnSp>
        <p:nvCxnSpPr>
          <p:cNvPr id="51" name="Straight Connector 4">
            <a:extLst>
              <a:ext uri="{FF2B5EF4-FFF2-40B4-BE49-F238E27FC236}">
                <a16:creationId xmlns:a16="http://schemas.microsoft.com/office/drawing/2014/main" id="{5E0569F9-B399-4D0D-A592-5FF9F5F0D766}"/>
              </a:ext>
            </a:extLst>
          </p:cNvPr>
          <p:cNvCxnSpPr>
            <a:cxnSpLocks/>
          </p:cNvCxnSpPr>
          <p:nvPr/>
        </p:nvCxnSpPr>
        <p:spPr>
          <a:xfrm flipH="1">
            <a:off x="6134558" y="2586809"/>
            <a:ext cx="1241369" cy="0"/>
          </a:xfrm>
          <a:prstGeom prst="line">
            <a:avLst/>
          </a:prstGeom>
          <a:noFill/>
          <a:ln w="25400" cap="flat" cmpd="sng" algn="ctr">
            <a:solidFill>
              <a:srgbClr val="E7C7A0"/>
            </a:solidFill>
            <a:prstDash val="lgDash"/>
            <a:headEnd type="oval" w="lg" len="lg"/>
            <a:tailEnd type="oval" w="lg" len="lg"/>
          </a:ln>
          <a:effectLst/>
        </p:spPr>
      </p:cxnSp>
      <p:cxnSp>
        <p:nvCxnSpPr>
          <p:cNvPr id="52" name="Straight Connector 4">
            <a:extLst>
              <a:ext uri="{FF2B5EF4-FFF2-40B4-BE49-F238E27FC236}">
                <a16:creationId xmlns:a16="http://schemas.microsoft.com/office/drawing/2014/main" id="{D238E32D-A68D-4A5D-947D-129EBD6F7732}"/>
              </a:ext>
            </a:extLst>
          </p:cNvPr>
          <p:cNvCxnSpPr>
            <a:cxnSpLocks/>
          </p:cNvCxnSpPr>
          <p:nvPr/>
        </p:nvCxnSpPr>
        <p:spPr>
          <a:xfrm flipH="1">
            <a:off x="4239896" y="3847118"/>
            <a:ext cx="1241369" cy="0"/>
          </a:xfrm>
          <a:prstGeom prst="line">
            <a:avLst/>
          </a:prstGeom>
          <a:noFill/>
          <a:ln w="25400" cap="flat" cmpd="sng" algn="ctr">
            <a:solidFill>
              <a:srgbClr val="526188"/>
            </a:solidFill>
            <a:prstDash val="lgDash"/>
            <a:headEnd type="oval" w="lg" len="lg"/>
            <a:tailEnd type="oval" w="lg" len="lg"/>
          </a:ln>
          <a:effectLst/>
        </p:spPr>
      </p:cxnSp>
      <p:cxnSp>
        <p:nvCxnSpPr>
          <p:cNvPr id="53" name="Straight Connector 4">
            <a:extLst>
              <a:ext uri="{FF2B5EF4-FFF2-40B4-BE49-F238E27FC236}">
                <a16:creationId xmlns:a16="http://schemas.microsoft.com/office/drawing/2014/main" id="{4018EC2B-6AD4-43C9-9FA4-7D8F9E470B8B}"/>
              </a:ext>
            </a:extLst>
          </p:cNvPr>
          <p:cNvCxnSpPr>
            <a:cxnSpLocks/>
          </p:cNvCxnSpPr>
          <p:nvPr/>
        </p:nvCxnSpPr>
        <p:spPr>
          <a:xfrm flipH="1">
            <a:off x="6134558" y="5031341"/>
            <a:ext cx="1241369" cy="0"/>
          </a:xfrm>
          <a:prstGeom prst="line">
            <a:avLst/>
          </a:prstGeom>
          <a:noFill/>
          <a:ln w="25400" cap="flat" cmpd="sng" algn="ctr">
            <a:solidFill>
              <a:srgbClr val="E7C7A0"/>
            </a:solidFill>
            <a:prstDash val="lgDash"/>
            <a:headEnd type="oval" w="lg" len="lg"/>
            <a:tailEnd type="oval" w="lg" len="lg"/>
          </a:ln>
          <a:effectLst/>
        </p:spPr>
      </p:cxnSp>
      <p:sp>
        <p:nvSpPr>
          <p:cNvPr id="54" name="Rectangle 18">
            <a:extLst>
              <a:ext uri="{FF2B5EF4-FFF2-40B4-BE49-F238E27FC236}">
                <a16:creationId xmlns:a16="http://schemas.microsoft.com/office/drawing/2014/main" id="{67798D9A-2184-4F4B-B75C-DABCF8343484}"/>
              </a:ext>
            </a:extLst>
          </p:cNvPr>
          <p:cNvSpPr/>
          <p:nvPr/>
        </p:nvSpPr>
        <p:spPr>
          <a:xfrm>
            <a:off x="7503079" y="2419069"/>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5" name="Rectangle 19">
            <a:extLst>
              <a:ext uri="{FF2B5EF4-FFF2-40B4-BE49-F238E27FC236}">
                <a16:creationId xmlns:a16="http://schemas.microsoft.com/office/drawing/2014/main" id="{928CF4F5-CEFA-41AF-8045-1740169672AB}"/>
              </a:ext>
            </a:extLst>
          </p:cNvPr>
          <p:cNvSpPr/>
          <p:nvPr/>
        </p:nvSpPr>
        <p:spPr>
          <a:xfrm>
            <a:off x="7503079" y="2720216"/>
            <a:ext cx="2489752" cy="812518"/>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56" name="Rectangle 20">
            <a:extLst>
              <a:ext uri="{FF2B5EF4-FFF2-40B4-BE49-F238E27FC236}">
                <a16:creationId xmlns:a16="http://schemas.microsoft.com/office/drawing/2014/main" id="{804E2C13-1048-4B5D-8EB4-40FF826F8919}"/>
              </a:ext>
            </a:extLst>
          </p:cNvPr>
          <p:cNvSpPr/>
          <p:nvPr/>
        </p:nvSpPr>
        <p:spPr>
          <a:xfrm>
            <a:off x="7503079" y="4877454"/>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7" name="Rectangle 21">
            <a:extLst>
              <a:ext uri="{FF2B5EF4-FFF2-40B4-BE49-F238E27FC236}">
                <a16:creationId xmlns:a16="http://schemas.microsoft.com/office/drawing/2014/main" id="{ED647BD2-7359-423D-AC9B-D5E16D8C7EAB}"/>
              </a:ext>
            </a:extLst>
          </p:cNvPr>
          <p:cNvSpPr/>
          <p:nvPr/>
        </p:nvSpPr>
        <p:spPr>
          <a:xfrm>
            <a:off x="7503079" y="5178603"/>
            <a:ext cx="2489752" cy="812518"/>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58" name="Rectangle 22">
            <a:extLst>
              <a:ext uri="{FF2B5EF4-FFF2-40B4-BE49-F238E27FC236}">
                <a16:creationId xmlns:a16="http://schemas.microsoft.com/office/drawing/2014/main" id="{3977957C-4AB8-485A-A827-EFDC7ED60A37}"/>
              </a:ext>
            </a:extLst>
          </p:cNvPr>
          <p:cNvSpPr/>
          <p:nvPr/>
        </p:nvSpPr>
        <p:spPr>
          <a:xfrm>
            <a:off x="2422703" y="1234846"/>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9" name="Rectangle 23">
            <a:extLst>
              <a:ext uri="{FF2B5EF4-FFF2-40B4-BE49-F238E27FC236}">
                <a16:creationId xmlns:a16="http://schemas.microsoft.com/office/drawing/2014/main" id="{3EC8BD31-0435-4926-9C31-A7BF3B9CFC14}"/>
              </a:ext>
            </a:extLst>
          </p:cNvPr>
          <p:cNvSpPr/>
          <p:nvPr/>
        </p:nvSpPr>
        <p:spPr>
          <a:xfrm>
            <a:off x="1656581" y="1535993"/>
            <a:ext cx="2489752" cy="812518"/>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60" name="Rectangle 24">
            <a:extLst>
              <a:ext uri="{FF2B5EF4-FFF2-40B4-BE49-F238E27FC236}">
                <a16:creationId xmlns:a16="http://schemas.microsoft.com/office/drawing/2014/main" id="{6AE74421-2A95-4AA8-9BEF-43CE12D3CDA0}"/>
              </a:ext>
            </a:extLst>
          </p:cNvPr>
          <p:cNvSpPr/>
          <p:nvPr/>
        </p:nvSpPr>
        <p:spPr>
          <a:xfrm>
            <a:off x="2422703" y="3693231"/>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1" name="Rectangle 25">
            <a:extLst>
              <a:ext uri="{FF2B5EF4-FFF2-40B4-BE49-F238E27FC236}">
                <a16:creationId xmlns:a16="http://schemas.microsoft.com/office/drawing/2014/main" id="{B978B5AB-94ED-48D3-9069-D93AB96571F2}"/>
              </a:ext>
            </a:extLst>
          </p:cNvPr>
          <p:cNvSpPr/>
          <p:nvPr/>
        </p:nvSpPr>
        <p:spPr>
          <a:xfrm>
            <a:off x="1656581" y="3994380"/>
            <a:ext cx="2489752" cy="812518"/>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grpSp>
        <p:nvGrpSpPr>
          <p:cNvPr id="62" name="Group 26">
            <a:extLst>
              <a:ext uri="{FF2B5EF4-FFF2-40B4-BE49-F238E27FC236}">
                <a16:creationId xmlns:a16="http://schemas.microsoft.com/office/drawing/2014/main" id="{A8BAD189-5563-4D67-87AD-B74206E93259}"/>
              </a:ext>
            </a:extLst>
          </p:cNvPr>
          <p:cNvGrpSpPr/>
          <p:nvPr/>
        </p:nvGrpSpPr>
        <p:grpSpPr>
          <a:xfrm>
            <a:off x="5626252" y="2466278"/>
            <a:ext cx="266173" cy="266173"/>
            <a:chOff x="3498967" y="3049909"/>
            <a:chExt cx="464344" cy="464344"/>
          </a:xfrm>
          <a:solidFill>
            <a:sysClr val="window" lastClr="FFFFFF"/>
          </a:solidFill>
        </p:grpSpPr>
        <p:sp>
          <p:nvSpPr>
            <p:cNvPr id="63" name="AutoShape 126">
              <a:extLst>
                <a:ext uri="{FF2B5EF4-FFF2-40B4-BE49-F238E27FC236}">
                  <a16:creationId xmlns:a16="http://schemas.microsoft.com/office/drawing/2014/main" id="{479380BB-ED0A-415D-9D96-C4277D4A3228}"/>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4" name="AutoShape 127">
              <a:extLst>
                <a:ext uri="{FF2B5EF4-FFF2-40B4-BE49-F238E27FC236}">
                  <a16:creationId xmlns:a16="http://schemas.microsoft.com/office/drawing/2014/main" id="{60E5A4B5-2A0C-43DF-AB40-BAFA5D1F9534}"/>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65" name="Group 29">
            <a:extLst>
              <a:ext uri="{FF2B5EF4-FFF2-40B4-BE49-F238E27FC236}">
                <a16:creationId xmlns:a16="http://schemas.microsoft.com/office/drawing/2014/main" id="{5A992283-87D5-418A-92EE-E50716DE5282}"/>
              </a:ext>
            </a:extLst>
          </p:cNvPr>
          <p:cNvGrpSpPr/>
          <p:nvPr/>
        </p:nvGrpSpPr>
        <p:grpSpPr>
          <a:xfrm>
            <a:off x="5665608" y="4911975"/>
            <a:ext cx="199742" cy="266628"/>
            <a:chOff x="2639219" y="3510757"/>
            <a:chExt cx="348456" cy="465138"/>
          </a:xfrm>
          <a:solidFill>
            <a:sysClr val="window" lastClr="FFFFFF"/>
          </a:solidFill>
        </p:grpSpPr>
        <p:sp>
          <p:nvSpPr>
            <p:cNvPr id="66" name="AutoShape 115">
              <a:extLst>
                <a:ext uri="{FF2B5EF4-FFF2-40B4-BE49-F238E27FC236}">
                  <a16:creationId xmlns:a16="http://schemas.microsoft.com/office/drawing/2014/main" id="{367576DB-56C3-480E-A76F-90D572A02985}"/>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7" name="AutoShape 116">
              <a:extLst>
                <a:ext uri="{FF2B5EF4-FFF2-40B4-BE49-F238E27FC236}">
                  <a16:creationId xmlns:a16="http://schemas.microsoft.com/office/drawing/2014/main" id="{E16DB93A-4C32-4876-AD09-618DFE37306D}"/>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68" name="AutoShape 117">
            <a:extLst>
              <a:ext uri="{FF2B5EF4-FFF2-40B4-BE49-F238E27FC236}">
                <a16:creationId xmlns:a16="http://schemas.microsoft.com/office/drawing/2014/main" id="{B6A2FDDB-3525-4AEC-AFC7-F752A3D9FADD}"/>
              </a:ext>
            </a:extLst>
          </p:cNvPr>
          <p:cNvSpPr>
            <a:spLocks/>
          </p:cNvSpPr>
          <p:nvPr/>
        </p:nvSpPr>
        <p:spPr bwMode="auto">
          <a:xfrm>
            <a:off x="5723397" y="1264828"/>
            <a:ext cx="266173" cy="19974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69" name="Group 33">
            <a:extLst>
              <a:ext uri="{FF2B5EF4-FFF2-40B4-BE49-F238E27FC236}">
                <a16:creationId xmlns:a16="http://schemas.microsoft.com/office/drawing/2014/main" id="{2DC53377-379D-4544-BBF0-D2D5CCB7EB43}"/>
              </a:ext>
            </a:extLst>
          </p:cNvPr>
          <p:cNvGrpSpPr/>
          <p:nvPr/>
        </p:nvGrpSpPr>
        <p:grpSpPr>
          <a:xfrm>
            <a:off x="5723575" y="3693230"/>
            <a:ext cx="266173" cy="266173"/>
            <a:chOff x="4427654" y="3049909"/>
            <a:chExt cx="464344" cy="464344"/>
          </a:xfrm>
          <a:solidFill>
            <a:sysClr val="window" lastClr="FFFFFF"/>
          </a:solidFill>
        </p:grpSpPr>
        <p:sp>
          <p:nvSpPr>
            <p:cNvPr id="70" name="AutoShape 123">
              <a:extLst>
                <a:ext uri="{FF2B5EF4-FFF2-40B4-BE49-F238E27FC236}">
                  <a16:creationId xmlns:a16="http://schemas.microsoft.com/office/drawing/2014/main" id="{232B6164-219E-4826-9177-84158530114E}"/>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1" name="AutoShape 124">
              <a:extLst>
                <a:ext uri="{FF2B5EF4-FFF2-40B4-BE49-F238E27FC236}">
                  <a16:creationId xmlns:a16="http://schemas.microsoft.com/office/drawing/2014/main" id="{D9BB8BCB-EC20-4549-84B9-F73782C0C4F6}"/>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2" name="AutoShape 125">
              <a:extLst>
                <a:ext uri="{FF2B5EF4-FFF2-40B4-BE49-F238E27FC236}">
                  <a16:creationId xmlns:a16="http://schemas.microsoft.com/office/drawing/2014/main" id="{36288E78-01F8-4FFE-9356-ECEC1A3460F8}"/>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Tree>
    <p:extLst>
      <p:ext uri="{BB962C8B-B14F-4D97-AF65-F5344CB8AC3E}">
        <p14:creationId xmlns:p14="http://schemas.microsoft.com/office/powerpoint/2010/main" val="205658528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3"/>
            <a:stretch>
              <a:fillRect/>
            </a:stretch>
          </p:blipFill>
          <p:spPr>
            <a:xfrm>
              <a:off x="8811925" y="5470844"/>
              <a:ext cx="573074" cy="652329"/>
            </a:xfrm>
            <a:prstGeom prst="rect">
              <a:avLst/>
            </a:prstGeom>
          </p:spPr>
        </p:pic>
        <p:pic>
          <p:nvPicPr>
            <p:cNvPr id="8" name="图片 7"/>
            <p:cNvPicPr>
              <a:picLocks noChangeAspect="1"/>
            </p:cNvPicPr>
            <p:nvPr/>
          </p:nvPicPr>
          <p:blipFill>
            <a:blip r:embed="rId4"/>
            <a:stretch>
              <a:fillRect/>
            </a:stretch>
          </p:blipFill>
          <p:spPr>
            <a:xfrm>
              <a:off x="7483297" y="4565510"/>
              <a:ext cx="1438781" cy="1231499"/>
            </a:xfrm>
            <a:prstGeom prst="rect">
              <a:avLst/>
            </a:prstGeom>
          </p:spPr>
        </p:pic>
        <p:pic>
          <p:nvPicPr>
            <p:cNvPr id="9" name="图片 8"/>
            <p:cNvPicPr>
              <a:picLocks noChangeAspect="1"/>
            </p:cNvPicPr>
            <p:nvPr/>
          </p:nvPicPr>
          <p:blipFill>
            <a:blip r:embed="rId5"/>
            <a:stretch>
              <a:fillRect/>
            </a:stretch>
          </p:blipFill>
          <p:spPr>
            <a:xfrm>
              <a:off x="6698566" y="879190"/>
              <a:ext cx="3828620" cy="3298222"/>
            </a:xfrm>
            <a:prstGeom prst="rect">
              <a:avLst/>
            </a:prstGeom>
          </p:spPr>
        </p:pic>
        <p:pic>
          <p:nvPicPr>
            <p:cNvPr id="10" name="图片 9"/>
            <p:cNvPicPr>
              <a:picLocks noChangeAspect="1"/>
            </p:cNvPicPr>
            <p:nvPr/>
          </p:nvPicPr>
          <p:blipFill>
            <a:blip r:embed="rId6">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7"/>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6600" dirty="0">
                <a:effectLst>
                  <a:outerShdw blurRad="50800" dist="38100" dir="5400000" algn="t" rotWithShape="0">
                    <a:prstClr val="black">
                      <a:alpha val="40000"/>
                    </a:prstClr>
                  </a:outerShdw>
                </a:effectLst>
                <a:cs typeface="+mn-ea"/>
                <a:sym typeface="+mn-lt"/>
              </a:rPr>
              <a:t>业绩展示</a:t>
            </a:r>
          </a:p>
        </p:txBody>
      </p:sp>
      <p:sp>
        <p:nvSpPr>
          <p:cNvPr id="13" name="文本框 12"/>
          <p:cNvSpPr txBox="1"/>
          <p:nvPr/>
        </p:nvSpPr>
        <p:spPr>
          <a:xfrm>
            <a:off x="6518212" y="3433963"/>
            <a:ext cx="4339399" cy="307777"/>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sz="1400" dirty="0">
                <a:solidFill>
                  <a:schemeClr val="tx1">
                    <a:lumMod val="85000"/>
                    <a:lumOff val="15000"/>
                  </a:schemeClr>
                </a:solidFill>
                <a:cs typeface="+mn-ea"/>
                <a:sym typeface="+mn-lt"/>
              </a:rPr>
              <a:t>ZHENG</a:t>
            </a:r>
            <a:r>
              <a:rPr lang="zh-CN"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TI YE JI ZHAN SHI</a:t>
            </a:r>
            <a:endParaRPr lang="zh-CN" altLang="en-US" sz="1400" dirty="0">
              <a:solidFill>
                <a:schemeClr val="tx1">
                  <a:lumMod val="85000"/>
                  <a:lumOff val="15000"/>
                </a:schemeClr>
              </a:solidFill>
              <a:cs typeface="+mn-ea"/>
              <a:sym typeface="+mn-lt"/>
            </a:endParaRPr>
          </a:p>
        </p:txBody>
      </p:sp>
      <p:sp>
        <p:nvSpPr>
          <p:cNvPr id="14" name="文本框 13"/>
          <p:cNvSpPr txBox="1"/>
          <p:nvPr/>
        </p:nvSpPr>
        <p:spPr>
          <a:xfrm>
            <a:off x="6518211" y="3785929"/>
            <a:ext cx="4991617" cy="822726"/>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100" dirty="0">
                <a:solidFill>
                  <a:schemeClr val="tx1">
                    <a:lumMod val="85000"/>
                    <a:lumOff val="15000"/>
                  </a:schemeClr>
                </a:solidFill>
                <a:latin typeface="+mn-lt"/>
                <a:ea typeface="+mn-ea"/>
                <a:cs typeface="+mn-ea"/>
                <a:sym typeface="+mn-lt"/>
              </a:rPr>
              <a:t>Distant Time by Rabindranath. I know not from what distant time thou art ever coming nearer to meet me. I know not from what distant time. thou art ever </a:t>
            </a:r>
          </a:p>
          <a:p>
            <a:pPr algn="l">
              <a:lnSpc>
                <a:spcPct val="150000"/>
              </a:lnSpc>
            </a:pPr>
            <a:r>
              <a:rPr lang="en-US" altLang="zh-CN" sz="1100" dirty="0">
                <a:solidFill>
                  <a:schemeClr val="tx1">
                    <a:lumMod val="85000"/>
                    <a:lumOff val="15000"/>
                  </a:schemeClr>
                </a:solidFill>
                <a:latin typeface="+mn-lt"/>
                <a:ea typeface="+mn-ea"/>
                <a:cs typeface="+mn-ea"/>
                <a:sym typeface="+mn-lt"/>
              </a:rPr>
              <a:t>coming nearer to meet me.</a:t>
            </a:r>
            <a:endParaRPr lang="zh-CN" altLang="en-US" sz="1100" dirty="0">
              <a:solidFill>
                <a:schemeClr val="tx1">
                  <a:lumMod val="85000"/>
                  <a:lumOff val="15000"/>
                </a:schemeClr>
              </a:solidFill>
              <a:latin typeface="+mn-lt"/>
              <a:ea typeface="+mn-ea"/>
              <a:cs typeface="+mn-ea"/>
              <a:sym typeface="+mn-lt"/>
            </a:endParaRPr>
          </a:p>
        </p:txBody>
      </p:sp>
      <p:sp>
        <p:nvSpPr>
          <p:cNvPr id="15" name="文本框 14"/>
          <p:cNvSpPr txBox="1"/>
          <p:nvPr/>
        </p:nvSpPr>
        <p:spPr>
          <a:xfrm>
            <a:off x="3044480" y="3083852"/>
            <a:ext cx="2586775" cy="923330"/>
          </a:xfrm>
          <a:prstGeom prst="rect">
            <a:avLst/>
          </a:prstGeom>
          <a:noFill/>
        </p:spPr>
        <p:txBody>
          <a:bodyPr wrap="square" rtlCol="0">
            <a:spAutoFit/>
          </a:bodyPr>
          <a:lstStyle/>
          <a:p>
            <a:r>
              <a:rPr lang="en-US" altLang="zh-CN" sz="5400" b="1" dirty="0">
                <a:solidFill>
                  <a:srgbClr val="F2F2F2"/>
                </a:solidFill>
                <a:cs typeface="+mn-ea"/>
                <a:sym typeface="+mn-lt"/>
              </a:rPr>
              <a:t>PART.2</a:t>
            </a:r>
            <a:endParaRPr lang="zh-CN" altLang="en-US" sz="5400" b="1" dirty="0">
              <a:solidFill>
                <a:srgbClr val="F2F2F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业绩展示</a:t>
                </a:r>
              </a:p>
            </p:txBody>
          </p:sp>
          <p:sp>
            <p:nvSpPr>
              <p:cNvPr id="30"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grpSp>
        <p:nvGrpSpPr>
          <p:cNvPr id="21" name="组合 20"/>
          <p:cNvGrpSpPr/>
          <p:nvPr/>
        </p:nvGrpSpPr>
        <p:grpSpPr>
          <a:xfrm>
            <a:off x="8442539" y="3324253"/>
            <a:ext cx="504000" cy="449539"/>
            <a:chOff x="9816030" y="1103691"/>
            <a:chExt cx="382400" cy="382400"/>
          </a:xfrm>
          <a:solidFill>
            <a:srgbClr val="526188"/>
          </a:solidFill>
          <a:effectLst>
            <a:outerShdw blurRad="50800" dist="38100" dir="2700000" algn="tl" rotWithShape="0">
              <a:prstClr val="black">
                <a:alpha val="40000"/>
              </a:prstClr>
            </a:outerShdw>
          </a:effectLst>
        </p:grpSpPr>
        <p:sp>
          <p:nvSpPr>
            <p:cNvPr id="33"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rgbClr val="526188"/>
              </a:solidFill>
              <a:miter lim="400000"/>
            </a:ln>
            <a:effectLst/>
          </p:spPr>
          <p:txBody>
            <a:bodyPr wrap="square" lIns="91439" tIns="91439" rIns="91439" bIns="91439" numCol="1" anchor="t">
              <a:noAutofit/>
            </a:bodyPr>
            <a:lstStyle/>
            <a:p>
              <a:endParaRPr>
                <a:cs typeface="+mn-ea"/>
                <a:sym typeface="+mn-lt"/>
              </a:endParaRPr>
            </a:p>
          </p:txBody>
        </p:sp>
        <p:sp>
          <p:nvSpPr>
            <p:cNvPr id="34"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rgbClr val="526188"/>
              </a:solidFill>
              <a:miter lim="400000"/>
            </a:ln>
            <a:effectLst/>
          </p:spPr>
          <p:txBody>
            <a:bodyPr wrap="square" lIns="91439" tIns="91439" rIns="91439" bIns="91439" numCol="1" anchor="t">
              <a:noAutofit/>
            </a:bodyPr>
            <a:lstStyle/>
            <a:p>
              <a:endParaRPr>
                <a:cs typeface="+mn-ea"/>
                <a:sym typeface="+mn-lt"/>
              </a:endParaRPr>
            </a:p>
          </p:txBody>
        </p:sp>
        <p:sp>
          <p:nvSpPr>
            <p:cNvPr id="35"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rgbClr val="526188"/>
              </a:solidFill>
              <a:miter lim="400000"/>
            </a:ln>
            <a:effectLst/>
          </p:spPr>
          <p:txBody>
            <a:bodyPr wrap="square" lIns="91439" tIns="91439" rIns="91439" bIns="91439" numCol="1" anchor="t">
              <a:noAutofit/>
            </a:bodyPr>
            <a:lstStyle/>
            <a:p>
              <a:endParaRPr>
                <a:cs typeface="+mn-ea"/>
                <a:sym typeface="+mn-lt"/>
              </a:endParaRPr>
            </a:p>
          </p:txBody>
        </p:sp>
      </p:grpSp>
      <p:sp>
        <p:nvSpPr>
          <p:cNvPr id="18" name="菱形 17"/>
          <p:cNvSpPr/>
          <p:nvPr/>
        </p:nvSpPr>
        <p:spPr>
          <a:xfrm>
            <a:off x="7029450" y="1851487"/>
            <a:ext cx="1664776" cy="1664776"/>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菱形 38"/>
          <p:cNvSpPr/>
          <p:nvPr/>
        </p:nvSpPr>
        <p:spPr>
          <a:xfrm>
            <a:off x="8705850" y="1851487"/>
            <a:ext cx="1664776" cy="1664776"/>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菱形 47"/>
          <p:cNvSpPr/>
          <p:nvPr/>
        </p:nvSpPr>
        <p:spPr>
          <a:xfrm>
            <a:off x="7029450" y="3518410"/>
            <a:ext cx="1664776" cy="1664776"/>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菱形 56"/>
          <p:cNvSpPr/>
          <p:nvPr/>
        </p:nvSpPr>
        <p:spPr>
          <a:xfrm>
            <a:off x="8705850" y="3518410"/>
            <a:ext cx="1664776" cy="1664776"/>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菱形 65"/>
          <p:cNvSpPr/>
          <p:nvPr/>
        </p:nvSpPr>
        <p:spPr>
          <a:xfrm>
            <a:off x="6033403" y="3005001"/>
            <a:ext cx="984423" cy="984423"/>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菱形 74"/>
          <p:cNvSpPr/>
          <p:nvPr/>
        </p:nvSpPr>
        <p:spPr>
          <a:xfrm>
            <a:off x="10214878" y="3005001"/>
            <a:ext cx="984423" cy="984423"/>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6" name="组合 75"/>
          <p:cNvGrpSpPr/>
          <p:nvPr/>
        </p:nvGrpSpPr>
        <p:grpSpPr>
          <a:xfrm>
            <a:off x="10516901" y="3363319"/>
            <a:ext cx="360000" cy="252000"/>
            <a:chOff x="7524161" y="2686292"/>
            <a:chExt cx="381138" cy="275126"/>
          </a:xfrm>
          <a:solidFill>
            <a:schemeClr val="bg1"/>
          </a:solidFill>
        </p:grpSpPr>
        <p:sp>
          <p:nvSpPr>
            <p:cNvPr id="77" name="Freeform 139"/>
            <p:cNvSpPr/>
            <p:nvPr/>
          </p:nvSpPr>
          <p:spPr>
            <a:xfrm>
              <a:off x="7524161" y="2686292"/>
              <a:ext cx="381138" cy="275126"/>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78" name="Freeform 140"/>
            <p:cNvSpPr/>
            <p:nvPr/>
          </p:nvSpPr>
          <p:spPr>
            <a:xfrm>
              <a:off x="7598621" y="2746871"/>
              <a:ext cx="80771" cy="80771"/>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79" name="Oval 141"/>
            <p:cNvSpPr/>
            <p:nvPr/>
          </p:nvSpPr>
          <p:spPr>
            <a:xfrm>
              <a:off x="7780356" y="2746871"/>
              <a:ext cx="21456" cy="20193"/>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0" name="Oval 142"/>
            <p:cNvSpPr/>
            <p:nvPr/>
          </p:nvSpPr>
          <p:spPr>
            <a:xfrm>
              <a:off x="7780356" y="2803663"/>
              <a:ext cx="21456" cy="23980"/>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1" name="Oval 143"/>
            <p:cNvSpPr/>
            <p:nvPr/>
          </p:nvSpPr>
          <p:spPr>
            <a:xfrm>
              <a:off x="7810644" y="2775897"/>
              <a:ext cx="20193"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2" name="Oval 144"/>
            <p:cNvSpPr/>
            <p:nvPr/>
          </p:nvSpPr>
          <p:spPr>
            <a:xfrm>
              <a:off x="7750067" y="2775897"/>
              <a:ext cx="23980"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20" name="组合 19"/>
          <p:cNvGrpSpPr/>
          <p:nvPr/>
        </p:nvGrpSpPr>
        <p:grpSpPr>
          <a:xfrm>
            <a:off x="6334861" y="3360179"/>
            <a:ext cx="324000" cy="288000"/>
            <a:chOff x="5231030" y="2639597"/>
            <a:chExt cx="382400" cy="369780"/>
          </a:xfrm>
          <a:solidFill>
            <a:schemeClr val="bg1"/>
          </a:solidFill>
        </p:grpSpPr>
        <p:sp>
          <p:nvSpPr>
            <p:cNvPr id="36"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7"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sp>
        <p:nvSpPr>
          <p:cNvPr id="85" name="文本框 84"/>
          <p:cNvSpPr txBox="1"/>
          <p:nvPr/>
        </p:nvSpPr>
        <p:spPr>
          <a:xfrm>
            <a:off x="838718" y="4604382"/>
            <a:ext cx="4442665" cy="1061829"/>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400" dirty="0">
                <a:latin typeface="+mn-lt"/>
                <a:ea typeface="+mn-ea"/>
                <a:cs typeface="+mn-ea"/>
                <a:sym typeface="+mn-lt"/>
              </a:rPr>
              <a:t>Distant Time by Rabindranath. I know not from what distant time .thou art ever coming nearer to meet me. I know not from what distant time . </a:t>
            </a:r>
          </a:p>
        </p:txBody>
      </p:sp>
      <p:sp>
        <p:nvSpPr>
          <p:cNvPr id="6" name="文本框 5"/>
          <p:cNvSpPr txBox="1"/>
          <p:nvPr/>
        </p:nvSpPr>
        <p:spPr>
          <a:xfrm>
            <a:off x="7459874" y="2253176"/>
            <a:ext cx="807241" cy="830997"/>
          </a:xfrm>
          <a:prstGeom prst="rect">
            <a:avLst/>
          </a:prstGeom>
          <a:noFill/>
        </p:spPr>
        <p:txBody>
          <a:bodyPr wrap="square" rtlCol="0">
            <a:spAutoFit/>
          </a:bodyPr>
          <a:lstStyle/>
          <a:p>
            <a:r>
              <a:rPr lang="zh-CN" altLang="en-US" sz="2400" dirty="0">
                <a:solidFill>
                  <a:schemeClr val="bg1"/>
                </a:solidFill>
                <a:cs typeface="+mn-ea"/>
                <a:sym typeface="+mn-lt"/>
              </a:rPr>
              <a:t>业绩</a:t>
            </a:r>
            <a:endParaRPr lang="en-US" altLang="zh-CN" sz="2400" dirty="0">
              <a:solidFill>
                <a:schemeClr val="bg1"/>
              </a:solidFill>
              <a:cs typeface="+mn-ea"/>
              <a:sym typeface="+mn-lt"/>
            </a:endParaRPr>
          </a:p>
          <a:p>
            <a:r>
              <a:rPr lang="zh-CN" altLang="en-US" sz="2400" dirty="0">
                <a:solidFill>
                  <a:schemeClr val="bg1"/>
                </a:solidFill>
                <a:cs typeface="+mn-ea"/>
                <a:sym typeface="+mn-lt"/>
              </a:rPr>
              <a:t>展示</a:t>
            </a:r>
          </a:p>
        </p:txBody>
      </p:sp>
      <p:sp>
        <p:nvSpPr>
          <p:cNvPr id="86" name="文本框 85"/>
          <p:cNvSpPr txBox="1"/>
          <p:nvPr/>
        </p:nvSpPr>
        <p:spPr>
          <a:xfrm>
            <a:off x="9124065" y="2244159"/>
            <a:ext cx="1317911" cy="830997"/>
          </a:xfrm>
          <a:prstGeom prst="rect">
            <a:avLst/>
          </a:prstGeom>
          <a:noFill/>
        </p:spPr>
        <p:txBody>
          <a:bodyPr wrap="square" rtlCol="0">
            <a:spAutoFit/>
          </a:bodyPr>
          <a:lstStyle/>
          <a:p>
            <a:r>
              <a:rPr lang="zh-CN" altLang="en-US" sz="2400" dirty="0">
                <a:solidFill>
                  <a:schemeClr val="bg1"/>
                </a:solidFill>
                <a:cs typeface="+mn-ea"/>
                <a:sym typeface="+mn-lt"/>
              </a:rPr>
              <a:t>未来</a:t>
            </a:r>
            <a:endParaRPr lang="en-US" altLang="zh-CN" sz="2400" dirty="0">
              <a:solidFill>
                <a:schemeClr val="bg1"/>
              </a:solidFill>
              <a:cs typeface="+mn-ea"/>
              <a:sym typeface="+mn-lt"/>
            </a:endParaRPr>
          </a:p>
          <a:p>
            <a:r>
              <a:rPr lang="zh-CN" altLang="en-US" sz="2400" dirty="0">
                <a:solidFill>
                  <a:schemeClr val="bg1"/>
                </a:solidFill>
                <a:cs typeface="+mn-ea"/>
                <a:sym typeface="+mn-lt"/>
              </a:rPr>
              <a:t>计划</a:t>
            </a:r>
          </a:p>
        </p:txBody>
      </p:sp>
      <p:sp>
        <p:nvSpPr>
          <p:cNvPr id="87" name="文本框 86"/>
          <p:cNvSpPr txBox="1"/>
          <p:nvPr/>
        </p:nvSpPr>
        <p:spPr>
          <a:xfrm>
            <a:off x="7459874" y="3932391"/>
            <a:ext cx="807241" cy="830997"/>
          </a:xfrm>
          <a:prstGeom prst="rect">
            <a:avLst/>
          </a:prstGeom>
          <a:noFill/>
        </p:spPr>
        <p:txBody>
          <a:bodyPr wrap="square" rtlCol="0">
            <a:spAutoFit/>
          </a:bodyPr>
          <a:lstStyle/>
          <a:p>
            <a:r>
              <a:rPr lang="zh-CN" altLang="en-US" sz="2400" dirty="0">
                <a:solidFill>
                  <a:schemeClr val="bg1"/>
                </a:solidFill>
                <a:cs typeface="+mn-ea"/>
                <a:sym typeface="+mn-lt"/>
              </a:rPr>
              <a:t>再创新高</a:t>
            </a:r>
          </a:p>
        </p:txBody>
      </p:sp>
      <p:sp>
        <p:nvSpPr>
          <p:cNvPr id="88" name="文本框 87"/>
          <p:cNvSpPr txBox="1"/>
          <p:nvPr/>
        </p:nvSpPr>
        <p:spPr>
          <a:xfrm>
            <a:off x="9143115" y="3923374"/>
            <a:ext cx="1317911" cy="830997"/>
          </a:xfrm>
          <a:prstGeom prst="rect">
            <a:avLst/>
          </a:prstGeom>
          <a:noFill/>
        </p:spPr>
        <p:txBody>
          <a:bodyPr wrap="square" rtlCol="0">
            <a:spAutoFit/>
          </a:bodyPr>
          <a:lstStyle/>
          <a:p>
            <a:r>
              <a:rPr lang="zh-CN" altLang="en-US" sz="2400" dirty="0">
                <a:solidFill>
                  <a:schemeClr val="bg1"/>
                </a:solidFill>
                <a:cs typeface="+mn-ea"/>
                <a:sym typeface="+mn-lt"/>
              </a:rPr>
              <a:t>全年</a:t>
            </a:r>
            <a:endParaRPr lang="en-US" altLang="zh-CN" sz="2400" dirty="0">
              <a:solidFill>
                <a:schemeClr val="bg1"/>
              </a:solidFill>
              <a:cs typeface="+mn-ea"/>
              <a:sym typeface="+mn-lt"/>
            </a:endParaRPr>
          </a:p>
          <a:p>
            <a:r>
              <a:rPr lang="zh-CN" altLang="en-US" sz="2400" dirty="0">
                <a:solidFill>
                  <a:schemeClr val="bg1"/>
                </a:solidFill>
                <a:cs typeface="+mn-ea"/>
                <a:sym typeface="+mn-lt"/>
              </a:rPr>
              <a:t>冲刺</a:t>
            </a:r>
          </a:p>
        </p:txBody>
      </p:sp>
      <p:pic>
        <p:nvPicPr>
          <p:cNvPr id="89" name="图片 88"/>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882925" y="1733227"/>
            <a:ext cx="4442665" cy="2861898"/>
          </a:xfrm>
          <a:custGeom>
            <a:avLst/>
            <a:gdLst>
              <a:gd name="connsiteX0" fmla="*/ 0 w 4442665"/>
              <a:gd name="connsiteY0" fmla="*/ 0 h 2861898"/>
              <a:gd name="connsiteX1" fmla="*/ 4442665 w 4442665"/>
              <a:gd name="connsiteY1" fmla="*/ 0 h 2861898"/>
              <a:gd name="connsiteX2" fmla="*/ 4442665 w 4442665"/>
              <a:gd name="connsiteY2" fmla="*/ 2861898 h 2861898"/>
              <a:gd name="connsiteX3" fmla="*/ 0 w 4442665"/>
              <a:gd name="connsiteY3" fmla="*/ 2861898 h 2861898"/>
            </a:gdLst>
            <a:ahLst/>
            <a:cxnLst>
              <a:cxn ang="0">
                <a:pos x="connsiteX0" y="connsiteY0"/>
              </a:cxn>
              <a:cxn ang="0">
                <a:pos x="connsiteX1" y="connsiteY1"/>
              </a:cxn>
              <a:cxn ang="0">
                <a:pos x="connsiteX2" y="connsiteY2"/>
              </a:cxn>
              <a:cxn ang="0">
                <a:pos x="connsiteX3" y="connsiteY3"/>
              </a:cxn>
            </a:cxnLst>
            <a:rect l="l" t="t" r="r" b="b"/>
            <a:pathLst>
              <a:path w="4442665" h="2861898">
                <a:moveTo>
                  <a:pt x="0" y="0"/>
                </a:moveTo>
                <a:lnTo>
                  <a:pt x="4442665" y="0"/>
                </a:lnTo>
                <a:lnTo>
                  <a:pt x="4442665" y="2861898"/>
                </a:lnTo>
                <a:lnTo>
                  <a:pt x="0" y="2861898"/>
                </a:lnTo>
                <a:close/>
              </a:path>
            </a:pathLst>
          </a:cu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6076" y="323047"/>
            <a:ext cx="2851486" cy="592053"/>
            <a:chOff x="384176" y="265897"/>
            <a:chExt cx="2851486" cy="592053"/>
          </a:xfrm>
        </p:grpSpPr>
        <p:grpSp>
          <p:nvGrpSpPr>
            <p:cNvPr id="5" name="组合 4"/>
            <p:cNvGrpSpPr/>
            <p:nvPr/>
          </p:nvGrpSpPr>
          <p:grpSpPr>
            <a:xfrm>
              <a:off x="384176" y="307549"/>
              <a:ext cx="377371" cy="507162"/>
              <a:chOff x="899886" y="361978"/>
              <a:chExt cx="377371" cy="507162"/>
            </a:xfrm>
          </p:grpSpPr>
          <p:sp>
            <p:nvSpPr>
              <p:cNvPr id="9" name="等腰三角形 8"/>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825047" y="265897"/>
              <a:ext cx="2410615" cy="592053"/>
              <a:chOff x="5287963" y="239774"/>
              <a:chExt cx="2410615" cy="592053"/>
            </a:xfrm>
          </p:grpSpPr>
          <p:sp>
            <p:nvSpPr>
              <p:cNvPr id="7"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业绩展示</a:t>
                </a:r>
              </a:p>
            </p:txBody>
          </p:sp>
          <p:sp>
            <p:nvSpPr>
              <p:cNvPr id="8"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44" name="Shape 384">
            <a:extLst>
              <a:ext uri="{FF2B5EF4-FFF2-40B4-BE49-F238E27FC236}">
                <a16:creationId xmlns:a16="http://schemas.microsoft.com/office/drawing/2014/main" id="{1974EFC4-5972-4ACC-B27A-05DE7A503465}"/>
              </a:ext>
            </a:extLst>
          </p:cNvPr>
          <p:cNvSpPr/>
          <p:nvPr/>
        </p:nvSpPr>
        <p:spPr>
          <a:xfrm>
            <a:off x="8359080" y="2221316"/>
            <a:ext cx="2132983" cy="3119601"/>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E7C7A0">
              <a:lumMod val="20000"/>
              <a:lumOff val="80000"/>
            </a:srgbClr>
          </a:solidFill>
          <a:ln w="19050">
            <a:solidFill>
              <a:srgbClr val="DCDEE0"/>
            </a:solidFill>
            <a:prstDash val="sysDot"/>
            <a:miter lim="400000"/>
          </a:ln>
        </p:spPr>
        <p:txBody>
          <a:bodyPr lIns="25397" tIns="25397" rIns="25397" bIns="25397"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5" name="Shape 385">
            <a:extLst>
              <a:ext uri="{FF2B5EF4-FFF2-40B4-BE49-F238E27FC236}">
                <a16:creationId xmlns:a16="http://schemas.microsoft.com/office/drawing/2014/main" id="{3A94BD32-FDB0-48B7-8B75-666246CE42C7}"/>
              </a:ext>
            </a:extLst>
          </p:cNvPr>
          <p:cNvSpPr/>
          <p:nvPr/>
        </p:nvSpPr>
        <p:spPr>
          <a:xfrm>
            <a:off x="5998536" y="2221316"/>
            <a:ext cx="2132983" cy="3119601"/>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526188">
              <a:lumMod val="20000"/>
              <a:lumOff val="80000"/>
            </a:srgbClr>
          </a:solidFill>
          <a:ln w="19050">
            <a:solidFill>
              <a:srgbClr val="DCDEE0"/>
            </a:solidFill>
            <a:prstDash val="sysDot"/>
            <a:miter lim="400000"/>
          </a:ln>
        </p:spPr>
        <p:txBody>
          <a:bodyPr lIns="25397" tIns="25397" rIns="25397" bIns="25397"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6" name="Shape 386">
            <a:extLst>
              <a:ext uri="{FF2B5EF4-FFF2-40B4-BE49-F238E27FC236}">
                <a16:creationId xmlns:a16="http://schemas.microsoft.com/office/drawing/2014/main" id="{9D14E03F-49DB-49A6-A305-CA283C0ECB37}"/>
              </a:ext>
            </a:extLst>
          </p:cNvPr>
          <p:cNvSpPr/>
          <p:nvPr/>
        </p:nvSpPr>
        <p:spPr>
          <a:xfrm>
            <a:off x="3651739" y="2221316"/>
            <a:ext cx="2132983" cy="3119601"/>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E7C7A0">
              <a:lumMod val="20000"/>
              <a:lumOff val="80000"/>
            </a:srgbClr>
          </a:solidFill>
          <a:ln w="19050">
            <a:solidFill>
              <a:srgbClr val="DCDEE0"/>
            </a:solidFill>
            <a:prstDash val="sysDot"/>
            <a:miter lim="400000"/>
          </a:ln>
        </p:spPr>
        <p:txBody>
          <a:bodyPr lIns="25397" tIns="25397" rIns="25397" bIns="25397"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7" name="Shape 387">
            <a:extLst>
              <a:ext uri="{FF2B5EF4-FFF2-40B4-BE49-F238E27FC236}">
                <a16:creationId xmlns:a16="http://schemas.microsoft.com/office/drawing/2014/main" id="{2BADCF45-7DC8-4867-AB40-633788A8D998}"/>
              </a:ext>
            </a:extLst>
          </p:cNvPr>
          <p:cNvSpPr/>
          <p:nvPr/>
        </p:nvSpPr>
        <p:spPr>
          <a:xfrm>
            <a:off x="1302269" y="2221316"/>
            <a:ext cx="2132983" cy="3119601"/>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526188">
              <a:lumMod val="20000"/>
              <a:lumOff val="80000"/>
            </a:srgbClr>
          </a:solidFill>
          <a:ln w="19050">
            <a:solidFill>
              <a:srgbClr val="DCDEE0"/>
            </a:solidFill>
            <a:prstDash val="sysDot"/>
            <a:miter lim="400000"/>
          </a:ln>
        </p:spPr>
        <p:txBody>
          <a:bodyPr lIns="25397" tIns="25397" rIns="25397" bIns="25397"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8" name="Shape 416">
            <a:extLst>
              <a:ext uri="{FF2B5EF4-FFF2-40B4-BE49-F238E27FC236}">
                <a16:creationId xmlns:a16="http://schemas.microsoft.com/office/drawing/2014/main" id="{7DB4F8D7-B881-46F8-98EB-0E5390C2494E}"/>
              </a:ext>
            </a:extLst>
          </p:cNvPr>
          <p:cNvSpPr/>
          <p:nvPr/>
        </p:nvSpPr>
        <p:spPr>
          <a:xfrm>
            <a:off x="1296541" y="1904480"/>
            <a:ext cx="914400" cy="914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26188"/>
          </a:solidFill>
          <a:ln w="12700" cap="flat">
            <a:noFill/>
            <a:miter lim="400000"/>
          </a:ln>
          <a:effectLst/>
        </p:spPr>
        <p:txBody>
          <a:bodyPr wrap="square" lIns="25397" tIns="25397" rIns="25397" bIns="25397" numCol="1"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49" name="Shape 419">
            <a:extLst>
              <a:ext uri="{FF2B5EF4-FFF2-40B4-BE49-F238E27FC236}">
                <a16:creationId xmlns:a16="http://schemas.microsoft.com/office/drawing/2014/main" id="{BE4FD84F-8D80-4509-80A5-D6FB91F3E1A2}"/>
              </a:ext>
            </a:extLst>
          </p:cNvPr>
          <p:cNvSpPr/>
          <p:nvPr/>
        </p:nvSpPr>
        <p:spPr>
          <a:xfrm>
            <a:off x="3641710" y="1904480"/>
            <a:ext cx="914400" cy="914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7C7A0"/>
          </a:solidFill>
          <a:ln w="12700" cap="flat">
            <a:noFill/>
            <a:miter lim="400000"/>
          </a:ln>
          <a:effectLst/>
        </p:spPr>
        <p:txBody>
          <a:bodyPr wrap="square" lIns="25397" tIns="25397" rIns="25397" bIns="25397" numCol="1"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50" name="Shape 422">
            <a:extLst>
              <a:ext uri="{FF2B5EF4-FFF2-40B4-BE49-F238E27FC236}">
                <a16:creationId xmlns:a16="http://schemas.microsoft.com/office/drawing/2014/main" id="{114AA0AC-082E-4BEB-BB3D-163E0BC49411}"/>
              </a:ext>
            </a:extLst>
          </p:cNvPr>
          <p:cNvSpPr/>
          <p:nvPr/>
        </p:nvSpPr>
        <p:spPr>
          <a:xfrm>
            <a:off x="5996822" y="1905794"/>
            <a:ext cx="914400" cy="914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26188"/>
          </a:solidFill>
          <a:ln w="12700" cap="flat">
            <a:noFill/>
            <a:miter lim="400000"/>
          </a:ln>
          <a:effectLst/>
        </p:spPr>
        <p:txBody>
          <a:bodyPr wrap="square" lIns="25397" tIns="25397" rIns="25397" bIns="25397" numCol="1"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sp>
        <p:nvSpPr>
          <p:cNvPr id="51" name="Shape 425">
            <a:extLst>
              <a:ext uri="{FF2B5EF4-FFF2-40B4-BE49-F238E27FC236}">
                <a16:creationId xmlns:a16="http://schemas.microsoft.com/office/drawing/2014/main" id="{8711A69C-298B-42A3-8963-2E185F91C0DC}"/>
              </a:ext>
            </a:extLst>
          </p:cNvPr>
          <p:cNvSpPr/>
          <p:nvPr/>
        </p:nvSpPr>
        <p:spPr>
          <a:xfrm>
            <a:off x="8356126" y="1903361"/>
            <a:ext cx="914400" cy="914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7C7A0"/>
          </a:solidFill>
          <a:ln w="12700" cap="flat">
            <a:noFill/>
            <a:miter lim="400000"/>
          </a:ln>
          <a:effectLst/>
        </p:spPr>
        <p:txBody>
          <a:bodyPr wrap="square" lIns="25397" tIns="25397" rIns="25397" bIns="25397" numCol="1" anchor="ctr">
            <a:no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a:ln>
                <a:noFill/>
              </a:ln>
              <a:solidFill>
                <a:prstClr val="black"/>
              </a:solidFill>
              <a:effectLst/>
              <a:uLnTx/>
              <a:uFillTx/>
              <a:latin typeface="Franklin Gothic Book"/>
              <a:ea typeface="宋体" pitchFamily="2" charset="-122"/>
              <a:sym typeface="+mn-lt"/>
            </a:endParaRPr>
          </a:p>
        </p:txBody>
      </p:sp>
      <p:grpSp>
        <p:nvGrpSpPr>
          <p:cNvPr id="52" name="Group 11">
            <a:extLst>
              <a:ext uri="{FF2B5EF4-FFF2-40B4-BE49-F238E27FC236}">
                <a16:creationId xmlns:a16="http://schemas.microsoft.com/office/drawing/2014/main" id="{3926D18E-AA82-4659-8CBD-05F23EA8CE96}"/>
              </a:ext>
            </a:extLst>
          </p:cNvPr>
          <p:cNvGrpSpPr/>
          <p:nvPr/>
        </p:nvGrpSpPr>
        <p:grpSpPr>
          <a:xfrm>
            <a:off x="1623671" y="2246916"/>
            <a:ext cx="260139" cy="227288"/>
            <a:chOff x="6357938" y="3535363"/>
            <a:chExt cx="465138" cy="406400"/>
          </a:xfrm>
          <a:solidFill>
            <a:sysClr val="window" lastClr="FFFFFF"/>
          </a:solidFill>
        </p:grpSpPr>
        <p:sp>
          <p:nvSpPr>
            <p:cNvPr id="53" name="AutoShape 43">
              <a:extLst>
                <a:ext uri="{FF2B5EF4-FFF2-40B4-BE49-F238E27FC236}">
                  <a16:creationId xmlns:a16="http://schemas.microsoft.com/office/drawing/2014/main" id="{A43649C7-CADE-43A8-B422-E0130DD46CF5}"/>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4" name="AutoShape 44">
              <a:extLst>
                <a:ext uri="{FF2B5EF4-FFF2-40B4-BE49-F238E27FC236}">
                  <a16:creationId xmlns:a16="http://schemas.microsoft.com/office/drawing/2014/main" id="{92509A39-7F18-4EAE-A187-C9F7B2E4E7CB}"/>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5" name="AutoShape 45">
              <a:extLst>
                <a:ext uri="{FF2B5EF4-FFF2-40B4-BE49-F238E27FC236}">
                  <a16:creationId xmlns:a16="http://schemas.microsoft.com/office/drawing/2014/main" id="{D81B993B-EFE0-42C6-829E-35F0A4F95D09}"/>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56" name="Group 15">
            <a:extLst>
              <a:ext uri="{FF2B5EF4-FFF2-40B4-BE49-F238E27FC236}">
                <a16:creationId xmlns:a16="http://schemas.microsoft.com/office/drawing/2014/main" id="{D0182770-3CEE-434C-B953-048955AC6305}"/>
              </a:ext>
            </a:extLst>
          </p:cNvPr>
          <p:cNvGrpSpPr/>
          <p:nvPr/>
        </p:nvGrpSpPr>
        <p:grpSpPr>
          <a:xfrm>
            <a:off x="3966966" y="2242701"/>
            <a:ext cx="259695" cy="260139"/>
            <a:chOff x="7275629" y="3973834"/>
            <a:chExt cx="464344" cy="465138"/>
          </a:xfrm>
          <a:solidFill>
            <a:sysClr val="window" lastClr="FFFFFF"/>
          </a:solidFill>
        </p:grpSpPr>
        <p:sp>
          <p:nvSpPr>
            <p:cNvPr id="57" name="AutoShape 37">
              <a:extLst>
                <a:ext uri="{FF2B5EF4-FFF2-40B4-BE49-F238E27FC236}">
                  <a16:creationId xmlns:a16="http://schemas.microsoft.com/office/drawing/2014/main" id="{638D00CA-8F5D-4431-B8E1-A7D5CEA0F49E}"/>
                </a:ext>
              </a:extLst>
            </p:cNvPr>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8" name="AutoShape 38">
              <a:extLst>
                <a:ext uri="{FF2B5EF4-FFF2-40B4-BE49-F238E27FC236}">
                  <a16:creationId xmlns:a16="http://schemas.microsoft.com/office/drawing/2014/main" id="{EF7CE9D6-A6AA-4FFB-A352-CE6DC3BD68B7}"/>
                </a:ext>
              </a:extLst>
            </p:cNvPr>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9" name="AutoShape 39">
              <a:extLst>
                <a:ext uri="{FF2B5EF4-FFF2-40B4-BE49-F238E27FC236}">
                  <a16:creationId xmlns:a16="http://schemas.microsoft.com/office/drawing/2014/main" id="{FBA8C25E-CFAA-43E2-B5D0-F9F42AD4FC1A}"/>
                </a:ext>
              </a:extLst>
            </p:cNvPr>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0" name="AutoShape 40">
              <a:extLst>
                <a:ext uri="{FF2B5EF4-FFF2-40B4-BE49-F238E27FC236}">
                  <a16:creationId xmlns:a16="http://schemas.microsoft.com/office/drawing/2014/main" id="{24556276-D873-44B0-9541-EEBC39ADB895}"/>
                </a:ext>
              </a:extLst>
            </p:cNvPr>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1" name="AutoShape 41">
              <a:extLst>
                <a:ext uri="{FF2B5EF4-FFF2-40B4-BE49-F238E27FC236}">
                  <a16:creationId xmlns:a16="http://schemas.microsoft.com/office/drawing/2014/main" id="{16689049-6DFB-42E1-8A9D-FFC1FF40A31E}"/>
                </a:ext>
              </a:extLst>
            </p:cNvPr>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2" name="AutoShape 42">
              <a:extLst>
                <a:ext uri="{FF2B5EF4-FFF2-40B4-BE49-F238E27FC236}">
                  <a16:creationId xmlns:a16="http://schemas.microsoft.com/office/drawing/2014/main" id="{22104F97-2E29-405F-9F82-47E67DC9F8A6}"/>
                </a:ext>
              </a:extLst>
            </p:cNvPr>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63" name="Group 22">
            <a:extLst>
              <a:ext uri="{FF2B5EF4-FFF2-40B4-BE49-F238E27FC236}">
                <a16:creationId xmlns:a16="http://schemas.microsoft.com/office/drawing/2014/main" id="{4E5DEF3D-D58E-4F6F-9C17-5171AB96CD15}"/>
              </a:ext>
            </a:extLst>
          </p:cNvPr>
          <p:cNvGrpSpPr/>
          <p:nvPr/>
        </p:nvGrpSpPr>
        <p:grpSpPr>
          <a:xfrm>
            <a:off x="6323865" y="2221317"/>
            <a:ext cx="259695" cy="260139"/>
            <a:chOff x="8204317" y="3973834"/>
            <a:chExt cx="464344" cy="465138"/>
          </a:xfrm>
          <a:solidFill>
            <a:sysClr val="window" lastClr="FFFFFF"/>
          </a:solidFill>
        </p:grpSpPr>
        <p:sp>
          <p:nvSpPr>
            <p:cNvPr id="64" name="AutoShape 33">
              <a:extLst>
                <a:ext uri="{FF2B5EF4-FFF2-40B4-BE49-F238E27FC236}">
                  <a16:creationId xmlns:a16="http://schemas.microsoft.com/office/drawing/2014/main" id="{20E7972C-E32E-4DA8-9E45-E659C72B67D4}"/>
                </a:ext>
              </a:extLst>
            </p:cNvPr>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5" name="AutoShape 34">
              <a:extLst>
                <a:ext uri="{FF2B5EF4-FFF2-40B4-BE49-F238E27FC236}">
                  <a16:creationId xmlns:a16="http://schemas.microsoft.com/office/drawing/2014/main" id="{EB1FE6C9-B376-4569-A4C1-8B2187995CA2}"/>
                </a:ext>
              </a:extLst>
            </p:cNvPr>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6" name="AutoShape 35">
              <a:extLst>
                <a:ext uri="{FF2B5EF4-FFF2-40B4-BE49-F238E27FC236}">
                  <a16:creationId xmlns:a16="http://schemas.microsoft.com/office/drawing/2014/main" id="{999AA8F9-BCE3-419B-B353-923AD23506B1}"/>
                </a:ext>
              </a:extLst>
            </p:cNvPr>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7" name="AutoShape 36">
              <a:extLst>
                <a:ext uri="{FF2B5EF4-FFF2-40B4-BE49-F238E27FC236}">
                  <a16:creationId xmlns:a16="http://schemas.microsoft.com/office/drawing/2014/main" id="{1109DC60-D59A-4B51-99BB-D506BC4002A9}"/>
                </a:ext>
              </a:extLst>
            </p:cNvPr>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68" name="AutoShape 4">
            <a:extLst>
              <a:ext uri="{FF2B5EF4-FFF2-40B4-BE49-F238E27FC236}">
                <a16:creationId xmlns:a16="http://schemas.microsoft.com/office/drawing/2014/main" id="{3DE933CE-0D97-4BEF-BAB1-DD235380079D}"/>
              </a:ext>
            </a:extLst>
          </p:cNvPr>
          <p:cNvSpPr>
            <a:spLocks/>
          </p:cNvSpPr>
          <p:nvPr/>
        </p:nvSpPr>
        <p:spPr bwMode="auto">
          <a:xfrm>
            <a:off x="8687696" y="2229305"/>
            <a:ext cx="251260" cy="2521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9" name="Rectangle 28">
            <a:extLst>
              <a:ext uri="{FF2B5EF4-FFF2-40B4-BE49-F238E27FC236}">
                <a16:creationId xmlns:a16="http://schemas.microsoft.com/office/drawing/2014/main" id="{75C54FBF-D88D-4C73-85DD-373CDB49BA2E}"/>
              </a:ext>
            </a:extLst>
          </p:cNvPr>
          <p:cNvSpPr/>
          <p:nvPr/>
        </p:nvSpPr>
        <p:spPr>
          <a:xfrm>
            <a:off x="1517162" y="2997339"/>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LOREM IPSUM</a:t>
            </a:r>
          </a:p>
        </p:txBody>
      </p:sp>
      <p:sp>
        <p:nvSpPr>
          <p:cNvPr id="70" name="Rectangle 29">
            <a:extLst>
              <a:ext uri="{FF2B5EF4-FFF2-40B4-BE49-F238E27FC236}">
                <a16:creationId xmlns:a16="http://schemas.microsoft.com/office/drawing/2014/main" id="{9E3F6786-90C2-4A8F-944A-A8EDB2555041}"/>
              </a:ext>
            </a:extLst>
          </p:cNvPr>
          <p:cNvSpPr/>
          <p:nvPr/>
        </p:nvSpPr>
        <p:spPr>
          <a:xfrm>
            <a:off x="1517160" y="3415776"/>
            <a:ext cx="1608957" cy="1712771"/>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doloreLorem</a:t>
            </a:r>
            <a:r>
              <a:rPr lang="en-US" sz="900" dirty="0">
                <a:solidFill>
                  <a:prstClr val="black"/>
                </a:solidFill>
                <a:latin typeface="Franklin Gothic Book"/>
                <a:ea typeface="宋体" pitchFamily="2" charset="-122"/>
                <a:sym typeface="+mn-lt"/>
              </a:rPr>
              <a:t>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dolore</a:t>
            </a:r>
          </a:p>
        </p:txBody>
      </p:sp>
      <p:sp>
        <p:nvSpPr>
          <p:cNvPr id="71" name="Rectangle 30">
            <a:extLst>
              <a:ext uri="{FF2B5EF4-FFF2-40B4-BE49-F238E27FC236}">
                <a16:creationId xmlns:a16="http://schemas.microsoft.com/office/drawing/2014/main" id="{288D6606-EFD2-48F1-8C3D-3C2B311CCDEC}"/>
              </a:ext>
            </a:extLst>
          </p:cNvPr>
          <p:cNvSpPr/>
          <p:nvPr/>
        </p:nvSpPr>
        <p:spPr>
          <a:xfrm>
            <a:off x="3900596" y="2997339"/>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LOREM IPSUM</a:t>
            </a:r>
          </a:p>
        </p:txBody>
      </p:sp>
      <p:sp>
        <p:nvSpPr>
          <p:cNvPr id="72" name="Rectangle 31">
            <a:extLst>
              <a:ext uri="{FF2B5EF4-FFF2-40B4-BE49-F238E27FC236}">
                <a16:creationId xmlns:a16="http://schemas.microsoft.com/office/drawing/2014/main" id="{68ADE2A3-079B-4DF3-99AB-3B6001CF8ADA}"/>
              </a:ext>
            </a:extLst>
          </p:cNvPr>
          <p:cNvSpPr/>
          <p:nvPr/>
        </p:nvSpPr>
        <p:spPr>
          <a:xfrm>
            <a:off x="3900598" y="3415776"/>
            <a:ext cx="1608957" cy="1712771"/>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doloreLorem</a:t>
            </a:r>
            <a:r>
              <a:rPr lang="en-US" sz="900" dirty="0">
                <a:solidFill>
                  <a:prstClr val="black"/>
                </a:solidFill>
                <a:latin typeface="Franklin Gothic Book"/>
                <a:ea typeface="宋体" pitchFamily="2" charset="-122"/>
                <a:sym typeface="+mn-lt"/>
              </a:rPr>
              <a:t>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dolore</a:t>
            </a:r>
          </a:p>
        </p:txBody>
      </p:sp>
      <p:sp>
        <p:nvSpPr>
          <p:cNvPr id="73" name="Rectangle 32">
            <a:extLst>
              <a:ext uri="{FF2B5EF4-FFF2-40B4-BE49-F238E27FC236}">
                <a16:creationId xmlns:a16="http://schemas.microsoft.com/office/drawing/2014/main" id="{4C318B64-110A-4DA2-A95C-66BA85F52032}"/>
              </a:ext>
            </a:extLst>
          </p:cNvPr>
          <p:cNvSpPr/>
          <p:nvPr/>
        </p:nvSpPr>
        <p:spPr>
          <a:xfrm>
            <a:off x="6231567" y="2997339"/>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LOREM IPSUM</a:t>
            </a:r>
          </a:p>
        </p:txBody>
      </p:sp>
      <p:sp>
        <p:nvSpPr>
          <p:cNvPr id="74" name="Rectangle 33">
            <a:extLst>
              <a:ext uri="{FF2B5EF4-FFF2-40B4-BE49-F238E27FC236}">
                <a16:creationId xmlns:a16="http://schemas.microsoft.com/office/drawing/2014/main" id="{E5EF968B-28BF-40EC-8239-49E9CC8B9198}"/>
              </a:ext>
            </a:extLst>
          </p:cNvPr>
          <p:cNvSpPr/>
          <p:nvPr/>
        </p:nvSpPr>
        <p:spPr>
          <a:xfrm>
            <a:off x="6231569" y="3415776"/>
            <a:ext cx="1608957" cy="1712771"/>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doloreLorem</a:t>
            </a:r>
            <a:r>
              <a:rPr lang="en-US" sz="900" dirty="0">
                <a:solidFill>
                  <a:prstClr val="black"/>
                </a:solidFill>
                <a:latin typeface="Franklin Gothic Book"/>
                <a:ea typeface="宋体" pitchFamily="2" charset="-122"/>
                <a:sym typeface="+mn-lt"/>
              </a:rPr>
              <a:t>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dolore</a:t>
            </a:r>
          </a:p>
        </p:txBody>
      </p:sp>
      <p:sp>
        <p:nvSpPr>
          <p:cNvPr id="75" name="Rectangle 34">
            <a:extLst>
              <a:ext uri="{FF2B5EF4-FFF2-40B4-BE49-F238E27FC236}">
                <a16:creationId xmlns:a16="http://schemas.microsoft.com/office/drawing/2014/main" id="{22D78CE8-1E36-4942-928A-A6D8DAED4DC9}"/>
              </a:ext>
            </a:extLst>
          </p:cNvPr>
          <p:cNvSpPr/>
          <p:nvPr/>
        </p:nvSpPr>
        <p:spPr>
          <a:xfrm>
            <a:off x="8562805" y="2997339"/>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LOREM IPSUM</a:t>
            </a:r>
          </a:p>
        </p:txBody>
      </p:sp>
      <p:sp>
        <p:nvSpPr>
          <p:cNvPr id="76" name="Rectangle 35">
            <a:extLst>
              <a:ext uri="{FF2B5EF4-FFF2-40B4-BE49-F238E27FC236}">
                <a16:creationId xmlns:a16="http://schemas.microsoft.com/office/drawing/2014/main" id="{02812BED-8EA7-417F-8528-F616FAA39C54}"/>
              </a:ext>
            </a:extLst>
          </p:cNvPr>
          <p:cNvSpPr/>
          <p:nvPr/>
        </p:nvSpPr>
        <p:spPr>
          <a:xfrm>
            <a:off x="8562803" y="3415776"/>
            <a:ext cx="1608957" cy="1712771"/>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doloreLorem</a:t>
            </a:r>
            <a:r>
              <a:rPr lang="en-US" sz="900" dirty="0">
                <a:solidFill>
                  <a:prstClr val="black"/>
                </a:solidFill>
                <a:latin typeface="Franklin Gothic Book"/>
                <a:ea typeface="宋体" pitchFamily="2" charset="-122"/>
                <a:sym typeface="+mn-lt"/>
              </a:rPr>
              <a:t>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dolore</a:t>
            </a:r>
          </a:p>
        </p:txBody>
      </p:sp>
    </p:spTree>
    <p:extLst>
      <p:ext uri="{BB962C8B-B14F-4D97-AF65-F5344CB8AC3E}">
        <p14:creationId xmlns:p14="http://schemas.microsoft.com/office/powerpoint/2010/main" val="355127518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6076" y="323047"/>
            <a:ext cx="2851486" cy="592053"/>
            <a:chOff x="384176" y="265897"/>
            <a:chExt cx="2851486" cy="592053"/>
          </a:xfrm>
        </p:grpSpPr>
        <p:grpSp>
          <p:nvGrpSpPr>
            <p:cNvPr id="3" name="组合 2"/>
            <p:cNvGrpSpPr/>
            <p:nvPr/>
          </p:nvGrpSpPr>
          <p:grpSpPr>
            <a:xfrm>
              <a:off x="384176" y="307549"/>
              <a:ext cx="377371" cy="507162"/>
              <a:chOff x="899886" y="361978"/>
              <a:chExt cx="377371" cy="507162"/>
            </a:xfrm>
          </p:grpSpPr>
          <p:sp>
            <p:nvSpPr>
              <p:cNvPr id="7" name="等腰三角形 6"/>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p:cNvGrpSpPr/>
            <p:nvPr/>
          </p:nvGrpSpPr>
          <p:grpSpPr>
            <a:xfrm>
              <a:off x="825047" y="265897"/>
              <a:ext cx="2410615" cy="592053"/>
              <a:chOff x="5287963" y="239774"/>
              <a:chExt cx="2410615" cy="592053"/>
            </a:xfrm>
          </p:grpSpPr>
          <p:sp>
            <p:nvSpPr>
              <p:cNvPr id="5"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业绩展示</a:t>
                </a:r>
              </a:p>
            </p:txBody>
          </p:sp>
          <p:sp>
            <p:nvSpPr>
              <p:cNvPr id="6"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36" name="Up Arrow 95">
            <a:extLst>
              <a:ext uri="{FF2B5EF4-FFF2-40B4-BE49-F238E27FC236}">
                <a16:creationId xmlns:a16="http://schemas.microsoft.com/office/drawing/2014/main" id="{7FD1A0AF-52AD-4B83-93B5-9E01536F15FC}"/>
              </a:ext>
            </a:extLst>
          </p:cNvPr>
          <p:cNvSpPr/>
          <p:nvPr/>
        </p:nvSpPr>
        <p:spPr>
          <a:xfrm rot="18900000" flipH="1" flipV="1">
            <a:off x="6699020" y="4150193"/>
            <a:ext cx="696454" cy="665510"/>
          </a:xfrm>
          <a:prstGeom prst="upArrow">
            <a:avLst/>
          </a:pr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Franklin Gothic Book"/>
              <a:ea typeface="+mn-ea"/>
              <a:cs typeface="+mn-cs"/>
              <a:sym typeface="+mn-lt"/>
            </a:endParaRPr>
          </a:p>
        </p:txBody>
      </p:sp>
      <p:sp>
        <p:nvSpPr>
          <p:cNvPr id="37" name="Up Arrow 98">
            <a:extLst>
              <a:ext uri="{FF2B5EF4-FFF2-40B4-BE49-F238E27FC236}">
                <a16:creationId xmlns:a16="http://schemas.microsoft.com/office/drawing/2014/main" id="{2A18F92D-385D-4121-8838-B25A873715C6}"/>
              </a:ext>
            </a:extLst>
          </p:cNvPr>
          <p:cNvSpPr/>
          <p:nvPr/>
        </p:nvSpPr>
        <p:spPr>
          <a:xfrm rot="2700000" flipV="1">
            <a:off x="4570408" y="4181668"/>
            <a:ext cx="696455" cy="665509"/>
          </a:xfrm>
          <a:prstGeom prst="upArrow">
            <a:avLst/>
          </a:pr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Franklin Gothic Book"/>
              <a:ea typeface="+mn-ea"/>
              <a:cs typeface="+mn-cs"/>
              <a:sym typeface="+mn-lt"/>
            </a:endParaRPr>
          </a:p>
        </p:txBody>
      </p:sp>
      <p:sp>
        <p:nvSpPr>
          <p:cNvPr id="38" name="Up Arrow 92">
            <a:extLst>
              <a:ext uri="{FF2B5EF4-FFF2-40B4-BE49-F238E27FC236}">
                <a16:creationId xmlns:a16="http://schemas.microsoft.com/office/drawing/2014/main" id="{FD8B9344-E37E-4A88-8353-E416DA9F9463}"/>
              </a:ext>
            </a:extLst>
          </p:cNvPr>
          <p:cNvSpPr/>
          <p:nvPr/>
        </p:nvSpPr>
        <p:spPr>
          <a:xfrm rot="2700000" flipH="1">
            <a:off x="6664477" y="2188329"/>
            <a:ext cx="696455" cy="665509"/>
          </a:xfrm>
          <a:prstGeom prst="upArrow">
            <a:avLst/>
          </a:pr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Franklin Gothic Book"/>
              <a:ea typeface="+mn-ea"/>
              <a:cs typeface="+mn-cs"/>
              <a:sym typeface="+mn-lt"/>
            </a:endParaRPr>
          </a:p>
        </p:txBody>
      </p:sp>
      <p:sp>
        <p:nvSpPr>
          <p:cNvPr id="39" name="Up Arrow 84">
            <a:extLst>
              <a:ext uri="{FF2B5EF4-FFF2-40B4-BE49-F238E27FC236}">
                <a16:creationId xmlns:a16="http://schemas.microsoft.com/office/drawing/2014/main" id="{ECB8462E-D833-44AD-AA13-7CFEB93C6799}"/>
              </a:ext>
            </a:extLst>
          </p:cNvPr>
          <p:cNvSpPr/>
          <p:nvPr/>
        </p:nvSpPr>
        <p:spPr>
          <a:xfrm rot="18900000">
            <a:off x="4629852" y="2202483"/>
            <a:ext cx="696454" cy="665510"/>
          </a:xfrm>
          <a:prstGeom prst="upArrow">
            <a:avLst/>
          </a:pr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Franklin Gothic Book"/>
              <a:ea typeface="+mn-ea"/>
              <a:cs typeface="+mn-cs"/>
              <a:sym typeface="+mn-lt"/>
            </a:endParaRPr>
          </a:p>
        </p:txBody>
      </p:sp>
      <p:sp>
        <p:nvSpPr>
          <p:cNvPr id="40" name="Pie 73">
            <a:extLst>
              <a:ext uri="{FF2B5EF4-FFF2-40B4-BE49-F238E27FC236}">
                <a16:creationId xmlns:a16="http://schemas.microsoft.com/office/drawing/2014/main" id="{39BC77E0-1252-4BE4-A858-9442DEEF024A}"/>
              </a:ext>
            </a:extLst>
          </p:cNvPr>
          <p:cNvSpPr/>
          <p:nvPr/>
        </p:nvSpPr>
        <p:spPr>
          <a:xfrm>
            <a:off x="4845819" y="2378065"/>
            <a:ext cx="1116839" cy="1116839"/>
          </a:xfrm>
          <a:prstGeom prst="pieWedge">
            <a:avLst/>
          </a:prstGeom>
          <a:solidFill>
            <a:srgbClr val="526188"/>
          </a:solidFill>
          <a:ln w="25400" cap="flat" cmpd="sng" algn="ctr">
            <a:noFill/>
            <a:prstDash val="solid"/>
          </a:ln>
          <a:effectLst/>
        </p:spPr>
        <p:txBody>
          <a:bodyPr lIns="91428" tIns="45714" rIns="91428" bIns="45714"/>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41" name="Pie 74">
            <a:extLst>
              <a:ext uri="{FF2B5EF4-FFF2-40B4-BE49-F238E27FC236}">
                <a16:creationId xmlns:a16="http://schemas.microsoft.com/office/drawing/2014/main" id="{C9736226-3EBA-4087-B617-8A9BAF171930}"/>
              </a:ext>
            </a:extLst>
          </p:cNvPr>
          <p:cNvSpPr/>
          <p:nvPr/>
        </p:nvSpPr>
        <p:spPr>
          <a:xfrm rot="5400000">
            <a:off x="6014246" y="2378062"/>
            <a:ext cx="1116838" cy="1116840"/>
          </a:xfrm>
          <a:prstGeom prst="pieWedge">
            <a:avLst/>
          </a:prstGeom>
          <a:solidFill>
            <a:srgbClr val="E7C7A0"/>
          </a:solidFill>
          <a:ln w="25400" cap="flat" cmpd="sng" algn="ctr">
            <a:noFill/>
            <a:prstDash val="solid"/>
          </a:ln>
          <a:effectLst/>
        </p:spPr>
        <p:txBody>
          <a:bodyPr lIns="91428" tIns="45714" rIns="91428" bIns="45714"/>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42" name="Pie 77">
            <a:extLst>
              <a:ext uri="{FF2B5EF4-FFF2-40B4-BE49-F238E27FC236}">
                <a16:creationId xmlns:a16="http://schemas.microsoft.com/office/drawing/2014/main" id="{B22AE22E-8C02-45FB-9EA3-E4F44B2AA76F}"/>
              </a:ext>
            </a:extLst>
          </p:cNvPr>
          <p:cNvSpPr/>
          <p:nvPr/>
        </p:nvSpPr>
        <p:spPr>
          <a:xfrm rot="16200000">
            <a:off x="4845822" y="3546484"/>
            <a:ext cx="1116838" cy="1116840"/>
          </a:xfrm>
          <a:prstGeom prst="pieWedge">
            <a:avLst/>
          </a:prstGeom>
          <a:solidFill>
            <a:srgbClr val="E7C7A0"/>
          </a:solidFill>
          <a:ln w="25400" cap="flat" cmpd="sng" algn="ctr">
            <a:noFill/>
            <a:prstDash val="solid"/>
          </a:ln>
          <a:effectLst/>
        </p:spPr>
        <p:txBody>
          <a:bodyPr lIns="91428" tIns="45714" rIns="91428" bIns="45714"/>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43" name="Pie 75">
            <a:extLst>
              <a:ext uri="{FF2B5EF4-FFF2-40B4-BE49-F238E27FC236}">
                <a16:creationId xmlns:a16="http://schemas.microsoft.com/office/drawing/2014/main" id="{A1B9462B-560B-423D-854F-51DDC0901A30}"/>
              </a:ext>
            </a:extLst>
          </p:cNvPr>
          <p:cNvSpPr/>
          <p:nvPr/>
        </p:nvSpPr>
        <p:spPr>
          <a:xfrm rot="10800000">
            <a:off x="6014246" y="3546486"/>
            <a:ext cx="1116840" cy="1116838"/>
          </a:xfrm>
          <a:prstGeom prst="pieWedge">
            <a:avLst/>
          </a:prstGeom>
          <a:solidFill>
            <a:srgbClr val="526188"/>
          </a:solidFill>
          <a:ln w="25400" cap="flat" cmpd="sng" algn="ctr">
            <a:noFill/>
            <a:prstDash val="solid"/>
          </a:ln>
          <a:effectLst/>
        </p:spPr>
        <p:txBody>
          <a:bodyPr lIns="91428" tIns="45714" rIns="91428" bIns="45714"/>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44" name="AutoShape 117">
            <a:extLst>
              <a:ext uri="{FF2B5EF4-FFF2-40B4-BE49-F238E27FC236}">
                <a16:creationId xmlns:a16="http://schemas.microsoft.com/office/drawing/2014/main" id="{ECC77A66-421F-4AD3-B95B-2EF6934689E3}"/>
              </a:ext>
            </a:extLst>
          </p:cNvPr>
          <p:cNvSpPr>
            <a:spLocks/>
          </p:cNvSpPr>
          <p:nvPr/>
        </p:nvSpPr>
        <p:spPr bwMode="auto">
          <a:xfrm>
            <a:off x="5373481" y="3933022"/>
            <a:ext cx="266173" cy="19974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45" name="Group 11">
            <a:extLst>
              <a:ext uri="{FF2B5EF4-FFF2-40B4-BE49-F238E27FC236}">
                <a16:creationId xmlns:a16="http://schemas.microsoft.com/office/drawing/2014/main" id="{0B14A89E-DE0A-4997-996C-D1D9A436A953}"/>
              </a:ext>
            </a:extLst>
          </p:cNvPr>
          <p:cNvGrpSpPr/>
          <p:nvPr/>
        </p:nvGrpSpPr>
        <p:grpSpPr>
          <a:xfrm>
            <a:off x="6383917" y="2893371"/>
            <a:ext cx="266173" cy="266173"/>
            <a:chOff x="4427654" y="3049909"/>
            <a:chExt cx="464344" cy="464344"/>
          </a:xfrm>
          <a:solidFill>
            <a:sysClr val="window" lastClr="FFFFFF"/>
          </a:solidFill>
        </p:grpSpPr>
        <p:sp>
          <p:nvSpPr>
            <p:cNvPr id="46" name="AutoShape 123">
              <a:extLst>
                <a:ext uri="{FF2B5EF4-FFF2-40B4-BE49-F238E27FC236}">
                  <a16:creationId xmlns:a16="http://schemas.microsoft.com/office/drawing/2014/main" id="{3A3ED46A-0465-4869-A96E-B3784FD6E28E}"/>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47" name="AutoShape 124">
              <a:extLst>
                <a:ext uri="{FF2B5EF4-FFF2-40B4-BE49-F238E27FC236}">
                  <a16:creationId xmlns:a16="http://schemas.microsoft.com/office/drawing/2014/main" id="{13B96488-DDFC-46F7-B889-12ABC53BD0D9}"/>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48" name="AutoShape 125">
              <a:extLst>
                <a:ext uri="{FF2B5EF4-FFF2-40B4-BE49-F238E27FC236}">
                  <a16:creationId xmlns:a16="http://schemas.microsoft.com/office/drawing/2014/main" id="{4B0D9BC9-F4F0-4E51-B999-04E5DDF338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49" name="Group 15">
            <a:extLst>
              <a:ext uri="{FF2B5EF4-FFF2-40B4-BE49-F238E27FC236}">
                <a16:creationId xmlns:a16="http://schemas.microsoft.com/office/drawing/2014/main" id="{EDAC1DA7-D7A0-4843-97E8-9127E661FF56}"/>
              </a:ext>
            </a:extLst>
          </p:cNvPr>
          <p:cNvGrpSpPr/>
          <p:nvPr/>
        </p:nvGrpSpPr>
        <p:grpSpPr>
          <a:xfrm>
            <a:off x="5400166" y="2904021"/>
            <a:ext cx="266173" cy="266173"/>
            <a:chOff x="3498967" y="3049909"/>
            <a:chExt cx="464344" cy="464344"/>
          </a:xfrm>
          <a:solidFill>
            <a:sysClr val="window" lastClr="FFFFFF"/>
          </a:solidFill>
        </p:grpSpPr>
        <p:sp>
          <p:nvSpPr>
            <p:cNvPr id="50" name="AutoShape 126">
              <a:extLst>
                <a:ext uri="{FF2B5EF4-FFF2-40B4-BE49-F238E27FC236}">
                  <a16:creationId xmlns:a16="http://schemas.microsoft.com/office/drawing/2014/main" id="{500BD0E3-8F19-4F1C-8E40-1E34B65D2C91}"/>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1" name="AutoShape 127">
              <a:extLst>
                <a:ext uri="{FF2B5EF4-FFF2-40B4-BE49-F238E27FC236}">
                  <a16:creationId xmlns:a16="http://schemas.microsoft.com/office/drawing/2014/main" id="{EFA06C0F-F379-417A-9432-8429212E4E29}"/>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52" name="Group 18">
            <a:extLst>
              <a:ext uri="{FF2B5EF4-FFF2-40B4-BE49-F238E27FC236}">
                <a16:creationId xmlns:a16="http://schemas.microsoft.com/office/drawing/2014/main" id="{61C55E17-F440-48CE-8841-0E74068939AE}"/>
              </a:ext>
            </a:extLst>
          </p:cNvPr>
          <p:cNvGrpSpPr/>
          <p:nvPr/>
        </p:nvGrpSpPr>
        <p:grpSpPr>
          <a:xfrm>
            <a:off x="6357005" y="3897912"/>
            <a:ext cx="266628" cy="266173"/>
            <a:chOff x="2581275" y="2582069"/>
            <a:chExt cx="465138" cy="464344"/>
          </a:xfrm>
          <a:solidFill>
            <a:sysClr val="window" lastClr="FFFFFF"/>
          </a:solidFill>
        </p:grpSpPr>
        <p:sp>
          <p:nvSpPr>
            <p:cNvPr id="53" name="AutoShape 128">
              <a:extLst>
                <a:ext uri="{FF2B5EF4-FFF2-40B4-BE49-F238E27FC236}">
                  <a16:creationId xmlns:a16="http://schemas.microsoft.com/office/drawing/2014/main" id="{70A3A2E8-B3DB-48B8-9650-9DEF85B69196}"/>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4" name="AutoShape 129">
              <a:extLst>
                <a:ext uri="{FF2B5EF4-FFF2-40B4-BE49-F238E27FC236}">
                  <a16:creationId xmlns:a16="http://schemas.microsoft.com/office/drawing/2014/main" id="{07B82CD7-FFB4-450C-A3EF-57D5326BEC89}"/>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55" name="Rectangle 21">
            <a:extLst>
              <a:ext uri="{FF2B5EF4-FFF2-40B4-BE49-F238E27FC236}">
                <a16:creationId xmlns:a16="http://schemas.microsoft.com/office/drawing/2014/main" id="{9DC32F7B-E8F5-450E-B607-2AABA0E032E5}"/>
              </a:ext>
            </a:extLst>
          </p:cNvPr>
          <p:cNvSpPr/>
          <p:nvPr/>
        </p:nvSpPr>
        <p:spPr>
          <a:xfrm>
            <a:off x="7493704" y="1835085"/>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6" name="Rectangle 22">
            <a:extLst>
              <a:ext uri="{FF2B5EF4-FFF2-40B4-BE49-F238E27FC236}">
                <a16:creationId xmlns:a16="http://schemas.microsoft.com/office/drawing/2014/main" id="{DA9B7DF3-40DF-4A73-8929-B64707BA3A3B}"/>
              </a:ext>
            </a:extLst>
          </p:cNvPr>
          <p:cNvSpPr/>
          <p:nvPr/>
        </p:nvSpPr>
        <p:spPr>
          <a:xfrm>
            <a:off x="7493702" y="2136236"/>
            <a:ext cx="2610138" cy="632475"/>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57" name="Rectangle 23">
            <a:extLst>
              <a:ext uri="{FF2B5EF4-FFF2-40B4-BE49-F238E27FC236}">
                <a16:creationId xmlns:a16="http://schemas.microsoft.com/office/drawing/2014/main" id="{1908CF26-C12E-47C6-A41C-559E96139D6B}"/>
              </a:ext>
            </a:extLst>
          </p:cNvPr>
          <p:cNvSpPr/>
          <p:nvPr/>
        </p:nvSpPr>
        <p:spPr>
          <a:xfrm>
            <a:off x="7493704" y="4383765"/>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8" name="Rectangle 24">
            <a:extLst>
              <a:ext uri="{FF2B5EF4-FFF2-40B4-BE49-F238E27FC236}">
                <a16:creationId xmlns:a16="http://schemas.microsoft.com/office/drawing/2014/main" id="{6908DD5A-2C1C-4B7C-8756-8DAE75E6B684}"/>
              </a:ext>
            </a:extLst>
          </p:cNvPr>
          <p:cNvSpPr/>
          <p:nvPr/>
        </p:nvSpPr>
        <p:spPr>
          <a:xfrm>
            <a:off x="7493702" y="4684915"/>
            <a:ext cx="2610138" cy="632475"/>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59" name="Rectangle 25">
            <a:extLst>
              <a:ext uri="{FF2B5EF4-FFF2-40B4-BE49-F238E27FC236}">
                <a16:creationId xmlns:a16="http://schemas.microsoft.com/office/drawing/2014/main" id="{D91B5700-9BD7-43D2-A19D-5E8BAF41F38D}"/>
              </a:ext>
            </a:extLst>
          </p:cNvPr>
          <p:cNvSpPr/>
          <p:nvPr/>
        </p:nvSpPr>
        <p:spPr>
          <a:xfrm>
            <a:off x="2759114" y="1835085"/>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0" name="Rectangle 26">
            <a:extLst>
              <a:ext uri="{FF2B5EF4-FFF2-40B4-BE49-F238E27FC236}">
                <a16:creationId xmlns:a16="http://schemas.microsoft.com/office/drawing/2014/main" id="{8CC02A65-EC5C-4732-A759-E45A34CFC9EC}"/>
              </a:ext>
            </a:extLst>
          </p:cNvPr>
          <p:cNvSpPr/>
          <p:nvPr/>
        </p:nvSpPr>
        <p:spPr>
          <a:xfrm>
            <a:off x="1872606" y="2136236"/>
            <a:ext cx="2610138" cy="632475"/>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61" name="Rectangle 27">
            <a:extLst>
              <a:ext uri="{FF2B5EF4-FFF2-40B4-BE49-F238E27FC236}">
                <a16:creationId xmlns:a16="http://schemas.microsoft.com/office/drawing/2014/main" id="{F9931FBB-6957-495D-A7FC-24753EF1F2E0}"/>
              </a:ext>
            </a:extLst>
          </p:cNvPr>
          <p:cNvSpPr/>
          <p:nvPr/>
        </p:nvSpPr>
        <p:spPr>
          <a:xfrm>
            <a:off x="2759114" y="4383765"/>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2" name="Rectangle 28">
            <a:extLst>
              <a:ext uri="{FF2B5EF4-FFF2-40B4-BE49-F238E27FC236}">
                <a16:creationId xmlns:a16="http://schemas.microsoft.com/office/drawing/2014/main" id="{A7E6D4F0-D5DD-41F5-A9DA-336098D772CD}"/>
              </a:ext>
            </a:extLst>
          </p:cNvPr>
          <p:cNvSpPr/>
          <p:nvPr/>
        </p:nvSpPr>
        <p:spPr>
          <a:xfrm>
            <a:off x="1872606" y="4684915"/>
            <a:ext cx="2610138" cy="632475"/>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Tree>
    <p:extLst>
      <p:ext uri="{BB962C8B-B14F-4D97-AF65-F5344CB8AC3E}">
        <p14:creationId xmlns:p14="http://schemas.microsoft.com/office/powerpoint/2010/main" val="205726449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6076" y="323047"/>
            <a:ext cx="2851486" cy="592053"/>
            <a:chOff x="384176" y="265897"/>
            <a:chExt cx="2851486" cy="592053"/>
          </a:xfrm>
        </p:grpSpPr>
        <p:grpSp>
          <p:nvGrpSpPr>
            <p:cNvPr id="3" name="组合 2"/>
            <p:cNvGrpSpPr/>
            <p:nvPr/>
          </p:nvGrpSpPr>
          <p:grpSpPr>
            <a:xfrm>
              <a:off x="384176" y="307549"/>
              <a:ext cx="377371" cy="507162"/>
              <a:chOff x="899886" y="361978"/>
              <a:chExt cx="377371" cy="507162"/>
            </a:xfrm>
          </p:grpSpPr>
          <p:sp>
            <p:nvSpPr>
              <p:cNvPr id="7" name="等腰三角形 6"/>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p:cNvGrpSpPr/>
            <p:nvPr/>
          </p:nvGrpSpPr>
          <p:grpSpPr>
            <a:xfrm>
              <a:off x="825047" y="265897"/>
              <a:ext cx="2410615" cy="592053"/>
              <a:chOff x="5287963" y="239774"/>
              <a:chExt cx="2410615" cy="592053"/>
            </a:xfrm>
          </p:grpSpPr>
          <p:sp>
            <p:nvSpPr>
              <p:cNvPr id="5"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业绩展示</a:t>
                </a:r>
              </a:p>
            </p:txBody>
          </p:sp>
          <p:sp>
            <p:nvSpPr>
              <p:cNvPr id="6"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grpSp>
        <p:nvGrpSpPr>
          <p:cNvPr id="37" name="Group 9">
            <a:extLst>
              <a:ext uri="{FF2B5EF4-FFF2-40B4-BE49-F238E27FC236}">
                <a16:creationId xmlns:a16="http://schemas.microsoft.com/office/drawing/2014/main" id="{746E9101-1DB7-489E-BA0C-070008924B1B}"/>
              </a:ext>
            </a:extLst>
          </p:cNvPr>
          <p:cNvGrpSpPr/>
          <p:nvPr/>
        </p:nvGrpSpPr>
        <p:grpSpPr>
          <a:xfrm>
            <a:off x="3917421" y="1632415"/>
            <a:ext cx="3915697" cy="3877123"/>
            <a:chOff x="3959185" y="1896893"/>
            <a:chExt cx="4273630" cy="4231532"/>
          </a:xfrm>
        </p:grpSpPr>
        <p:sp>
          <p:nvSpPr>
            <p:cNvPr id="38" name="koppt-泪滴形">
              <a:extLst>
                <a:ext uri="{FF2B5EF4-FFF2-40B4-BE49-F238E27FC236}">
                  <a16:creationId xmlns:a16="http://schemas.microsoft.com/office/drawing/2014/main" id="{72193E3A-90D5-4516-B72D-EB24AB26A360}"/>
                </a:ext>
              </a:extLst>
            </p:cNvPr>
            <p:cNvSpPr/>
            <p:nvPr/>
          </p:nvSpPr>
          <p:spPr>
            <a:xfrm flipH="1">
              <a:off x="3959185" y="1896893"/>
              <a:ext cx="2019855" cy="2019855"/>
            </a:xfrm>
            <a:prstGeom prst="teardrop">
              <a:avLst/>
            </a:prstGeom>
            <a:solidFill>
              <a:srgbClr val="526188"/>
            </a:solidFill>
            <a:ln w="38100" cap="flat">
              <a:solidFill>
                <a:srgbClr val="FFFFF4"/>
              </a:solidFill>
              <a:prstDash val="solid"/>
              <a:miter lim="800000"/>
            </a:ln>
            <a:effectLst/>
          </p:spPr>
          <p:txBody>
            <a:bodyPr vert="horz" wrap="square" lIns="45720" tIns="22860" rIns="45720" bIns="22860" numCol="1" anchor="t" anchorCtr="0" compatLnSpc="1"/>
            <a:lstStyle/>
            <a:p>
              <a:pPr marL="0" marR="0" lvl="0" indent="0" algn="ctr" defTabSz="914400" eaLnBrk="1" fontAlgn="base" latinLnBrk="0" hangingPunct="1">
                <a:lnSpc>
                  <a:spcPct val="200000"/>
                </a:lnSpc>
                <a:spcBef>
                  <a:spcPct val="20000"/>
                </a:spcBef>
                <a:spcAft>
                  <a:spcPct val="0"/>
                </a:spcAft>
                <a:buClrTx/>
                <a:buSzTx/>
                <a:buFontTx/>
                <a:buNone/>
                <a:tabLst/>
                <a:defRPr/>
              </a:pPr>
              <a:endParaRPr kumimoji="0" lang="zh-CN" altLang="en-US" sz="1000" b="0" i="0" u="none" strike="noStrike" kern="0" cap="none" spc="0" normalizeH="0" baseline="0" noProof="0">
                <a:ln>
                  <a:noFill/>
                </a:ln>
                <a:solidFill>
                  <a:srgbClr val="2F2F2F"/>
                </a:solidFill>
                <a:effectLst/>
                <a:uLnTx/>
                <a:uFillTx/>
                <a:latin typeface="Franklin Gothic Book"/>
                <a:ea typeface="黑体"/>
                <a:cs typeface="+mn-ea"/>
                <a:sym typeface="+mn-lt"/>
              </a:endParaRPr>
            </a:p>
          </p:txBody>
        </p:sp>
        <p:sp>
          <p:nvSpPr>
            <p:cNvPr id="39" name="koppt-泪滴形">
              <a:extLst>
                <a:ext uri="{FF2B5EF4-FFF2-40B4-BE49-F238E27FC236}">
                  <a16:creationId xmlns:a16="http://schemas.microsoft.com/office/drawing/2014/main" id="{622CD163-3F76-46B7-ADB2-8E452663E881}"/>
                </a:ext>
              </a:extLst>
            </p:cNvPr>
            <p:cNvSpPr/>
            <p:nvPr/>
          </p:nvSpPr>
          <p:spPr>
            <a:xfrm>
              <a:off x="6212960" y="1896893"/>
              <a:ext cx="2019855" cy="2019855"/>
            </a:xfrm>
            <a:prstGeom prst="teardrop">
              <a:avLst/>
            </a:prstGeom>
            <a:solidFill>
              <a:srgbClr val="E7C7A0"/>
            </a:solidFill>
            <a:ln w="38100" cap="flat">
              <a:solidFill>
                <a:srgbClr val="FFFFF4"/>
              </a:solidFill>
              <a:prstDash val="solid"/>
              <a:miter lim="800000"/>
            </a:ln>
            <a:effectLst/>
          </p:spPr>
          <p:txBody>
            <a:bodyPr vert="horz" wrap="square" lIns="45720" tIns="22860" rIns="45720" bIns="22860" numCol="1" anchor="t" anchorCtr="0" compatLnSpc="1"/>
            <a:lstStyle/>
            <a:p>
              <a:pPr marL="0" marR="0" lvl="0" indent="0" algn="ctr" defTabSz="914400" eaLnBrk="1" fontAlgn="base" latinLnBrk="0" hangingPunct="1">
                <a:lnSpc>
                  <a:spcPct val="200000"/>
                </a:lnSpc>
                <a:spcBef>
                  <a:spcPct val="20000"/>
                </a:spcBef>
                <a:spcAft>
                  <a:spcPct val="0"/>
                </a:spcAft>
                <a:buClrTx/>
                <a:buSzTx/>
                <a:buFontTx/>
                <a:buNone/>
                <a:tabLst/>
                <a:defRPr/>
              </a:pPr>
              <a:endParaRPr kumimoji="0" lang="zh-CN" altLang="en-US" sz="1000" b="0" i="0" u="none" strike="noStrike" kern="0" cap="none" spc="0" normalizeH="0" baseline="0" noProof="0">
                <a:ln>
                  <a:noFill/>
                </a:ln>
                <a:solidFill>
                  <a:srgbClr val="2F2F2F"/>
                </a:solidFill>
                <a:effectLst/>
                <a:uLnTx/>
                <a:uFillTx/>
                <a:latin typeface="Franklin Gothic Book"/>
                <a:ea typeface="黑体"/>
                <a:cs typeface="+mn-ea"/>
                <a:sym typeface="+mn-lt"/>
              </a:endParaRPr>
            </a:p>
          </p:txBody>
        </p:sp>
        <p:sp>
          <p:nvSpPr>
            <p:cNvPr id="40" name="koppt-泪滴形">
              <a:extLst>
                <a:ext uri="{FF2B5EF4-FFF2-40B4-BE49-F238E27FC236}">
                  <a16:creationId xmlns:a16="http://schemas.microsoft.com/office/drawing/2014/main" id="{0FDEB1F9-5878-475B-AF3D-E64E72E9579A}"/>
                </a:ext>
              </a:extLst>
            </p:cNvPr>
            <p:cNvSpPr/>
            <p:nvPr/>
          </p:nvSpPr>
          <p:spPr>
            <a:xfrm flipH="1" flipV="1">
              <a:off x="3959185" y="4108570"/>
              <a:ext cx="2019855" cy="2019855"/>
            </a:xfrm>
            <a:prstGeom prst="teardrop">
              <a:avLst/>
            </a:prstGeom>
            <a:solidFill>
              <a:srgbClr val="526188"/>
            </a:solidFill>
            <a:ln w="38100" cap="flat">
              <a:solidFill>
                <a:srgbClr val="FFFFF4"/>
              </a:solidFill>
              <a:prstDash val="solid"/>
              <a:miter lim="800000"/>
            </a:ln>
            <a:effectLst/>
          </p:spPr>
          <p:txBody>
            <a:bodyPr vert="horz" wrap="square" lIns="45720" tIns="22860" rIns="45720" bIns="22860" numCol="1" anchor="t" anchorCtr="0" compatLnSpc="1"/>
            <a:lstStyle/>
            <a:p>
              <a:pPr marL="0" marR="0" lvl="0" indent="0" algn="ctr" defTabSz="914400" eaLnBrk="1" fontAlgn="base" latinLnBrk="0" hangingPunct="1">
                <a:lnSpc>
                  <a:spcPct val="200000"/>
                </a:lnSpc>
                <a:spcBef>
                  <a:spcPct val="20000"/>
                </a:spcBef>
                <a:spcAft>
                  <a:spcPct val="0"/>
                </a:spcAft>
                <a:buClrTx/>
                <a:buSzTx/>
                <a:buFontTx/>
                <a:buNone/>
                <a:tabLst/>
                <a:defRPr/>
              </a:pPr>
              <a:endParaRPr kumimoji="0" lang="zh-CN" altLang="en-US" sz="1000" b="0" i="0" u="none" strike="noStrike" kern="0" cap="none" spc="0" normalizeH="0" baseline="0" noProof="0">
                <a:ln>
                  <a:noFill/>
                </a:ln>
                <a:solidFill>
                  <a:srgbClr val="2F2F2F"/>
                </a:solidFill>
                <a:effectLst/>
                <a:uLnTx/>
                <a:uFillTx/>
                <a:latin typeface="Franklin Gothic Book"/>
                <a:ea typeface="黑体"/>
                <a:cs typeface="+mn-ea"/>
                <a:sym typeface="+mn-lt"/>
              </a:endParaRPr>
            </a:p>
          </p:txBody>
        </p:sp>
        <p:sp>
          <p:nvSpPr>
            <p:cNvPr id="41" name="koppt-泪滴形">
              <a:extLst>
                <a:ext uri="{FF2B5EF4-FFF2-40B4-BE49-F238E27FC236}">
                  <a16:creationId xmlns:a16="http://schemas.microsoft.com/office/drawing/2014/main" id="{64E31043-FDF7-425C-ACD6-6BEC9D236CE9}"/>
                </a:ext>
              </a:extLst>
            </p:cNvPr>
            <p:cNvSpPr/>
            <p:nvPr/>
          </p:nvSpPr>
          <p:spPr>
            <a:xfrm flipV="1">
              <a:off x="6212960" y="4108570"/>
              <a:ext cx="2019855" cy="2019855"/>
            </a:xfrm>
            <a:prstGeom prst="teardrop">
              <a:avLst/>
            </a:prstGeom>
            <a:solidFill>
              <a:srgbClr val="E7C7A0"/>
            </a:solidFill>
            <a:ln w="38100" cap="flat">
              <a:solidFill>
                <a:srgbClr val="FFFFF4"/>
              </a:solidFill>
              <a:prstDash val="solid"/>
              <a:miter lim="800000"/>
            </a:ln>
            <a:effectLst/>
          </p:spPr>
          <p:txBody>
            <a:bodyPr vert="horz" wrap="square" lIns="45720" tIns="22860" rIns="45720" bIns="22860" numCol="1" anchor="t" anchorCtr="0" compatLnSpc="1"/>
            <a:lstStyle/>
            <a:p>
              <a:pPr marL="0" marR="0" lvl="0" indent="0" algn="ctr" defTabSz="914400" eaLnBrk="1" fontAlgn="base" latinLnBrk="0" hangingPunct="1">
                <a:lnSpc>
                  <a:spcPct val="200000"/>
                </a:lnSpc>
                <a:spcBef>
                  <a:spcPct val="20000"/>
                </a:spcBef>
                <a:spcAft>
                  <a:spcPct val="0"/>
                </a:spcAft>
                <a:buClrTx/>
                <a:buSzTx/>
                <a:buFontTx/>
                <a:buNone/>
                <a:tabLst/>
                <a:defRPr/>
              </a:pPr>
              <a:endParaRPr kumimoji="0" lang="zh-CN" altLang="en-US" sz="1000" b="0" i="0" u="none" strike="noStrike" kern="0" cap="none" spc="0" normalizeH="0" baseline="0" noProof="0">
                <a:ln>
                  <a:noFill/>
                </a:ln>
                <a:solidFill>
                  <a:srgbClr val="2F2F2F"/>
                </a:solidFill>
                <a:effectLst/>
                <a:uLnTx/>
                <a:uFillTx/>
                <a:latin typeface="Franklin Gothic Book"/>
                <a:ea typeface="黑体"/>
                <a:cs typeface="+mn-ea"/>
                <a:sym typeface="+mn-lt"/>
              </a:endParaRPr>
            </a:p>
          </p:txBody>
        </p:sp>
        <p:sp>
          <p:nvSpPr>
            <p:cNvPr id="42" name="koppt-圆形">
              <a:extLst>
                <a:ext uri="{FF2B5EF4-FFF2-40B4-BE49-F238E27FC236}">
                  <a16:creationId xmlns:a16="http://schemas.microsoft.com/office/drawing/2014/main" id="{41A108FD-275F-47D3-8A9F-10980755B3DE}"/>
                </a:ext>
              </a:extLst>
            </p:cNvPr>
            <p:cNvSpPr>
              <a:spLocks noChangeArrowheads="1"/>
            </p:cNvSpPr>
            <p:nvPr/>
          </p:nvSpPr>
          <p:spPr bwMode="auto">
            <a:xfrm>
              <a:off x="4541222" y="2478929"/>
              <a:ext cx="855782" cy="855783"/>
            </a:xfrm>
            <a:prstGeom prst="ellipse">
              <a:avLst/>
            </a:prstGeom>
            <a:solidFill>
              <a:srgbClr val="FFFFF4">
                <a:alpha val="58000"/>
              </a:srgbClr>
            </a:solidFill>
            <a:ln w="14288" cap="flat">
              <a:solidFill>
                <a:srgbClr val="FEFEFE"/>
              </a:solidFill>
              <a:prstDash val="solid"/>
              <a:miter lim="800000"/>
            </a:ln>
          </p:spPr>
          <p:txBody>
            <a:bodyPr vert="horz" wrap="square" lIns="45720" tIns="22860" rIns="45720" bIns="22860" numCol="1" anchor="t" anchorCtr="0" compatLnSpc="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4"/>
                </a:solidFill>
                <a:effectLst/>
                <a:uLnTx/>
                <a:uFillTx/>
                <a:latin typeface="Franklin Gothic Book"/>
                <a:ea typeface="黑体"/>
                <a:cs typeface="+mn-ea"/>
                <a:sym typeface="+mn-lt"/>
              </a:endParaRPr>
            </a:p>
          </p:txBody>
        </p:sp>
        <p:sp>
          <p:nvSpPr>
            <p:cNvPr id="43" name="koppt-圆形">
              <a:extLst>
                <a:ext uri="{FF2B5EF4-FFF2-40B4-BE49-F238E27FC236}">
                  <a16:creationId xmlns:a16="http://schemas.microsoft.com/office/drawing/2014/main" id="{BB1574CA-9EC3-44E4-95DE-C85EE8E21101}"/>
                </a:ext>
              </a:extLst>
            </p:cNvPr>
            <p:cNvSpPr>
              <a:spLocks noChangeArrowheads="1"/>
            </p:cNvSpPr>
            <p:nvPr/>
          </p:nvSpPr>
          <p:spPr bwMode="auto">
            <a:xfrm>
              <a:off x="6794997" y="2478929"/>
              <a:ext cx="855782" cy="855783"/>
            </a:xfrm>
            <a:prstGeom prst="ellipse">
              <a:avLst/>
            </a:prstGeom>
            <a:solidFill>
              <a:srgbClr val="FFFFF4">
                <a:alpha val="58000"/>
              </a:srgbClr>
            </a:solidFill>
            <a:ln w="14288" cap="flat">
              <a:solidFill>
                <a:srgbClr val="FEFEFE"/>
              </a:solidFill>
              <a:prstDash val="solid"/>
              <a:miter lim="800000"/>
            </a:ln>
          </p:spPr>
          <p:txBody>
            <a:bodyPr vert="horz" wrap="square" lIns="45720" tIns="22860" rIns="45720" bIns="22860" numCol="1" anchor="t" anchorCtr="0" compatLnSpc="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4"/>
                </a:solidFill>
                <a:effectLst/>
                <a:uLnTx/>
                <a:uFillTx/>
                <a:latin typeface="Franklin Gothic Book"/>
                <a:ea typeface="黑体"/>
                <a:cs typeface="+mn-ea"/>
                <a:sym typeface="+mn-lt"/>
              </a:endParaRPr>
            </a:p>
          </p:txBody>
        </p:sp>
        <p:sp>
          <p:nvSpPr>
            <p:cNvPr id="44" name="koppt-圆形">
              <a:extLst>
                <a:ext uri="{FF2B5EF4-FFF2-40B4-BE49-F238E27FC236}">
                  <a16:creationId xmlns:a16="http://schemas.microsoft.com/office/drawing/2014/main" id="{6DBD462D-AEC5-414D-8375-C3B37CEAEB87}"/>
                </a:ext>
              </a:extLst>
            </p:cNvPr>
            <p:cNvSpPr>
              <a:spLocks noChangeArrowheads="1"/>
            </p:cNvSpPr>
            <p:nvPr/>
          </p:nvSpPr>
          <p:spPr bwMode="auto">
            <a:xfrm>
              <a:off x="4541222" y="4690606"/>
              <a:ext cx="855782" cy="855783"/>
            </a:xfrm>
            <a:prstGeom prst="ellipse">
              <a:avLst/>
            </a:prstGeom>
            <a:solidFill>
              <a:srgbClr val="FFFFF4">
                <a:alpha val="58000"/>
              </a:srgbClr>
            </a:solidFill>
            <a:ln w="14288" cap="flat">
              <a:solidFill>
                <a:srgbClr val="FEFEFE"/>
              </a:solidFill>
              <a:prstDash val="solid"/>
              <a:miter lim="800000"/>
            </a:ln>
          </p:spPr>
          <p:txBody>
            <a:bodyPr vert="horz" wrap="square" lIns="45720" tIns="22860" rIns="45720" bIns="22860" numCol="1" anchor="t" anchorCtr="0" compatLnSpc="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4"/>
                </a:solidFill>
                <a:effectLst/>
                <a:uLnTx/>
                <a:uFillTx/>
                <a:latin typeface="Franklin Gothic Book"/>
                <a:ea typeface="黑体"/>
                <a:cs typeface="+mn-ea"/>
                <a:sym typeface="+mn-lt"/>
              </a:endParaRPr>
            </a:p>
          </p:txBody>
        </p:sp>
        <p:sp>
          <p:nvSpPr>
            <p:cNvPr id="45" name="koppt-圆形">
              <a:extLst>
                <a:ext uri="{FF2B5EF4-FFF2-40B4-BE49-F238E27FC236}">
                  <a16:creationId xmlns:a16="http://schemas.microsoft.com/office/drawing/2014/main" id="{CBBCFD98-67AD-4C5D-A76A-B6F79FAEBE90}"/>
                </a:ext>
              </a:extLst>
            </p:cNvPr>
            <p:cNvSpPr>
              <a:spLocks noChangeArrowheads="1"/>
            </p:cNvSpPr>
            <p:nvPr/>
          </p:nvSpPr>
          <p:spPr bwMode="auto">
            <a:xfrm>
              <a:off x="6794997" y="4690606"/>
              <a:ext cx="855782" cy="855783"/>
            </a:xfrm>
            <a:prstGeom prst="ellipse">
              <a:avLst/>
            </a:prstGeom>
            <a:solidFill>
              <a:srgbClr val="FFFFF4">
                <a:alpha val="58000"/>
              </a:srgbClr>
            </a:solidFill>
            <a:ln w="14288" cap="flat">
              <a:solidFill>
                <a:srgbClr val="FEFEFE"/>
              </a:solidFill>
              <a:prstDash val="solid"/>
              <a:miter lim="800000"/>
            </a:ln>
          </p:spPr>
          <p:txBody>
            <a:bodyPr vert="horz" wrap="square" lIns="45720" tIns="22860" rIns="45720" bIns="22860" numCol="1" anchor="t" anchorCtr="0" compatLnSpc="1"/>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4"/>
                </a:solidFill>
                <a:effectLst/>
                <a:uLnTx/>
                <a:uFillTx/>
                <a:latin typeface="Franklin Gothic Book"/>
                <a:ea typeface="黑体"/>
                <a:cs typeface="+mn-ea"/>
                <a:sym typeface="+mn-lt"/>
              </a:endParaRPr>
            </a:p>
          </p:txBody>
        </p:sp>
      </p:grpSp>
      <p:sp>
        <p:nvSpPr>
          <p:cNvPr id="46" name="Rectangle 10">
            <a:extLst>
              <a:ext uri="{FF2B5EF4-FFF2-40B4-BE49-F238E27FC236}">
                <a16:creationId xmlns:a16="http://schemas.microsoft.com/office/drawing/2014/main" id="{ED82F86F-AD76-4A90-96F8-8DC75F410E7C}"/>
              </a:ext>
            </a:extLst>
          </p:cNvPr>
          <p:cNvSpPr/>
          <p:nvPr/>
        </p:nvSpPr>
        <p:spPr>
          <a:xfrm>
            <a:off x="8047443" y="1857926"/>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47" name="Rectangle 11">
            <a:extLst>
              <a:ext uri="{FF2B5EF4-FFF2-40B4-BE49-F238E27FC236}">
                <a16:creationId xmlns:a16="http://schemas.microsoft.com/office/drawing/2014/main" id="{8D949436-EE47-43F8-810A-40B474D98A11}"/>
              </a:ext>
            </a:extLst>
          </p:cNvPr>
          <p:cNvSpPr/>
          <p:nvPr/>
        </p:nvSpPr>
        <p:spPr>
          <a:xfrm>
            <a:off x="8047442" y="2159076"/>
            <a:ext cx="2610138" cy="632475"/>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48" name="Rectangle 12">
            <a:extLst>
              <a:ext uri="{FF2B5EF4-FFF2-40B4-BE49-F238E27FC236}">
                <a16:creationId xmlns:a16="http://schemas.microsoft.com/office/drawing/2014/main" id="{BF5A212B-7468-4C04-B73E-B9C5A3B9AECC}"/>
              </a:ext>
            </a:extLst>
          </p:cNvPr>
          <p:cNvSpPr/>
          <p:nvPr/>
        </p:nvSpPr>
        <p:spPr>
          <a:xfrm>
            <a:off x="8047443" y="4416986"/>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49" name="Rectangle 13">
            <a:extLst>
              <a:ext uri="{FF2B5EF4-FFF2-40B4-BE49-F238E27FC236}">
                <a16:creationId xmlns:a16="http://schemas.microsoft.com/office/drawing/2014/main" id="{7B8156AC-928B-4E5A-BACD-A313B32CEDC0}"/>
              </a:ext>
            </a:extLst>
          </p:cNvPr>
          <p:cNvSpPr/>
          <p:nvPr/>
        </p:nvSpPr>
        <p:spPr>
          <a:xfrm>
            <a:off x="8047442" y="4718135"/>
            <a:ext cx="2610138" cy="632475"/>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50" name="Rectangle 14">
            <a:extLst>
              <a:ext uri="{FF2B5EF4-FFF2-40B4-BE49-F238E27FC236}">
                <a16:creationId xmlns:a16="http://schemas.microsoft.com/office/drawing/2014/main" id="{CD3C4DFF-F578-4A69-833C-A23921E734C6}"/>
              </a:ext>
            </a:extLst>
          </p:cNvPr>
          <p:cNvSpPr/>
          <p:nvPr/>
        </p:nvSpPr>
        <p:spPr>
          <a:xfrm>
            <a:off x="1979460" y="1857926"/>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1" name="Rectangle 15">
            <a:extLst>
              <a:ext uri="{FF2B5EF4-FFF2-40B4-BE49-F238E27FC236}">
                <a16:creationId xmlns:a16="http://schemas.microsoft.com/office/drawing/2014/main" id="{5FCCDB96-8192-466D-AA64-6C0DD88E2F14}"/>
              </a:ext>
            </a:extLst>
          </p:cNvPr>
          <p:cNvSpPr/>
          <p:nvPr/>
        </p:nvSpPr>
        <p:spPr>
          <a:xfrm>
            <a:off x="1092952" y="2159076"/>
            <a:ext cx="2610138" cy="632475"/>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52" name="Rectangle 16">
            <a:extLst>
              <a:ext uri="{FF2B5EF4-FFF2-40B4-BE49-F238E27FC236}">
                <a16:creationId xmlns:a16="http://schemas.microsoft.com/office/drawing/2014/main" id="{42C684A6-DBF0-417F-86D3-ECDB74173599}"/>
              </a:ext>
            </a:extLst>
          </p:cNvPr>
          <p:cNvSpPr/>
          <p:nvPr/>
        </p:nvSpPr>
        <p:spPr>
          <a:xfrm>
            <a:off x="1979460" y="4416986"/>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3" name="Rectangle 17">
            <a:extLst>
              <a:ext uri="{FF2B5EF4-FFF2-40B4-BE49-F238E27FC236}">
                <a16:creationId xmlns:a16="http://schemas.microsoft.com/office/drawing/2014/main" id="{547D3972-41D4-4703-8967-6A471299025C}"/>
              </a:ext>
            </a:extLst>
          </p:cNvPr>
          <p:cNvSpPr/>
          <p:nvPr/>
        </p:nvSpPr>
        <p:spPr>
          <a:xfrm>
            <a:off x="1092952" y="4718135"/>
            <a:ext cx="2610138" cy="632475"/>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grpSp>
        <p:nvGrpSpPr>
          <p:cNvPr id="54" name="Group 18">
            <a:extLst>
              <a:ext uri="{FF2B5EF4-FFF2-40B4-BE49-F238E27FC236}">
                <a16:creationId xmlns:a16="http://schemas.microsoft.com/office/drawing/2014/main" id="{079154B6-B59B-4A86-88F6-8C2FB2B2274B}"/>
              </a:ext>
            </a:extLst>
          </p:cNvPr>
          <p:cNvGrpSpPr/>
          <p:nvPr/>
        </p:nvGrpSpPr>
        <p:grpSpPr>
          <a:xfrm>
            <a:off x="4749031" y="4437559"/>
            <a:ext cx="199742" cy="266628"/>
            <a:chOff x="2639219" y="3510757"/>
            <a:chExt cx="348456" cy="465138"/>
          </a:xfrm>
          <a:solidFill>
            <a:srgbClr val="526188"/>
          </a:solidFill>
        </p:grpSpPr>
        <p:sp>
          <p:nvSpPr>
            <p:cNvPr id="55" name="AutoShape 115">
              <a:extLst>
                <a:ext uri="{FF2B5EF4-FFF2-40B4-BE49-F238E27FC236}">
                  <a16:creationId xmlns:a16="http://schemas.microsoft.com/office/drawing/2014/main" id="{BD1D6CF4-E1CC-4C94-BA93-8610F9DB4478}"/>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6" name="AutoShape 116">
              <a:extLst>
                <a:ext uri="{FF2B5EF4-FFF2-40B4-BE49-F238E27FC236}">
                  <a16:creationId xmlns:a16="http://schemas.microsoft.com/office/drawing/2014/main" id="{FED3A3FD-74CC-4424-B7F2-17FFBF87DCF8}"/>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57" name="AutoShape 117">
            <a:extLst>
              <a:ext uri="{FF2B5EF4-FFF2-40B4-BE49-F238E27FC236}">
                <a16:creationId xmlns:a16="http://schemas.microsoft.com/office/drawing/2014/main" id="{F76D86AC-E366-4A1A-A005-71CA9A398165}"/>
              </a:ext>
            </a:extLst>
          </p:cNvPr>
          <p:cNvSpPr>
            <a:spLocks/>
          </p:cNvSpPr>
          <p:nvPr/>
        </p:nvSpPr>
        <p:spPr bwMode="auto">
          <a:xfrm>
            <a:off x="6774689" y="4496024"/>
            <a:ext cx="266173" cy="19974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E7C7A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58" name="Group 22">
            <a:extLst>
              <a:ext uri="{FF2B5EF4-FFF2-40B4-BE49-F238E27FC236}">
                <a16:creationId xmlns:a16="http://schemas.microsoft.com/office/drawing/2014/main" id="{E63CDB2A-907A-4935-9E4B-FA0C1FA15232}"/>
              </a:ext>
            </a:extLst>
          </p:cNvPr>
          <p:cNvGrpSpPr/>
          <p:nvPr/>
        </p:nvGrpSpPr>
        <p:grpSpPr>
          <a:xfrm>
            <a:off x="6783660" y="2424669"/>
            <a:ext cx="266173" cy="266173"/>
            <a:chOff x="4427654" y="3049909"/>
            <a:chExt cx="464344" cy="464344"/>
          </a:xfrm>
          <a:solidFill>
            <a:srgbClr val="E7C7A0"/>
          </a:solidFill>
        </p:grpSpPr>
        <p:sp>
          <p:nvSpPr>
            <p:cNvPr id="59" name="AutoShape 123">
              <a:extLst>
                <a:ext uri="{FF2B5EF4-FFF2-40B4-BE49-F238E27FC236}">
                  <a16:creationId xmlns:a16="http://schemas.microsoft.com/office/drawing/2014/main" id="{74F8F28D-4882-45A6-BECD-22158F004239}"/>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0" name="AutoShape 124">
              <a:extLst>
                <a:ext uri="{FF2B5EF4-FFF2-40B4-BE49-F238E27FC236}">
                  <a16:creationId xmlns:a16="http://schemas.microsoft.com/office/drawing/2014/main" id="{CDF0FBC0-6DC4-4D68-BFA8-F40EFCAF7CDD}"/>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1" name="AutoShape 125">
              <a:extLst>
                <a:ext uri="{FF2B5EF4-FFF2-40B4-BE49-F238E27FC236}">
                  <a16:creationId xmlns:a16="http://schemas.microsoft.com/office/drawing/2014/main" id="{A037834A-BC27-47D0-9DA3-91BD6A34A5D6}"/>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62" name="Group 26">
            <a:extLst>
              <a:ext uri="{FF2B5EF4-FFF2-40B4-BE49-F238E27FC236}">
                <a16:creationId xmlns:a16="http://schemas.microsoft.com/office/drawing/2014/main" id="{89A7E618-4670-4187-8676-149008158C73}"/>
              </a:ext>
            </a:extLst>
          </p:cNvPr>
          <p:cNvGrpSpPr/>
          <p:nvPr/>
        </p:nvGrpSpPr>
        <p:grpSpPr>
          <a:xfrm>
            <a:off x="4709675" y="2424669"/>
            <a:ext cx="266173" cy="266173"/>
            <a:chOff x="3498967" y="3049909"/>
            <a:chExt cx="464344" cy="464344"/>
          </a:xfrm>
          <a:solidFill>
            <a:srgbClr val="526188"/>
          </a:solidFill>
        </p:grpSpPr>
        <p:sp>
          <p:nvSpPr>
            <p:cNvPr id="63" name="AutoShape 126">
              <a:extLst>
                <a:ext uri="{FF2B5EF4-FFF2-40B4-BE49-F238E27FC236}">
                  <a16:creationId xmlns:a16="http://schemas.microsoft.com/office/drawing/2014/main" id="{C85172F1-BAA2-48B4-BF2A-2D264598BEB6}"/>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4" name="AutoShape 127">
              <a:extLst>
                <a:ext uri="{FF2B5EF4-FFF2-40B4-BE49-F238E27FC236}">
                  <a16:creationId xmlns:a16="http://schemas.microsoft.com/office/drawing/2014/main" id="{F11E1895-E986-4664-AFDF-BB5DC3134ED4}"/>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Tree>
    <p:extLst>
      <p:ext uri="{BB962C8B-B14F-4D97-AF65-F5344CB8AC3E}">
        <p14:creationId xmlns:p14="http://schemas.microsoft.com/office/powerpoint/2010/main" val="3235275818"/>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业绩展示</a:t>
                </a:r>
              </a:p>
            </p:txBody>
          </p:sp>
          <p:sp>
            <p:nvSpPr>
              <p:cNvPr id="30"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grpSp>
        <p:nvGrpSpPr>
          <p:cNvPr id="5" name="组合 4"/>
          <p:cNvGrpSpPr/>
          <p:nvPr/>
        </p:nvGrpSpPr>
        <p:grpSpPr>
          <a:xfrm>
            <a:off x="586392" y="1658330"/>
            <a:ext cx="5509608" cy="867414"/>
            <a:chOff x="586389" y="1463977"/>
            <a:chExt cx="5509608" cy="867414"/>
          </a:xfrm>
        </p:grpSpPr>
        <p:grpSp>
          <p:nvGrpSpPr>
            <p:cNvPr id="11" name="组合 10"/>
            <p:cNvGrpSpPr/>
            <p:nvPr/>
          </p:nvGrpSpPr>
          <p:grpSpPr>
            <a:xfrm>
              <a:off x="786947" y="1463977"/>
              <a:ext cx="5309050" cy="867414"/>
              <a:chOff x="6365465" y="1311666"/>
              <a:chExt cx="5032375" cy="867414"/>
            </a:xfrm>
          </p:grpSpPr>
          <p:sp>
            <p:nvSpPr>
              <p:cNvPr id="12" name="文本框 11"/>
              <p:cNvSpPr txBox="1"/>
              <p:nvPr/>
            </p:nvSpPr>
            <p:spPr>
              <a:xfrm>
                <a:off x="6365465" y="1311666"/>
                <a:ext cx="1547276" cy="4001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dirty="0">
                    <a:solidFill>
                      <a:srgbClr val="526188"/>
                    </a:solidFill>
                    <a:latin typeface="+mn-lt"/>
                    <a:ea typeface="+mn-ea"/>
                    <a:cs typeface="+mn-ea"/>
                    <a:sym typeface="+mn-lt"/>
                  </a:rPr>
                  <a:t>标题文本一</a:t>
                </a:r>
              </a:p>
            </p:txBody>
          </p:sp>
          <p:sp>
            <p:nvSpPr>
              <p:cNvPr id="13" name="文本框 12"/>
              <p:cNvSpPr txBox="1"/>
              <p:nvPr/>
            </p:nvSpPr>
            <p:spPr>
              <a:xfrm>
                <a:off x="6391363" y="1655860"/>
                <a:ext cx="5006477" cy="52322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400" dirty="0">
                    <a:latin typeface="+mn-lt"/>
                    <a:ea typeface="+mn-ea"/>
                    <a:cs typeface="+mn-ea"/>
                    <a:sym typeface="+mn-lt"/>
                  </a:rPr>
                  <a:t>Distant Time by Rabindranath. I know not from what distant time .thou art ever coming nearer to meet me. </a:t>
                </a:r>
              </a:p>
            </p:txBody>
          </p:sp>
        </p:grpSp>
        <p:sp>
          <p:nvSpPr>
            <p:cNvPr id="3" name="泪滴形 2"/>
            <p:cNvSpPr/>
            <p:nvPr/>
          </p:nvSpPr>
          <p:spPr>
            <a:xfrm>
              <a:off x="586389" y="1640218"/>
              <a:ext cx="117146" cy="117146"/>
            </a:xfrm>
            <a:prstGeom prst="teardrop">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a:off x="586392" y="2675279"/>
            <a:ext cx="5509608" cy="867414"/>
            <a:chOff x="586389" y="1463977"/>
            <a:chExt cx="5509608" cy="867414"/>
          </a:xfrm>
        </p:grpSpPr>
        <p:grpSp>
          <p:nvGrpSpPr>
            <p:cNvPr id="28" name="组合 27"/>
            <p:cNvGrpSpPr/>
            <p:nvPr/>
          </p:nvGrpSpPr>
          <p:grpSpPr>
            <a:xfrm>
              <a:off x="786947" y="1463977"/>
              <a:ext cx="5309050" cy="867414"/>
              <a:chOff x="6365465" y="1311666"/>
              <a:chExt cx="5032375" cy="867414"/>
            </a:xfrm>
          </p:grpSpPr>
          <p:sp>
            <p:nvSpPr>
              <p:cNvPr id="33" name="文本框 32"/>
              <p:cNvSpPr txBox="1"/>
              <p:nvPr/>
            </p:nvSpPr>
            <p:spPr>
              <a:xfrm>
                <a:off x="6365465" y="1311666"/>
                <a:ext cx="1547276" cy="4001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dirty="0">
                    <a:solidFill>
                      <a:srgbClr val="526188"/>
                    </a:solidFill>
                    <a:latin typeface="+mn-lt"/>
                    <a:ea typeface="+mn-ea"/>
                    <a:cs typeface="+mn-ea"/>
                    <a:sym typeface="+mn-lt"/>
                  </a:rPr>
                  <a:t>标题文本一</a:t>
                </a:r>
              </a:p>
            </p:txBody>
          </p:sp>
          <p:sp>
            <p:nvSpPr>
              <p:cNvPr id="34" name="文本框 33"/>
              <p:cNvSpPr txBox="1"/>
              <p:nvPr/>
            </p:nvSpPr>
            <p:spPr>
              <a:xfrm>
                <a:off x="6391363" y="1655860"/>
                <a:ext cx="5006477" cy="52322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400" dirty="0">
                    <a:latin typeface="+mn-lt"/>
                    <a:ea typeface="+mn-ea"/>
                    <a:cs typeface="+mn-ea"/>
                    <a:sym typeface="+mn-lt"/>
                  </a:rPr>
                  <a:t>Distant Time by Rabindranath. I know not from what distant time .thou art ever coming nearer to meet me. </a:t>
                </a:r>
              </a:p>
            </p:txBody>
          </p:sp>
        </p:grpSp>
        <p:sp>
          <p:nvSpPr>
            <p:cNvPr id="31" name="泪滴形 30"/>
            <p:cNvSpPr/>
            <p:nvPr/>
          </p:nvSpPr>
          <p:spPr>
            <a:xfrm>
              <a:off x="586389" y="1640218"/>
              <a:ext cx="117146" cy="117146"/>
            </a:xfrm>
            <a:prstGeom prst="teardrop">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586392" y="3692228"/>
            <a:ext cx="5509608" cy="867414"/>
            <a:chOff x="586389" y="1463977"/>
            <a:chExt cx="5509608" cy="867414"/>
          </a:xfrm>
        </p:grpSpPr>
        <p:grpSp>
          <p:nvGrpSpPr>
            <p:cNvPr id="36" name="组合 35"/>
            <p:cNvGrpSpPr/>
            <p:nvPr/>
          </p:nvGrpSpPr>
          <p:grpSpPr>
            <a:xfrm>
              <a:off x="786947" y="1463977"/>
              <a:ext cx="5309050" cy="867414"/>
              <a:chOff x="6365465" y="1311666"/>
              <a:chExt cx="5032375" cy="867414"/>
            </a:xfrm>
          </p:grpSpPr>
          <p:sp>
            <p:nvSpPr>
              <p:cNvPr id="38" name="文本框 37"/>
              <p:cNvSpPr txBox="1"/>
              <p:nvPr/>
            </p:nvSpPr>
            <p:spPr>
              <a:xfrm>
                <a:off x="6365465" y="1311666"/>
                <a:ext cx="1547276" cy="4001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dirty="0">
                    <a:solidFill>
                      <a:srgbClr val="526188"/>
                    </a:solidFill>
                    <a:latin typeface="+mn-lt"/>
                    <a:ea typeface="+mn-ea"/>
                    <a:cs typeface="+mn-ea"/>
                    <a:sym typeface="+mn-lt"/>
                  </a:rPr>
                  <a:t>标题文本一</a:t>
                </a:r>
              </a:p>
            </p:txBody>
          </p:sp>
          <p:sp>
            <p:nvSpPr>
              <p:cNvPr id="39" name="文本框 38"/>
              <p:cNvSpPr txBox="1"/>
              <p:nvPr/>
            </p:nvSpPr>
            <p:spPr>
              <a:xfrm>
                <a:off x="6391363" y="1655860"/>
                <a:ext cx="5006477" cy="52322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400" dirty="0">
                    <a:latin typeface="+mn-lt"/>
                    <a:ea typeface="+mn-ea"/>
                    <a:cs typeface="+mn-ea"/>
                    <a:sym typeface="+mn-lt"/>
                  </a:rPr>
                  <a:t>Distant Time by Rabindranath. I know not from what distant time .thou art ever coming nearer to meet me. </a:t>
                </a:r>
              </a:p>
            </p:txBody>
          </p:sp>
        </p:grpSp>
        <p:sp>
          <p:nvSpPr>
            <p:cNvPr id="37" name="泪滴形 36"/>
            <p:cNvSpPr/>
            <p:nvPr/>
          </p:nvSpPr>
          <p:spPr>
            <a:xfrm>
              <a:off x="586389" y="1640218"/>
              <a:ext cx="117146" cy="117146"/>
            </a:xfrm>
            <a:prstGeom prst="teardrop">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p:cNvGrpSpPr/>
          <p:nvPr/>
        </p:nvGrpSpPr>
        <p:grpSpPr>
          <a:xfrm>
            <a:off x="586392" y="4709177"/>
            <a:ext cx="5509608" cy="867414"/>
            <a:chOff x="586389" y="1463977"/>
            <a:chExt cx="5509608" cy="867414"/>
          </a:xfrm>
        </p:grpSpPr>
        <p:grpSp>
          <p:nvGrpSpPr>
            <p:cNvPr id="41" name="组合 40"/>
            <p:cNvGrpSpPr/>
            <p:nvPr/>
          </p:nvGrpSpPr>
          <p:grpSpPr>
            <a:xfrm>
              <a:off x="786947" y="1463977"/>
              <a:ext cx="5309050" cy="867414"/>
              <a:chOff x="6365465" y="1311666"/>
              <a:chExt cx="5032375" cy="867414"/>
            </a:xfrm>
          </p:grpSpPr>
          <p:sp>
            <p:nvSpPr>
              <p:cNvPr id="43" name="文本框 42"/>
              <p:cNvSpPr txBox="1"/>
              <p:nvPr/>
            </p:nvSpPr>
            <p:spPr>
              <a:xfrm>
                <a:off x="6365465" y="1311666"/>
                <a:ext cx="1547276" cy="4001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dirty="0">
                    <a:solidFill>
                      <a:srgbClr val="526188"/>
                    </a:solidFill>
                    <a:latin typeface="+mn-lt"/>
                    <a:ea typeface="+mn-ea"/>
                    <a:cs typeface="+mn-ea"/>
                    <a:sym typeface="+mn-lt"/>
                  </a:rPr>
                  <a:t>标题文本一</a:t>
                </a:r>
              </a:p>
            </p:txBody>
          </p:sp>
          <p:sp>
            <p:nvSpPr>
              <p:cNvPr id="44" name="文本框 43"/>
              <p:cNvSpPr txBox="1"/>
              <p:nvPr/>
            </p:nvSpPr>
            <p:spPr>
              <a:xfrm>
                <a:off x="6391363" y="1655860"/>
                <a:ext cx="5006477" cy="52322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400" dirty="0">
                    <a:latin typeface="+mn-lt"/>
                    <a:ea typeface="+mn-ea"/>
                    <a:cs typeface="+mn-ea"/>
                    <a:sym typeface="+mn-lt"/>
                  </a:rPr>
                  <a:t>Distant Time by Rabindranath. I know not from what distant time .thou art ever coming nearer to meet me. </a:t>
                </a:r>
              </a:p>
            </p:txBody>
          </p:sp>
        </p:grpSp>
        <p:sp>
          <p:nvSpPr>
            <p:cNvPr id="42" name="泪滴形 41"/>
            <p:cNvSpPr/>
            <p:nvPr/>
          </p:nvSpPr>
          <p:spPr>
            <a:xfrm>
              <a:off x="586389" y="1640218"/>
              <a:ext cx="117146" cy="117146"/>
            </a:xfrm>
            <a:prstGeom prst="teardrop">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6123322" y="1633179"/>
            <a:ext cx="5776845" cy="3544251"/>
            <a:chOff x="6123322" y="1633179"/>
            <a:chExt cx="5776845" cy="3544251"/>
          </a:xfrm>
        </p:grpSpPr>
        <p:grpSp>
          <p:nvGrpSpPr>
            <p:cNvPr id="9" name="组合 8"/>
            <p:cNvGrpSpPr/>
            <p:nvPr/>
          </p:nvGrpSpPr>
          <p:grpSpPr>
            <a:xfrm>
              <a:off x="6123322" y="1633179"/>
              <a:ext cx="5776845" cy="3544251"/>
              <a:chOff x="6123322" y="1804629"/>
              <a:chExt cx="5776845" cy="3544251"/>
            </a:xfrm>
          </p:grpSpPr>
          <p:pic>
            <p:nvPicPr>
              <p:cNvPr id="71" name="图片 70" descr="电脑前的男人&#10;&#10;描述已自动生成"/>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394378" y="4066992"/>
                <a:ext cx="1277655" cy="1277655"/>
              </a:xfrm>
              <a:custGeom>
                <a:avLst/>
                <a:gdLst>
                  <a:gd name="connsiteX0" fmla="*/ 638828 w 1277655"/>
                  <a:gd name="connsiteY0" fmla="*/ 0 h 1277655"/>
                  <a:gd name="connsiteX1" fmla="*/ 1277655 w 1277655"/>
                  <a:gd name="connsiteY1" fmla="*/ 638828 h 1277655"/>
                  <a:gd name="connsiteX2" fmla="*/ 638828 w 1277655"/>
                  <a:gd name="connsiteY2" fmla="*/ 1277655 h 1277655"/>
                  <a:gd name="connsiteX3" fmla="*/ 0 w 1277655"/>
                  <a:gd name="connsiteY3" fmla="*/ 638828 h 1277655"/>
                </a:gdLst>
                <a:ahLst/>
                <a:cxnLst>
                  <a:cxn ang="0">
                    <a:pos x="connsiteX0" y="connsiteY0"/>
                  </a:cxn>
                  <a:cxn ang="0">
                    <a:pos x="connsiteX1" y="connsiteY1"/>
                  </a:cxn>
                  <a:cxn ang="0">
                    <a:pos x="connsiteX2" y="connsiteY2"/>
                  </a:cxn>
                  <a:cxn ang="0">
                    <a:pos x="connsiteX3" y="connsiteY3"/>
                  </a:cxn>
                </a:cxnLst>
                <a:rect l="l" t="t" r="r" b="b"/>
                <a:pathLst>
                  <a:path w="1277655" h="1277655">
                    <a:moveTo>
                      <a:pt x="638828" y="0"/>
                    </a:moveTo>
                    <a:lnTo>
                      <a:pt x="1277655" y="638828"/>
                    </a:lnTo>
                    <a:lnTo>
                      <a:pt x="638828" y="1277655"/>
                    </a:lnTo>
                    <a:lnTo>
                      <a:pt x="0" y="638828"/>
                    </a:lnTo>
                    <a:close/>
                  </a:path>
                </a:pathLst>
              </a:custGeom>
              <a:effectLst>
                <a:outerShdw blurRad="50800" dist="38100" dir="2700000" algn="tl" rotWithShape="0">
                  <a:prstClr val="black">
                    <a:alpha val="40000"/>
                  </a:prstClr>
                </a:outerShdw>
              </a:effectLst>
            </p:spPr>
          </p:pic>
          <p:pic>
            <p:nvPicPr>
              <p:cNvPr id="70" name="图片 6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55690" y="4071225"/>
                <a:ext cx="1277655" cy="1277655"/>
              </a:xfrm>
              <a:custGeom>
                <a:avLst/>
                <a:gdLst>
                  <a:gd name="connsiteX0" fmla="*/ 638828 w 1277655"/>
                  <a:gd name="connsiteY0" fmla="*/ 0 h 1277655"/>
                  <a:gd name="connsiteX1" fmla="*/ 1277655 w 1277655"/>
                  <a:gd name="connsiteY1" fmla="*/ 638828 h 1277655"/>
                  <a:gd name="connsiteX2" fmla="*/ 638828 w 1277655"/>
                  <a:gd name="connsiteY2" fmla="*/ 1277655 h 1277655"/>
                  <a:gd name="connsiteX3" fmla="*/ 0 w 1277655"/>
                  <a:gd name="connsiteY3" fmla="*/ 638828 h 1277655"/>
                </a:gdLst>
                <a:ahLst/>
                <a:cxnLst>
                  <a:cxn ang="0">
                    <a:pos x="connsiteX0" y="connsiteY0"/>
                  </a:cxn>
                  <a:cxn ang="0">
                    <a:pos x="connsiteX1" y="connsiteY1"/>
                  </a:cxn>
                  <a:cxn ang="0">
                    <a:pos x="connsiteX2" y="connsiteY2"/>
                  </a:cxn>
                  <a:cxn ang="0">
                    <a:pos x="connsiteX3" y="connsiteY3"/>
                  </a:cxn>
                </a:cxnLst>
                <a:rect l="l" t="t" r="r" b="b"/>
                <a:pathLst>
                  <a:path w="1277655" h="1277655">
                    <a:moveTo>
                      <a:pt x="638828" y="0"/>
                    </a:moveTo>
                    <a:lnTo>
                      <a:pt x="1277655" y="638828"/>
                    </a:lnTo>
                    <a:lnTo>
                      <a:pt x="638828" y="1277655"/>
                    </a:lnTo>
                    <a:lnTo>
                      <a:pt x="0" y="638828"/>
                    </a:lnTo>
                    <a:close/>
                  </a:path>
                </a:pathLst>
              </a:custGeom>
              <a:effectLst>
                <a:outerShdw blurRad="50800" dist="38100" dir="2700000" algn="tl" rotWithShape="0">
                  <a:prstClr val="black">
                    <a:alpha val="40000"/>
                  </a:prstClr>
                </a:outerShdw>
              </a:effectLst>
            </p:spPr>
          </p:pic>
          <p:pic>
            <p:nvPicPr>
              <p:cNvPr id="69" name="图片 68" descr="电脑前的男人&#10;&#10;描述已自动生成"/>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10622512" y="3316902"/>
                <a:ext cx="1277655" cy="1277655"/>
              </a:xfrm>
              <a:custGeom>
                <a:avLst/>
                <a:gdLst>
                  <a:gd name="connsiteX0" fmla="*/ 638828 w 1277655"/>
                  <a:gd name="connsiteY0" fmla="*/ 0 h 1277655"/>
                  <a:gd name="connsiteX1" fmla="*/ 1277655 w 1277655"/>
                  <a:gd name="connsiteY1" fmla="*/ 638828 h 1277655"/>
                  <a:gd name="connsiteX2" fmla="*/ 638828 w 1277655"/>
                  <a:gd name="connsiteY2" fmla="*/ 1277655 h 1277655"/>
                  <a:gd name="connsiteX3" fmla="*/ 0 w 1277655"/>
                  <a:gd name="connsiteY3" fmla="*/ 638828 h 1277655"/>
                </a:gdLst>
                <a:ahLst/>
                <a:cxnLst>
                  <a:cxn ang="0">
                    <a:pos x="connsiteX0" y="connsiteY0"/>
                  </a:cxn>
                  <a:cxn ang="0">
                    <a:pos x="connsiteX1" y="connsiteY1"/>
                  </a:cxn>
                  <a:cxn ang="0">
                    <a:pos x="connsiteX2" y="connsiteY2"/>
                  </a:cxn>
                  <a:cxn ang="0">
                    <a:pos x="connsiteX3" y="connsiteY3"/>
                  </a:cxn>
                </a:cxnLst>
                <a:rect l="l" t="t" r="r" b="b"/>
                <a:pathLst>
                  <a:path w="1277655" h="1277655">
                    <a:moveTo>
                      <a:pt x="638828" y="0"/>
                    </a:moveTo>
                    <a:lnTo>
                      <a:pt x="1277655" y="638828"/>
                    </a:lnTo>
                    <a:lnTo>
                      <a:pt x="638828" y="1277655"/>
                    </a:lnTo>
                    <a:lnTo>
                      <a:pt x="0" y="638828"/>
                    </a:lnTo>
                    <a:close/>
                  </a:path>
                </a:pathLst>
              </a:custGeom>
              <a:effectLst>
                <a:outerShdw blurRad="50800" dist="38100" dir="2700000" algn="tl" rotWithShape="0">
                  <a:prstClr val="black">
                    <a:alpha val="40000"/>
                  </a:prstClr>
                </a:outerShdw>
              </a:effectLst>
            </p:spPr>
          </p:pic>
          <p:pic>
            <p:nvPicPr>
              <p:cNvPr id="68" name="图片 67"/>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7614044" y="3304161"/>
                <a:ext cx="1277655" cy="1277655"/>
              </a:xfrm>
              <a:custGeom>
                <a:avLst/>
                <a:gdLst>
                  <a:gd name="connsiteX0" fmla="*/ 638828 w 1277655"/>
                  <a:gd name="connsiteY0" fmla="*/ 0 h 1277655"/>
                  <a:gd name="connsiteX1" fmla="*/ 1277655 w 1277655"/>
                  <a:gd name="connsiteY1" fmla="*/ 638828 h 1277655"/>
                  <a:gd name="connsiteX2" fmla="*/ 638828 w 1277655"/>
                  <a:gd name="connsiteY2" fmla="*/ 1277655 h 1277655"/>
                  <a:gd name="connsiteX3" fmla="*/ 0 w 1277655"/>
                  <a:gd name="connsiteY3" fmla="*/ 638828 h 1277655"/>
                </a:gdLst>
                <a:ahLst/>
                <a:cxnLst>
                  <a:cxn ang="0">
                    <a:pos x="connsiteX0" y="connsiteY0"/>
                  </a:cxn>
                  <a:cxn ang="0">
                    <a:pos x="connsiteX1" y="connsiteY1"/>
                  </a:cxn>
                  <a:cxn ang="0">
                    <a:pos x="connsiteX2" y="connsiteY2"/>
                  </a:cxn>
                  <a:cxn ang="0">
                    <a:pos x="connsiteX3" y="connsiteY3"/>
                  </a:cxn>
                </a:cxnLst>
                <a:rect l="l" t="t" r="r" b="b"/>
                <a:pathLst>
                  <a:path w="1277655" h="1277655">
                    <a:moveTo>
                      <a:pt x="638828" y="0"/>
                    </a:moveTo>
                    <a:lnTo>
                      <a:pt x="1277655" y="638828"/>
                    </a:lnTo>
                    <a:lnTo>
                      <a:pt x="638828" y="1277655"/>
                    </a:lnTo>
                    <a:lnTo>
                      <a:pt x="0" y="638828"/>
                    </a:lnTo>
                    <a:close/>
                  </a:path>
                </a:pathLst>
              </a:custGeom>
              <a:effectLst>
                <a:outerShdw blurRad="50800" dist="38100" dir="2700000" algn="tl" rotWithShape="0">
                  <a:prstClr val="black">
                    <a:alpha val="40000"/>
                  </a:prstClr>
                </a:outerShdw>
              </a:effectLst>
            </p:spPr>
          </p:pic>
          <p:pic>
            <p:nvPicPr>
              <p:cNvPr id="67" name="图片 66" descr="电脑前的男人&#10;&#10;描述已自动生成"/>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8380866" y="2549838"/>
                <a:ext cx="1277655" cy="1277655"/>
              </a:xfrm>
              <a:custGeom>
                <a:avLst/>
                <a:gdLst>
                  <a:gd name="connsiteX0" fmla="*/ 638828 w 1277655"/>
                  <a:gd name="connsiteY0" fmla="*/ 0 h 1277655"/>
                  <a:gd name="connsiteX1" fmla="*/ 1277655 w 1277655"/>
                  <a:gd name="connsiteY1" fmla="*/ 638828 h 1277655"/>
                  <a:gd name="connsiteX2" fmla="*/ 638828 w 1277655"/>
                  <a:gd name="connsiteY2" fmla="*/ 1277655 h 1277655"/>
                  <a:gd name="connsiteX3" fmla="*/ 0 w 1277655"/>
                  <a:gd name="connsiteY3" fmla="*/ 638828 h 1277655"/>
                </a:gdLst>
                <a:ahLst/>
                <a:cxnLst>
                  <a:cxn ang="0">
                    <a:pos x="connsiteX0" y="connsiteY0"/>
                  </a:cxn>
                  <a:cxn ang="0">
                    <a:pos x="connsiteX1" y="connsiteY1"/>
                  </a:cxn>
                  <a:cxn ang="0">
                    <a:pos x="connsiteX2" y="connsiteY2"/>
                  </a:cxn>
                  <a:cxn ang="0">
                    <a:pos x="connsiteX3" y="connsiteY3"/>
                  </a:cxn>
                </a:cxnLst>
                <a:rect l="l" t="t" r="r" b="b"/>
                <a:pathLst>
                  <a:path w="1277655" h="1277655">
                    <a:moveTo>
                      <a:pt x="638828" y="0"/>
                    </a:moveTo>
                    <a:lnTo>
                      <a:pt x="1277655" y="638828"/>
                    </a:lnTo>
                    <a:lnTo>
                      <a:pt x="638828" y="1277655"/>
                    </a:lnTo>
                    <a:lnTo>
                      <a:pt x="0" y="638828"/>
                    </a:lnTo>
                    <a:close/>
                  </a:path>
                </a:pathLst>
              </a:custGeom>
              <a:effectLst>
                <a:outerShdw blurRad="50800" dist="38100" dir="2700000" algn="tl" rotWithShape="0">
                  <a:prstClr val="black">
                    <a:alpha val="40000"/>
                  </a:prstClr>
                </a:outerShdw>
              </a:effectLst>
            </p:spPr>
          </p:pic>
          <p:pic>
            <p:nvPicPr>
              <p:cNvPr id="66" name="图片 65"/>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7614044" y="1804629"/>
                <a:ext cx="1277655" cy="1243263"/>
              </a:xfrm>
              <a:custGeom>
                <a:avLst/>
                <a:gdLst>
                  <a:gd name="connsiteX0" fmla="*/ 604436 w 1277655"/>
                  <a:gd name="connsiteY0" fmla="*/ 0 h 1243263"/>
                  <a:gd name="connsiteX1" fmla="*/ 673220 w 1277655"/>
                  <a:gd name="connsiteY1" fmla="*/ 0 h 1243263"/>
                  <a:gd name="connsiteX2" fmla="*/ 1277655 w 1277655"/>
                  <a:gd name="connsiteY2" fmla="*/ 604436 h 1243263"/>
                  <a:gd name="connsiteX3" fmla="*/ 638828 w 1277655"/>
                  <a:gd name="connsiteY3" fmla="*/ 1243263 h 1243263"/>
                  <a:gd name="connsiteX4" fmla="*/ 0 w 1277655"/>
                  <a:gd name="connsiteY4" fmla="*/ 604436 h 1243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655" h="1243263">
                    <a:moveTo>
                      <a:pt x="604436" y="0"/>
                    </a:moveTo>
                    <a:lnTo>
                      <a:pt x="673220" y="0"/>
                    </a:lnTo>
                    <a:lnTo>
                      <a:pt x="1277655" y="604436"/>
                    </a:lnTo>
                    <a:lnTo>
                      <a:pt x="638828" y="1243263"/>
                    </a:lnTo>
                    <a:lnTo>
                      <a:pt x="0" y="604436"/>
                    </a:lnTo>
                    <a:close/>
                  </a:path>
                </a:pathLst>
              </a:custGeom>
              <a:effectLst>
                <a:outerShdw blurRad="50800" dist="38100" dir="2700000" algn="tl" rotWithShape="0">
                  <a:prstClr val="black">
                    <a:alpha val="40000"/>
                  </a:prstClr>
                </a:outerShdw>
              </a:effectLst>
            </p:spPr>
          </p:pic>
          <p:sp>
            <p:nvSpPr>
              <p:cNvPr id="50" name="菱形 49"/>
              <p:cNvSpPr/>
              <p:nvPr/>
            </p:nvSpPr>
            <p:spPr>
              <a:xfrm>
                <a:off x="6123322" y="3287391"/>
                <a:ext cx="1277655" cy="1277655"/>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菱形 50"/>
              <p:cNvSpPr/>
              <p:nvPr/>
            </p:nvSpPr>
            <p:spPr>
              <a:xfrm>
                <a:off x="6847222" y="2524560"/>
                <a:ext cx="1277655" cy="1277655"/>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菱形 55"/>
              <p:cNvSpPr/>
              <p:nvPr/>
            </p:nvSpPr>
            <p:spPr>
              <a:xfrm>
                <a:off x="9118278" y="3304161"/>
                <a:ext cx="1277655" cy="1277655"/>
              </a:xfrm>
              <a:prstGeom prst="diamond">
                <a:avLst/>
              </a:prstGeom>
              <a:solidFill>
                <a:srgbClr val="5261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菱形 56"/>
              <p:cNvSpPr/>
              <p:nvPr/>
            </p:nvSpPr>
            <p:spPr>
              <a:xfrm>
                <a:off x="9885100" y="2549838"/>
                <a:ext cx="1277655" cy="1277655"/>
              </a:xfrm>
              <a:prstGeom prst="diamond">
                <a:avLst/>
              </a:prstGeom>
              <a:solidFill>
                <a:srgbClr val="E7C7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7" name="Freeform 96"/>
            <p:cNvSpPr/>
            <p:nvPr/>
          </p:nvSpPr>
          <p:spPr>
            <a:xfrm>
              <a:off x="9561272" y="3598256"/>
              <a:ext cx="382977" cy="384225"/>
            </a:xfrm>
            <a:custGeom>
              <a:avLst/>
              <a:gdLst/>
              <a:ahLst/>
              <a:cxnLst>
                <a:cxn ang="0">
                  <a:pos x="wd2" y="hd2"/>
                </a:cxn>
                <a:cxn ang="5400000">
                  <a:pos x="wd2" y="hd2"/>
                </a:cxn>
                <a:cxn ang="10800000">
                  <a:pos x="wd2" y="hd2"/>
                </a:cxn>
                <a:cxn ang="16200000">
                  <a:pos x="wd2" y="hd2"/>
                </a:cxn>
              </a:cxnLst>
              <a:rect l="0" t="0" r="r" b="b"/>
              <a:pathLst>
                <a:path w="21351" h="21351" extrusionOk="0">
                  <a:moveTo>
                    <a:pt x="20977" y="21309"/>
                  </a:moveTo>
                  <a:cubicBezTo>
                    <a:pt x="20977" y="21309"/>
                    <a:pt x="21143" y="21309"/>
                    <a:pt x="21143" y="21143"/>
                  </a:cubicBezTo>
                  <a:cubicBezTo>
                    <a:pt x="21309" y="21143"/>
                    <a:pt x="21309" y="20977"/>
                    <a:pt x="21309" y="20977"/>
                  </a:cubicBezTo>
                  <a:cubicBezTo>
                    <a:pt x="21309" y="17487"/>
                    <a:pt x="21309" y="17487"/>
                    <a:pt x="21309" y="17487"/>
                  </a:cubicBezTo>
                  <a:cubicBezTo>
                    <a:pt x="21309" y="17487"/>
                    <a:pt x="21309" y="17487"/>
                    <a:pt x="21309" y="17487"/>
                  </a:cubicBezTo>
                  <a:cubicBezTo>
                    <a:pt x="21309" y="17321"/>
                    <a:pt x="21309" y="17321"/>
                    <a:pt x="21143" y="17155"/>
                  </a:cubicBezTo>
                  <a:cubicBezTo>
                    <a:pt x="14663" y="10675"/>
                    <a:pt x="14663" y="10675"/>
                    <a:pt x="14663" y="10675"/>
                  </a:cubicBezTo>
                  <a:cubicBezTo>
                    <a:pt x="20977" y="4361"/>
                    <a:pt x="20977" y="4361"/>
                    <a:pt x="20977" y="4361"/>
                  </a:cubicBezTo>
                  <a:cubicBezTo>
                    <a:pt x="21475" y="4029"/>
                    <a:pt x="21475" y="3364"/>
                    <a:pt x="20977" y="3032"/>
                  </a:cubicBezTo>
                  <a:cubicBezTo>
                    <a:pt x="18318" y="373"/>
                    <a:pt x="18318" y="373"/>
                    <a:pt x="18318" y="373"/>
                  </a:cubicBezTo>
                  <a:cubicBezTo>
                    <a:pt x="17986" y="-125"/>
                    <a:pt x="17321" y="-125"/>
                    <a:pt x="16989" y="373"/>
                  </a:cubicBezTo>
                  <a:cubicBezTo>
                    <a:pt x="10675" y="6687"/>
                    <a:pt x="10675" y="6687"/>
                    <a:pt x="10675" y="6687"/>
                  </a:cubicBezTo>
                  <a:cubicBezTo>
                    <a:pt x="4860" y="872"/>
                    <a:pt x="4860" y="872"/>
                    <a:pt x="4860" y="872"/>
                  </a:cubicBezTo>
                  <a:cubicBezTo>
                    <a:pt x="4361" y="373"/>
                    <a:pt x="3697" y="41"/>
                    <a:pt x="2866" y="41"/>
                  </a:cubicBezTo>
                  <a:cubicBezTo>
                    <a:pt x="2201" y="41"/>
                    <a:pt x="1370" y="373"/>
                    <a:pt x="872" y="872"/>
                  </a:cubicBezTo>
                  <a:cubicBezTo>
                    <a:pt x="373" y="1370"/>
                    <a:pt x="41" y="2201"/>
                    <a:pt x="41" y="2866"/>
                  </a:cubicBezTo>
                  <a:cubicBezTo>
                    <a:pt x="41" y="3697"/>
                    <a:pt x="373" y="4361"/>
                    <a:pt x="872" y="4860"/>
                  </a:cubicBezTo>
                  <a:cubicBezTo>
                    <a:pt x="6687" y="10675"/>
                    <a:pt x="6687" y="10675"/>
                    <a:pt x="6687" y="10675"/>
                  </a:cubicBezTo>
                  <a:cubicBezTo>
                    <a:pt x="373" y="16989"/>
                    <a:pt x="373" y="16989"/>
                    <a:pt x="373" y="16989"/>
                  </a:cubicBezTo>
                  <a:cubicBezTo>
                    <a:pt x="-125" y="17321"/>
                    <a:pt x="-125" y="17986"/>
                    <a:pt x="373" y="18318"/>
                  </a:cubicBezTo>
                  <a:cubicBezTo>
                    <a:pt x="3032" y="20977"/>
                    <a:pt x="3032" y="20977"/>
                    <a:pt x="3032" y="20977"/>
                  </a:cubicBezTo>
                  <a:cubicBezTo>
                    <a:pt x="3364" y="21475"/>
                    <a:pt x="4029" y="21475"/>
                    <a:pt x="4361" y="20977"/>
                  </a:cubicBezTo>
                  <a:cubicBezTo>
                    <a:pt x="10675" y="14663"/>
                    <a:pt x="10675" y="14663"/>
                    <a:pt x="10675" y="14663"/>
                  </a:cubicBezTo>
                  <a:cubicBezTo>
                    <a:pt x="17155" y="21143"/>
                    <a:pt x="17155" y="21143"/>
                    <a:pt x="17155" y="21143"/>
                  </a:cubicBezTo>
                  <a:cubicBezTo>
                    <a:pt x="17321" y="21309"/>
                    <a:pt x="17321" y="21309"/>
                    <a:pt x="17487" y="21309"/>
                  </a:cubicBezTo>
                  <a:cubicBezTo>
                    <a:pt x="20977" y="21309"/>
                    <a:pt x="20977" y="21309"/>
                    <a:pt x="20977" y="21309"/>
                  </a:cubicBezTo>
                  <a:close/>
                  <a:moveTo>
                    <a:pt x="12835" y="5524"/>
                  </a:moveTo>
                  <a:cubicBezTo>
                    <a:pt x="13998" y="6521"/>
                    <a:pt x="13998" y="6521"/>
                    <a:pt x="13998" y="6521"/>
                  </a:cubicBezTo>
                  <a:cubicBezTo>
                    <a:pt x="13998" y="6687"/>
                    <a:pt x="14330" y="6687"/>
                    <a:pt x="14497" y="6521"/>
                  </a:cubicBezTo>
                  <a:cubicBezTo>
                    <a:pt x="14663" y="6355"/>
                    <a:pt x="14663" y="6189"/>
                    <a:pt x="14497" y="6023"/>
                  </a:cubicBezTo>
                  <a:cubicBezTo>
                    <a:pt x="13500" y="5026"/>
                    <a:pt x="13500" y="5026"/>
                    <a:pt x="13500" y="5026"/>
                  </a:cubicBezTo>
                  <a:cubicBezTo>
                    <a:pt x="15493" y="2866"/>
                    <a:pt x="15493" y="2866"/>
                    <a:pt x="15493" y="2866"/>
                  </a:cubicBezTo>
                  <a:cubicBezTo>
                    <a:pt x="16490" y="3863"/>
                    <a:pt x="16490" y="3863"/>
                    <a:pt x="16490" y="3863"/>
                  </a:cubicBezTo>
                  <a:cubicBezTo>
                    <a:pt x="16657" y="4029"/>
                    <a:pt x="16989" y="4029"/>
                    <a:pt x="17155" y="3863"/>
                  </a:cubicBezTo>
                  <a:cubicBezTo>
                    <a:pt x="17155" y="3863"/>
                    <a:pt x="17155" y="3697"/>
                    <a:pt x="17155" y="3697"/>
                  </a:cubicBezTo>
                  <a:cubicBezTo>
                    <a:pt x="17155" y="3530"/>
                    <a:pt x="17155" y="3364"/>
                    <a:pt x="17155" y="3364"/>
                  </a:cubicBezTo>
                  <a:cubicBezTo>
                    <a:pt x="15992" y="2367"/>
                    <a:pt x="15992" y="2367"/>
                    <a:pt x="15992" y="2367"/>
                  </a:cubicBezTo>
                  <a:cubicBezTo>
                    <a:pt x="17653" y="706"/>
                    <a:pt x="17653" y="706"/>
                    <a:pt x="17653" y="706"/>
                  </a:cubicBezTo>
                  <a:cubicBezTo>
                    <a:pt x="20644" y="3697"/>
                    <a:pt x="20644" y="3697"/>
                    <a:pt x="20644" y="3697"/>
                  </a:cubicBezTo>
                  <a:cubicBezTo>
                    <a:pt x="14164" y="10177"/>
                    <a:pt x="14164" y="10177"/>
                    <a:pt x="14164" y="10177"/>
                  </a:cubicBezTo>
                  <a:cubicBezTo>
                    <a:pt x="11173" y="7186"/>
                    <a:pt x="11173" y="7186"/>
                    <a:pt x="11173" y="7186"/>
                  </a:cubicBezTo>
                  <a:lnTo>
                    <a:pt x="12835" y="5524"/>
                  </a:lnTo>
                  <a:close/>
                  <a:moveTo>
                    <a:pt x="1537" y="4527"/>
                  </a:moveTo>
                  <a:cubicBezTo>
                    <a:pt x="1537" y="4361"/>
                    <a:pt x="1370" y="4361"/>
                    <a:pt x="1370" y="4361"/>
                  </a:cubicBezTo>
                  <a:cubicBezTo>
                    <a:pt x="1038" y="4029"/>
                    <a:pt x="872" y="3364"/>
                    <a:pt x="872" y="2866"/>
                  </a:cubicBezTo>
                  <a:cubicBezTo>
                    <a:pt x="872" y="2367"/>
                    <a:pt x="1038" y="1869"/>
                    <a:pt x="1370" y="1370"/>
                  </a:cubicBezTo>
                  <a:cubicBezTo>
                    <a:pt x="2201" y="540"/>
                    <a:pt x="3530" y="540"/>
                    <a:pt x="4361" y="1370"/>
                  </a:cubicBezTo>
                  <a:cubicBezTo>
                    <a:pt x="5026" y="2035"/>
                    <a:pt x="5026" y="2035"/>
                    <a:pt x="5026" y="2035"/>
                  </a:cubicBezTo>
                  <a:cubicBezTo>
                    <a:pt x="2035" y="5026"/>
                    <a:pt x="2035" y="5026"/>
                    <a:pt x="2035" y="5026"/>
                  </a:cubicBezTo>
                  <a:lnTo>
                    <a:pt x="1537" y="4527"/>
                  </a:lnTo>
                  <a:close/>
                  <a:moveTo>
                    <a:pt x="2533" y="5524"/>
                  </a:moveTo>
                  <a:cubicBezTo>
                    <a:pt x="5524" y="2533"/>
                    <a:pt x="5524" y="2533"/>
                    <a:pt x="5524" y="2533"/>
                  </a:cubicBezTo>
                  <a:cubicBezTo>
                    <a:pt x="6687" y="3697"/>
                    <a:pt x="6687" y="3697"/>
                    <a:pt x="6687" y="3697"/>
                  </a:cubicBezTo>
                  <a:cubicBezTo>
                    <a:pt x="3697" y="6687"/>
                    <a:pt x="3697" y="6687"/>
                    <a:pt x="3697" y="6687"/>
                  </a:cubicBezTo>
                  <a:lnTo>
                    <a:pt x="2533" y="5524"/>
                  </a:lnTo>
                  <a:close/>
                  <a:moveTo>
                    <a:pt x="3697" y="20644"/>
                  </a:moveTo>
                  <a:cubicBezTo>
                    <a:pt x="706" y="17653"/>
                    <a:pt x="706" y="17653"/>
                    <a:pt x="706" y="17653"/>
                  </a:cubicBezTo>
                  <a:cubicBezTo>
                    <a:pt x="2367" y="15992"/>
                    <a:pt x="2367" y="15992"/>
                    <a:pt x="2367" y="15992"/>
                  </a:cubicBezTo>
                  <a:cubicBezTo>
                    <a:pt x="3364" y="17155"/>
                    <a:pt x="3364" y="17155"/>
                    <a:pt x="3364" y="17155"/>
                  </a:cubicBezTo>
                  <a:cubicBezTo>
                    <a:pt x="3530" y="17321"/>
                    <a:pt x="3697" y="17321"/>
                    <a:pt x="3863" y="17155"/>
                  </a:cubicBezTo>
                  <a:cubicBezTo>
                    <a:pt x="4029" y="16989"/>
                    <a:pt x="4029" y="16657"/>
                    <a:pt x="3863" y="16490"/>
                  </a:cubicBezTo>
                  <a:cubicBezTo>
                    <a:pt x="2866" y="15493"/>
                    <a:pt x="2866" y="15493"/>
                    <a:pt x="2866" y="15493"/>
                  </a:cubicBezTo>
                  <a:cubicBezTo>
                    <a:pt x="5026" y="13500"/>
                    <a:pt x="5026" y="13500"/>
                    <a:pt x="5026" y="13500"/>
                  </a:cubicBezTo>
                  <a:cubicBezTo>
                    <a:pt x="6023" y="14497"/>
                    <a:pt x="6023" y="14497"/>
                    <a:pt x="6023" y="14497"/>
                  </a:cubicBezTo>
                  <a:cubicBezTo>
                    <a:pt x="6189" y="14663"/>
                    <a:pt x="6355" y="14663"/>
                    <a:pt x="6521" y="14497"/>
                  </a:cubicBezTo>
                  <a:cubicBezTo>
                    <a:pt x="6687" y="14330"/>
                    <a:pt x="6687" y="13998"/>
                    <a:pt x="6521" y="13998"/>
                  </a:cubicBezTo>
                  <a:cubicBezTo>
                    <a:pt x="5524" y="12835"/>
                    <a:pt x="5524" y="12835"/>
                    <a:pt x="5524" y="12835"/>
                  </a:cubicBezTo>
                  <a:cubicBezTo>
                    <a:pt x="7186" y="11173"/>
                    <a:pt x="7186" y="11173"/>
                    <a:pt x="7186" y="11173"/>
                  </a:cubicBezTo>
                  <a:cubicBezTo>
                    <a:pt x="10177" y="14164"/>
                    <a:pt x="10177" y="14164"/>
                    <a:pt x="10177" y="14164"/>
                  </a:cubicBezTo>
                  <a:lnTo>
                    <a:pt x="3697" y="20644"/>
                  </a:lnTo>
                  <a:close/>
                  <a:moveTo>
                    <a:pt x="20478" y="20478"/>
                  </a:moveTo>
                  <a:cubicBezTo>
                    <a:pt x="17653" y="20478"/>
                    <a:pt x="17653" y="20478"/>
                    <a:pt x="17653" y="20478"/>
                  </a:cubicBezTo>
                  <a:cubicBezTo>
                    <a:pt x="4361" y="7186"/>
                    <a:pt x="4361" y="7186"/>
                    <a:pt x="4361" y="7186"/>
                  </a:cubicBezTo>
                  <a:cubicBezTo>
                    <a:pt x="7186" y="4361"/>
                    <a:pt x="7186" y="4361"/>
                    <a:pt x="7186" y="4361"/>
                  </a:cubicBezTo>
                  <a:cubicBezTo>
                    <a:pt x="7352" y="4527"/>
                    <a:pt x="7352" y="4527"/>
                    <a:pt x="7352" y="4527"/>
                  </a:cubicBezTo>
                  <a:cubicBezTo>
                    <a:pt x="20478" y="17653"/>
                    <a:pt x="20478" y="17653"/>
                    <a:pt x="20478" y="17653"/>
                  </a:cubicBezTo>
                  <a:lnTo>
                    <a:pt x="20478" y="20478"/>
                  </a:ln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nvGrpSpPr>
            <p:cNvPr id="78" name="组合 77"/>
            <p:cNvGrpSpPr/>
            <p:nvPr/>
          </p:nvGrpSpPr>
          <p:grpSpPr>
            <a:xfrm>
              <a:off x="6545144" y="3607978"/>
              <a:ext cx="382400" cy="369780"/>
              <a:chOff x="5231030" y="2639597"/>
              <a:chExt cx="382400" cy="369780"/>
            </a:xfrm>
            <a:solidFill>
              <a:schemeClr val="bg1"/>
            </a:solidFill>
          </p:grpSpPr>
          <p:sp>
            <p:nvSpPr>
              <p:cNvPr id="90"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91"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79" name="组合 78"/>
            <p:cNvGrpSpPr/>
            <p:nvPr/>
          </p:nvGrpSpPr>
          <p:grpSpPr>
            <a:xfrm>
              <a:off x="10303317" y="2875334"/>
              <a:ext cx="382400" cy="360000"/>
              <a:chOff x="9816030" y="1103691"/>
              <a:chExt cx="382400" cy="382400"/>
            </a:xfrm>
            <a:solidFill>
              <a:schemeClr val="bg1"/>
            </a:solidFill>
          </p:grpSpPr>
          <p:sp>
            <p:nvSpPr>
              <p:cNvPr id="87"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8"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9"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80" name="组合 79"/>
            <p:cNvGrpSpPr/>
            <p:nvPr/>
          </p:nvGrpSpPr>
          <p:grpSpPr>
            <a:xfrm>
              <a:off x="7278110" y="2821813"/>
              <a:ext cx="432000" cy="324000"/>
              <a:chOff x="7524161" y="2686292"/>
              <a:chExt cx="381138" cy="275126"/>
            </a:xfrm>
            <a:solidFill>
              <a:schemeClr val="bg1"/>
            </a:solidFill>
          </p:grpSpPr>
          <p:sp>
            <p:nvSpPr>
              <p:cNvPr id="81" name="Freeform 139"/>
              <p:cNvSpPr/>
              <p:nvPr/>
            </p:nvSpPr>
            <p:spPr>
              <a:xfrm>
                <a:off x="7524161" y="2686292"/>
                <a:ext cx="381138" cy="275126"/>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2" name="Freeform 140"/>
              <p:cNvSpPr/>
              <p:nvPr/>
            </p:nvSpPr>
            <p:spPr>
              <a:xfrm>
                <a:off x="7598621" y="2746871"/>
                <a:ext cx="80771" cy="80771"/>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3" name="Oval 141"/>
              <p:cNvSpPr/>
              <p:nvPr/>
            </p:nvSpPr>
            <p:spPr>
              <a:xfrm>
                <a:off x="7780356" y="2746871"/>
                <a:ext cx="21456" cy="20193"/>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4" name="Oval 142"/>
              <p:cNvSpPr/>
              <p:nvPr/>
            </p:nvSpPr>
            <p:spPr>
              <a:xfrm>
                <a:off x="7780356" y="2803663"/>
                <a:ext cx="21456" cy="23980"/>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5" name="Oval 143"/>
              <p:cNvSpPr/>
              <p:nvPr/>
            </p:nvSpPr>
            <p:spPr>
              <a:xfrm>
                <a:off x="7810644" y="2775897"/>
                <a:ext cx="20193"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6" name="Oval 144"/>
              <p:cNvSpPr/>
              <p:nvPr/>
            </p:nvSpPr>
            <p:spPr>
              <a:xfrm>
                <a:off x="7750067" y="2775897"/>
                <a:ext cx="23980"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6600" dirty="0">
                <a:effectLst>
                  <a:outerShdw blurRad="50800" dist="38100" dir="5400000" algn="t" rotWithShape="0">
                    <a:prstClr val="black">
                      <a:alpha val="40000"/>
                    </a:prstClr>
                  </a:outerShdw>
                </a:effectLst>
                <a:cs typeface="+mn-ea"/>
                <a:sym typeface="+mn-lt"/>
              </a:rPr>
              <a:t>经验总结</a:t>
            </a:r>
          </a:p>
        </p:txBody>
      </p:sp>
      <p:sp>
        <p:nvSpPr>
          <p:cNvPr id="13" name="文本框 12"/>
          <p:cNvSpPr txBox="1"/>
          <p:nvPr/>
        </p:nvSpPr>
        <p:spPr>
          <a:xfrm>
            <a:off x="6518212" y="3433963"/>
            <a:ext cx="4339399" cy="307777"/>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sz="1400" dirty="0">
                <a:solidFill>
                  <a:schemeClr val="tx1">
                    <a:lumMod val="85000"/>
                    <a:lumOff val="15000"/>
                  </a:schemeClr>
                </a:solidFill>
                <a:cs typeface="+mn-ea"/>
                <a:sym typeface="+mn-lt"/>
              </a:rPr>
              <a:t>ZHENG</a:t>
            </a:r>
            <a:r>
              <a:rPr lang="zh-CN"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TI JING YAN ZONG JIE</a:t>
            </a:r>
            <a:endParaRPr lang="zh-CN" altLang="en-US" sz="1400" dirty="0">
              <a:solidFill>
                <a:schemeClr val="tx1">
                  <a:lumMod val="85000"/>
                  <a:lumOff val="15000"/>
                </a:schemeClr>
              </a:solidFill>
              <a:cs typeface="+mn-ea"/>
              <a:sym typeface="+mn-lt"/>
            </a:endParaRPr>
          </a:p>
        </p:txBody>
      </p:sp>
      <p:sp>
        <p:nvSpPr>
          <p:cNvPr id="14" name="文本框 13"/>
          <p:cNvSpPr txBox="1"/>
          <p:nvPr/>
        </p:nvSpPr>
        <p:spPr>
          <a:xfrm>
            <a:off x="6518211" y="3785929"/>
            <a:ext cx="4991617" cy="822726"/>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100" dirty="0">
                <a:solidFill>
                  <a:schemeClr val="tx1">
                    <a:lumMod val="85000"/>
                    <a:lumOff val="15000"/>
                  </a:schemeClr>
                </a:solidFill>
                <a:latin typeface="+mn-lt"/>
                <a:ea typeface="+mn-ea"/>
                <a:cs typeface="+mn-ea"/>
                <a:sym typeface="+mn-lt"/>
              </a:rPr>
              <a:t>Distant Time by Rabindranath. I know not from what distant time thou art ever coming nearer to meet me. I know not from what distant time. thou art ever </a:t>
            </a:r>
          </a:p>
          <a:p>
            <a:pPr algn="l">
              <a:lnSpc>
                <a:spcPct val="150000"/>
              </a:lnSpc>
            </a:pPr>
            <a:r>
              <a:rPr lang="en-US" altLang="zh-CN" sz="1100" dirty="0">
                <a:solidFill>
                  <a:schemeClr val="tx1">
                    <a:lumMod val="85000"/>
                    <a:lumOff val="15000"/>
                  </a:schemeClr>
                </a:solidFill>
                <a:latin typeface="+mn-lt"/>
                <a:ea typeface="+mn-ea"/>
                <a:cs typeface="+mn-ea"/>
                <a:sym typeface="+mn-lt"/>
              </a:rPr>
              <a:t>coming nearer to meet me.</a:t>
            </a:r>
            <a:endParaRPr lang="zh-CN" altLang="en-US" sz="1100" dirty="0">
              <a:solidFill>
                <a:schemeClr val="tx1">
                  <a:lumMod val="85000"/>
                  <a:lumOff val="15000"/>
                </a:schemeClr>
              </a:solidFill>
              <a:latin typeface="+mn-lt"/>
              <a:ea typeface="+mn-ea"/>
              <a:cs typeface="+mn-ea"/>
              <a:sym typeface="+mn-lt"/>
            </a:endParaRPr>
          </a:p>
        </p:txBody>
      </p:sp>
      <p:sp>
        <p:nvSpPr>
          <p:cNvPr id="15" name="文本框 14"/>
          <p:cNvSpPr txBox="1"/>
          <p:nvPr/>
        </p:nvSpPr>
        <p:spPr>
          <a:xfrm>
            <a:off x="3044480" y="3083852"/>
            <a:ext cx="2622989" cy="923330"/>
          </a:xfrm>
          <a:prstGeom prst="rect">
            <a:avLst/>
          </a:prstGeom>
          <a:noFill/>
        </p:spPr>
        <p:txBody>
          <a:bodyPr wrap="square" rtlCol="0">
            <a:spAutoFit/>
          </a:bodyPr>
          <a:lstStyle/>
          <a:p>
            <a:r>
              <a:rPr lang="en-US" altLang="zh-CN" sz="5400" b="1" dirty="0">
                <a:solidFill>
                  <a:srgbClr val="F2F2F2"/>
                </a:solidFill>
                <a:cs typeface="+mn-ea"/>
                <a:sym typeface="+mn-lt"/>
              </a:rPr>
              <a:t>PART.3</a:t>
            </a:r>
            <a:endParaRPr lang="zh-CN" altLang="en-US" sz="5400" b="1" dirty="0">
              <a:solidFill>
                <a:srgbClr val="F2F2F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经验总结</a:t>
                </a:r>
              </a:p>
            </p:txBody>
          </p:sp>
          <p:sp>
            <p:nvSpPr>
              <p:cNvPr id="30"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grpSp>
        <p:nvGrpSpPr>
          <p:cNvPr id="8" name="组合 7"/>
          <p:cNvGrpSpPr/>
          <p:nvPr/>
        </p:nvGrpSpPr>
        <p:grpSpPr>
          <a:xfrm>
            <a:off x="1047750" y="1466850"/>
            <a:ext cx="3789293" cy="1962150"/>
            <a:chOff x="1047750" y="1466850"/>
            <a:chExt cx="3789293" cy="1962150"/>
          </a:xfrm>
        </p:grpSpPr>
        <p:grpSp>
          <p:nvGrpSpPr>
            <p:cNvPr id="6" name="组合 5"/>
            <p:cNvGrpSpPr/>
            <p:nvPr/>
          </p:nvGrpSpPr>
          <p:grpSpPr>
            <a:xfrm>
              <a:off x="1047750" y="1466850"/>
              <a:ext cx="3789293" cy="1962150"/>
              <a:chOff x="1047750" y="1466850"/>
              <a:chExt cx="3789293" cy="1962150"/>
            </a:xfrm>
          </p:grpSpPr>
          <p:sp>
            <p:nvSpPr>
              <p:cNvPr id="3" name="矩形 2"/>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rot="5400000">
                <a:off x="1281847" y="1252044"/>
                <a:ext cx="914400" cy="1360487"/>
              </a:xfrm>
              <a:prstGeom prst="r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p:cNvSpPr txBox="1"/>
            <p:nvPr/>
          </p:nvSpPr>
          <p:spPr>
            <a:xfrm>
              <a:off x="1120336" y="1521814"/>
              <a:ext cx="1391531" cy="523220"/>
            </a:xfrm>
            <a:prstGeom prst="rect">
              <a:avLst/>
            </a:prstGeom>
            <a:noFill/>
          </p:spPr>
          <p:txBody>
            <a:bodyPr wrap="square" rtlCol="0">
              <a:spAutoFit/>
            </a:bodyPr>
            <a:lstStyle/>
            <a:p>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grpSp>
        <p:nvGrpSpPr>
          <p:cNvPr id="41" name="组合 40"/>
          <p:cNvGrpSpPr/>
          <p:nvPr/>
        </p:nvGrpSpPr>
        <p:grpSpPr>
          <a:xfrm>
            <a:off x="3372137" y="3760175"/>
            <a:ext cx="3797290" cy="1962150"/>
            <a:chOff x="1039753" y="1466850"/>
            <a:chExt cx="3797290" cy="1962150"/>
          </a:xfrm>
        </p:grpSpPr>
        <p:grpSp>
          <p:nvGrpSpPr>
            <p:cNvPr id="42" name="组合 41"/>
            <p:cNvGrpSpPr/>
            <p:nvPr/>
          </p:nvGrpSpPr>
          <p:grpSpPr>
            <a:xfrm>
              <a:off x="1039753" y="1466850"/>
              <a:ext cx="3797290" cy="1962150"/>
              <a:chOff x="1039753" y="1466850"/>
              <a:chExt cx="3797290" cy="1962150"/>
            </a:xfrm>
          </p:grpSpPr>
          <p:sp>
            <p:nvSpPr>
              <p:cNvPr id="44" name="矩形 43"/>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直角三角形 44"/>
              <p:cNvSpPr/>
              <p:nvPr/>
            </p:nvSpPr>
            <p:spPr>
              <a:xfrm rot="5400000">
                <a:off x="1262797" y="1252044"/>
                <a:ext cx="914400" cy="1360487"/>
              </a:xfrm>
              <a:prstGeom prst="r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文本框 42"/>
            <p:cNvSpPr txBox="1"/>
            <p:nvPr/>
          </p:nvSpPr>
          <p:spPr>
            <a:xfrm>
              <a:off x="1080580" y="1521814"/>
              <a:ext cx="1391531" cy="523220"/>
            </a:xfrm>
            <a:prstGeom prst="rect">
              <a:avLst/>
            </a:prstGeom>
            <a:noFill/>
          </p:spPr>
          <p:txBody>
            <a:bodyPr wrap="square" rtlCol="0">
              <a:spAutoFit/>
            </a:bodyPr>
            <a:lstStyle/>
            <a:p>
              <a:r>
                <a:rPr lang="en-US" altLang="zh-CN" sz="2800" dirty="0">
                  <a:solidFill>
                    <a:schemeClr val="bg1"/>
                  </a:solidFill>
                  <a:cs typeface="+mn-ea"/>
                  <a:sym typeface="+mn-lt"/>
                </a:rPr>
                <a:t>03</a:t>
              </a:r>
              <a:endParaRPr lang="zh-CN" altLang="en-US" sz="2800" dirty="0">
                <a:solidFill>
                  <a:schemeClr val="bg1"/>
                </a:solidFill>
                <a:cs typeface="+mn-ea"/>
                <a:sym typeface="+mn-lt"/>
              </a:endParaRPr>
            </a:p>
          </p:txBody>
        </p:sp>
      </p:grpSp>
      <p:grpSp>
        <p:nvGrpSpPr>
          <p:cNvPr id="46" name="组合 45"/>
          <p:cNvGrpSpPr/>
          <p:nvPr/>
        </p:nvGrpSpPr>
        <p:grpSpPr>
          <a:xfrm>
            <a:off x="5558744" y="1466850"/>
            <a:ext cx="3797290" cy="1962150"/>
            <a:chOff x="1039753" y="1466850"/>
            <a:chExt cx="3797290" cy="1962150"/>
          </a:xfrm>
        </p:grpSpPr>
        <p:grpSp>
          <p:nvGrpSpPr>
            <p:cNvPr id="47" name="组合 46"/>
            <p:cNvGrpSpPr/>
            <p:nvPr/>
          </p:nvGrpSpPr>
          <p:grpSpPr>
            <a:xfrm>
              <a:off x="1039753" y="1466850"/>
              <a:ext cx="3797290" cy="1962150"/>
              <a:chOff x="1039753" y="1466850"/>
              <a:chExt cx="3797290" cy="1962150"/>
            </a:xfrm>
          </p:grpSpPr>
          <p:sp>
            <p:nvSpPr>
              <p:cNvPr id="49" name="矩形 48"/>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直角三角形 49"/>
              <p:cNvSpPr/>
              <p:nvPr/>
            </p:nvSpPr>
            <p:spPr>
              <a:xfrm rot="5400000">
                <a:off x="1262797" y="1252044"/>
                <a:ext cx="914400" cy="1360487"/>
              </a:xfrm>
              <a:prstGeom prst="r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7"/>
            <p:cNvSpPr txBox="1"/>
            <p:nvPr/>
          </p:nvSpPr>
          <p:spPr>
            <a:xfrm>
              <a:off x="1093832" y="1521814"/>
              <a:ext cx="1391531" cy="523220"/>
            </a:xfrm>
            <a:prstGeom prst="rect">
              <a:avLst/>
            </a:prstGeom>
            <a:noFill/>
          </p:spPr>
          <p:txBody>
            <a:bodyPr wrap="square" rtlCol="0">
              <a:spAutoFit/>
            </a:bodyPr>
            <a:lstStyle/>
            <a:p>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grpSp>
        <p:nvGrpSpPr>
          <p:cNvPr id="51" name="组合 50"/>
          <p:cNvGrpSpPr/>
          <p:nvPr/>
        </p:nvGrpSpPr>
        <p:grpSpPr>
          <a:xfrm>
            <a:off x="7899125" y="3760175"/>
            <a:ext cx="3789293" cy="1962150"/>
            <a:chOff x="1047750" y="1466850"/>
            <a:chExt cx="3789293" cy="1962150"/>
          </a:xfrm>
        </p:grpSpPr>
        <p:grpSp>
          <p:nvGrpSpPr>
            <p:cNvPr id="52" name="组合 51"/>
            <p:cNvGrpSpPr/>
            <p:nvPr/>
          </p:nvGrpSpPr>
          <p:grpSpPr>
            <a:xfrm>
              <a:off x="1047750" y="1466850"/>
              <a:ext cx="3789293" cy="1962150"/>
              <a:chOff x="1047750" y="1466850"/>
              <a:chExt cx="3789293" cy="1962150"/>
            </a:xfrm>
          </p:grpSpPr>
          <p:sp>
            <p:nvSpPr>
              <p:cNvPr id="54" name="矩形 53"/>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直角三角形 54"/>
              <p:cNvSpPr/>
              <p:nvPr/>
            </p:nvSpPr>
            <p:spPr>
              <a:xfrm rot="5400000">
                <a:off x="1281847" y="1252044"/>
                <a:ext cx="914400" cy="1360487"/>
              </a:xfrm>
              <a:prstGeom prst="r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3" name="文本框 52"/>
            <p:cNvSpPr txBox="1"/>
            <p:nvPr/>
          </p:nvSpPr>
          <p:spPr>
            <a:xfrm>
              <a:off x="1067328" y="1521814"/>
              <a:ext cx="1391531" cy="523220"/>
            </a:xfrm>
            <a:prstGeom prst="rect">
              <a:avLst/>
            </a:prstGeom>
            <a:noFill/>
          </p:spPr>
          <p:txBody>
            <a:bodyPr wrap="square" rtlCol="0">
              <a:spAutoFit/>
            </a:bodyPr>
            <a:lstStyle/>
            <a:p>
              <a:r>
                <a:rPr lang="en-US" altLang="zh-CN" sz="2800" dirty="0">
                  <a:solidFill>
                    <a:schemeClr val="bg1"/>
                  </a:solidFill>
                  <a:cs typeface="+mn-ea"/>
                  <a:sym typeface="+mn-lt"/>
                </a:rPr>
                <a:t>04</a:t>
              </a:r>
              <a:endParaRPr lang="zh-CN" altLang="en-US" sz="2800" dirty="0">
                <a:solidFill>
                  <a:schemeClr val="bg1"/>
                </a:solidFill>
                <a:cs typeface="+mn-ea"/>
                <a:sym typeface="+mn-lt"/>
              </a:endParaRPr>
            </a:p>
          </p:txBody>
        </p:sp>
      </p:grpSp>
      <p:grpSp>
        <p:nvGrpSpPr>
          <p:cNvPr id="56" name="组合 55"/>
          <p:cNvGrpSpPr/>
          <p:nvPr/>
        </p:nvGrpSpPr>
        <p:grpSpPr>
          <a:xfrm>
            <a:off x="1456630" y="1634231"/>
            <a:ext cx="3260202" cy="1716918"/>
            <a:chOff x="6374545" y="1038757"/>
            <a:chExt cx="3558183" cy="1716918"/>
          </a:xfrm>
        </p:grpSpPr>
        <p:sp>
          <p:nvSpPr>
            <p:cNvPr id="57" name="文本框 56"/>
            <p:cNvSpPr txBox="1"/>
            <p:nvPr/>
          </p:nvSpPr>
          <p:spPr>
            <a:xfrm>
              <a:off x="7879355" y="1038757"/>
              <a:ext cx="2053373" cy="43088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200" dirty="0">
                  <a:solidFill>
                    <a:srgbClr val="526188"/>
                  </a:solidFill>
                  <a:latin typeface="+mn-lt"/>
                  <a:ea typeface="+mn-ea"/>
                  <a:cs typeface="+mn-ea"/>
                  <a:sym typeface="+mn-lt"/>
                </a:rPr>
                <a:t>输入标题文本</a:t>
              </a:r>
            </a:p>
          </p:txBody>
        </p:sp>
        <p:sp>
          <p:nvSpPr>
            <p:cNvPr id="58" name="文本框 57"/>
            <p:cNvSpPr txBox="1"/>
            <p:nvPr/>
          </p:nvSpPr>
          <p:spPr>
            <a:xfrm>
              <a:off x="6374545" y="1370680"/>
              <a:ext cx="3529044" cy="13849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en-US" altLang="zh-CN" sz="1400" dirty="0">
                  <a:latin typeface="+mn-lt"/>
                  <a:ea typeface="+mn-ea"/>
                  <a:cs typeface="+mn-ea"/>
                  <a:sym typeface="+mn-lt"/>
                </a:rPr>
                <a:t>Distant Time by Rabindranath. I know not from what distant time .thou art ever coming nearer to meet me. I know not from what</a:t>
              </a:r>
            </a:p>
          </p:txBody>
        </p:sp>
      </p:grpSp>
      <p:grpSp>
        <p:nvGrpSpPr>
          <p:cNvPr id="59" name="组合 58"/>
          <p:cNvGrpSpPr/>
          <p:nvPr/>
        </p:nvGrpSpPr>
        <p:grpSpPr>
          <a:xfrm>
            <a:off x="5943570" y="1634231"/>
            <a:ext cx="3260202" cy="1716918"/>
            <a:chOff x="6374545" y="1038757"/>
            <a:chExt cx="3558183" cy="1716918"/>
          </a:xfrm>
        </p:grpSpPr>
        <p:sp>
          <p:nvSpPr>
            <p:cNvPr id="60" name="文本框 59"/>
            <p:cNvSpPr txBox="1"/>
            <p:nvPr/>
          </p:nvSpPr>
          <p:spPr>
            <a:xfrm>
              <a:off x="7879355" y="1038757"/>
              <a:ext cx="2053373" cy="43088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200" dirty="0">
                  <a:solidFill>
                    <a:srgbClr val="526188"/>
                  </a:solidFill>
                  <a:latin typeface="+mn-lt"/>
                  <a:ea typeface="+mn-ea"/>
                  <a:cs typeface="+mn-ea"/>
                  <a:sym typeface="+mn-lt"/>
                </a:rPr>
                <a:t>输入标题文本</a:t>
              </a:r>
            </a:p>
          </p:txBody>
        </p:sp>
        <p:sp>
          <p:nvSpPr>
            <p:cNvPr id="61" name="文本框 60"/>
            <p:cNvSpPr txBox="1"/>
            <p:nvPr/>
          </p:nvSpPr>
          <p:spPr>
            <a:xfrm>
              <a:off x="6374545" y="1370680"/>
              <a:ext cx="3529044" cy="13849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en-US" altLang="zh-CN" sz="1400" dirty="0">
                  <a:latin typeface="+mn-lt"/>
                  <a:ea typeface="+mn-ea"/>
                  <a:cs typeface="+mn-ea"/>
                  <a:sym typeface="+mn-lt"/>
                </a:rPr>
                <a:t>Distant Time by Rabindranath. I know not from what distant time .thou art ever coming nearer to meet me. I know not from what</a:t>
              </a:r>
            </a:p>
          </p:txBody>
        </p:sp>
      </p:grpSp>
      <p:grpSp>
        <p:nvGrpSpPr>
          <p:cNvPr id="62" name="组合 61"/>
          <p:cNvGrpSpPr/>
          <p:nvPr/>
        </p:nvGrpSpPr>
        <p:grpSpPr>
          <a:xfrm>
            <a:off x="3789308" y="3897646"/>
            <a:ext cx="3260202" cy="1716918"/>
            <a:chOff x="6374545" y="1038757"/>
            <a:chExt cx="3558183" cy="1716918"/>
          </a:xfrm>
        </p:grpSpPr>
        <p:sp>
          <p:nvSpPr>
            <p:cNvPr id="63" name="文本框 62"/>
            <p:cNvSpPr txBox="1"/>
            <p:nvPr/>
          </p:nvSpPr>
          <p:spPr>
            <a:xfrm>
              <a:off x="7879355" y="1038757"/>
              <a:ext cx="2053373" cy="43088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200" dirty="0">
                  <a:solidFill>
                    <a:srgbClr val="526188"/>
                  </a:solidFill>
                  <a:latin typeface="+mn-lt"/>
                  <a:ea typeface="+mn-ea"/>
                  <a:cs typeface="+mn-ea"/>
                  <a:sym typeface="+mn-lt"/>
                </a:rPr>
                <a:t>输入标题文本</a:t>
              </a:r>
            </a:p>
          </p:txBody>
        </p:sp>
        <p:sp>
          <p:nvSpPr>
            <p:cNvPr id="64" name="文本框 63"/>
            <p:cNvSpPr txBox="1"/>
            <p:nvPr/>
          </p:nvSpPr>
          <p:spPr>
            <a:xfrm>
              <a:off x="6374545" y="1370680"/>
              <a:ext cx="3529044" cy="13849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en-US" altLang="zh-CN" sz="1400" dirty="0">
                  <a:latin typeface="+mn-lt"/>
                  <a:ea typeface="+mn-ea"/>
                  <a:cs typeface="+mn-ea"/>
                  <a:sym typeface="+mn-lt"/>
                </a:rPr>
                <a:t>Distant Time by Rabindranath. I know not from what distant time .thou art ever coming nearer to meet me. I know not from what</a:t>
              </a:r>
            </a:p>
          </p:txBody>
        </p:sp>
      </p:grpSp>
      <p:grpSp>
        <p:nvGrpSpPr>
          <p:cNvPr id="65" name="组合 64"/>
          <p:cNvGrpSpPr/>
          <p:nvPr/>
        </p:nvGrpSpPr>
        <p:grpSpPr>
          <a:xfrm>
            <a:off x="8276248" y="3897646"/>
            <a:ext cx="3260202" cy="1716918"/>
            <a:chOff x="6374545" y="1038757"/>
            <a:chExt cx="3558183" cy="1716918"/>
          </a:xfrm>
        </p:grpSpPr>
        <p:sp>
          <p:nvSpPr>
            <p:cNvPr id="66" name="文本框 65"/>
            <p:cNvSpPr txBox="1"/>
            <p:nvPr/>
          </p:nvSpPr>
          <p:spPr>
            <a:xfrm>
              <a:off x="7879355" y="1038757"/>
              <a:ext cx="2053373" cy="43088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200" dirty="0">
                  <a:solidFill>
                    <a:srgbClr val="526188"/>
                  </a:solidFill>
                  <a:latin typeface="+mn-lt"/>
                  <a:ea typeface="+mn-ea"/>
                  <a:cs typeface="+mn-ea"/>
                  <a:sym typeface="+mn-lt"/>
                </a:rPr>
                <a:t>输入标题文本</a:t>
              </a:r>
            </a:p>
          </p:txBody>
        </p:sp>
        <p:sp>
          <p:nvSpPr>
            <p:cNvPr id="67" name="文本框 66"/>
            <p:cNvSpPr txBox="1"/>
            <p:nvPr/>
          </p:nvSpPr>
          <p:spPr>
            <a:xfrm>
              <a:off x="6374545" y="1370680"/>
              <a:ext cx="3529044" cy="13849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en-US" altLang="zh-CN" sz="1400" dirty="0">
                  <a:latin typeface="+mn-lt"/>
                  <a:ea typeface="+mn-ea"/>
                  <a:cs typeface="+mn-ea"/>
                  <a:sym typeface="+mn-lt"/>
                </a:rPr>
                <a:t>Distant Time by Rabindranath. I know not from what distant time .thou art ever coming nearer to meet me. I know not from what</a:t>
              </a: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9" name="文本框 8"/>
          <p:cNvSpPr txBox="1"/>
          <p:nvPr/>
        </p:nvSpPr>
        <p:spPr>
          <a:xfrm>
            <a:off x="10167546" y="490153"/>
            <a:ext cx="1208028" cy="923330"/>
          </a:xfrm>
          <a:prstGeom prst="rect">
            <a:avLst/>
          </a:prstGeom>
          <a:noFill/>
        </p:spPr>
        <p:txBody>
          <a:bodyPr wrap="square" rtlCol="0">
            <a:spAutoFit/>
          </a:bodyPr>
          <a:lstStyle/>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a:p>
            <a:pPr algn="dist">
              <a:lnSpc>
                <a:spcPct val="150000"/>
              </a:lnSpc>
            </a:pPr>
            <a:r>
              <a:rPr lang="zh-CN" altLang="en-US" sz="900" dirty="0">
                <a:solidFill>
                  <a:srgbClr val="526188"/>
                </a:solidFill>
                <a:cs typeface="+mn-ea"/>
                <a:sym typeface="+mn-lt"/>
              </a:rPr>
              <a:t>●●●●●●</a:t>
            </a:r>
            <a:endParaRPr lang="en-US" altLang="zh-CN" sz="900" dirty="0">
              <a:solidFill>
                <a:srgbClr val="526188"/>
              </a:solidFill>
              <a:cs typeface="+mn-ea"/>
              <a:sym typeface="+mn-lt"/>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cs typeface="+mn-ea"/>
                <a:sym typeface="+mn-lt"/>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cs typeface="+mn-ea"/>
                <a:sym typeface="+mn-lt"/>
              </a:rPr>
              <a:t>CONTENT</a:t>
            </a:r>
            <a:endParaRPr lang="zh-CN" altLang="en-US" sz="2400" dirty="0">
              <a:solidFill>
                <a:schemeClr val="bg2">
                  <a:lumMod val="50000"/>
                </a:schemeClr>
              </a:solidFill>
              <a:cs typeface="+mn-ea"/>
              <a:sym typeface="+mn-lt"/>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cs typeface="+mn-ea"/>
                  <a:sym typeface="+mn-lt"/>
                </a:rPr>
                <a:t>Q1</a:t>
              </a:r>
              <a:endParaRPr lang="zh-CN" altLang="en-US" sz="2000" b="1" dirty="0">
                <a:solidFill>
                  <a:srgbClr val="526188"/>
                </a:solidFill>
                <a:cs typeface="+mn-ea"/>
                <a:sym typeface="+mn-lt"/>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cs typeface="+mn-ea"/>
                  <a:sym typeface="+mn-lt"/>
                </a:rPr>
                <a:t>Q2</a:t>
              </a:r>
              <a:endParaRPr lang="zh-CN" altLang="en-US" sz="2000" b="1" dirty="0">
                <a:solidFill>
                  <a:srgbClr val="526188"/>
                </a:solidFill>
                <a:cs typeface="+mn-ea"/>
                <a:sym typeface="+mn-lt"/>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cs typeface="+mn-ea"/>
                  <a:sym typeface="+mn-lt"/>
                </a:rPr>
                <a:t>Q3</a:t>
              </a:r>
              <a:endParaRPr lang="zh-CN" altLang="en-US" sz="2000" b="1" dirty="0">
                <a:solidFill>
                  <a:srgbClr val="526188"/>
                </a:solidFill>
                <a:cs typeface="+mn-ea"/>
                <a:sym typeface="+mn-lt"/>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cs typeface="+mn-ea"/>
                  <a:sym typeface="+mn-lt"/>
                </a:rPr>
                <a:t>Q4</a:t>
              </a:r>
              <a:endParaRPr lang="zh-CN" altLang="en-US" sz="2000" b="1" dirty="0">
                <a:solidFill>
                  <a:srgbClr val="526188"/>
                </a:solidFill>
                <a:cs typeface="+mn-ea"/>
                <a:sym typeface="+mn-lt"/>
              </a:endParaRPr>
            </a:p>
          </p:txBody>
        </p:sp>
      </p:grpSp>
      <p:grpSp>
        <p:nvGrpSpPr>
          <p:cNvPr id="27" name="组合 26"/>
          <p:cNvGrpSpPr/>
          <p:nvPr/>
        </p:nvGrpSpPr>
        <p:grpSpPr>
          <a:xfrm>
            <a:off x="2243603" y="2637405"/>
            <a:ext cx="3584598" cy="1093723"/>
            <a:chOff x="2021129" y="2596928"/>
            <a:chExt cx="3584598" cy="1093723"/>
          </a:xfrm>
        </p:grpSpPr>
        <p:sp>
          <p:nvSpPr>
            <p:cNvPr id="25" name="文本框 24"/>
            <p:cNvSpPr txBox="1"/>
            <p:nvPr/>
          </p:nvSpPr>
          <p:spPr>
            <a:xfrm>
              <a:off x="2021129" y="2596928"/>
              <a:ext cx="3584598" cy="523220"/>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en-US" altLang="zh-CN" sz="2800" dirty="0">
                  <a:solidFill>
                    <a:srgbClr val="526188"/>
                  </a:solidFill>
                  <a:cs typeface="+mn-ea"/>
                  <a:sym typeface="+mn-lt"/>
                </a:rPr>
                <a:t>What do we believe?</a:t>
              </a:r>
              <a:endParaRPr lang="zh-CN" altLang="en-US" sz="2800" dirty="0">
                <a:solidFill>
                  <a:srgbClr val="526188"/>
                </a:solidFill>
                <a:cs typeface="+mn-ea"/>
                <a:sym typeface="+mn-lt"/>
              </a:endParaRPr>
            </a:p>
          </p:txBody>
        </p:sp>
        <p:sp>
          <p:nvSpPr>
            <p:cNvPr id="26" name="文本框 25"/>
            <p:cNvSpPr txBox="1"/>
            <p:nvPr/>
          </p:nvSpPr>
          <p:spPr>
            <a:xfrm>
              <a:off x="2048630" y="3078496"/>
              <a:ext cx="3477387" cy="612155"/>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mn-lt"/>
                  <a:ea typeface="+mn-ea"/>
                  <a:cs typeface="+mn-ea"/>
                  <a:sym typeface="+mn-lt"/>
                </a:rPr>
                <a:t>e.g., we believe what we see?; we believe what we pursue?</a:t>
              </a:r>
              <a:endParaRPr lang="zh-CN" altLang="en-US" sz="1200" dirty="0">
                <a:solidFill>
                  <a:schemeClr val="bg1">
                    <a:lumMod val="50000"/>
                  </a:schemeClr>
                </a:solidFill>
                <a:latin typeface="+mn-lt"/>
                <a:ea typeface="+mn-ea"/>
                <a:cs typeface="+mn-ea"/>
                <a:sym typeface="+mn-lt"/>
              </a:endParaRPr>
            </a:p>
          </p:txBody>
        </p:sp>
      </p:grpSp>
      <p:sp>
        <p:nvSpPr>
          <p:cNvPr id="32" name="文本框 31"/>
          <p:cNvSpPr txBox="1"/>
          <p:nvPr/>
        </p:nvSpPr>
        <p:spPr>
          <a:xfrm>
            <a:off x="7447406" y="2201597"/>
            <a:ext cx="4564201" cy="181588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2800" dirty="0">
                <a:solidFill>
                  <a:srgbClr val="526188"/>
                </a:solidFill>
                <a:cs typeface="+mn-ea"/>
                <a:sym typeface="+mn-lt"/>
              </a:rPr>
              <a:t>Since the pursuit of knowledge and wisdom is full of pains, why do we pursue?</a:t>
            </a:r>
            <a:endParaRPr lang="zh-CN" altLang="en-US" sz="2800" dirty="0">
              <a:solidFill>
                <a:srgbClr val="526188"/>
              </a:solidFill>
              <a:cs typeface="+mn-ea"/>
              <a:sym typeface="+mn-lt"/>
            </a:endParaRPr>
          </a:p>
        </p:txBody>
      </p:sp>
      <p:sp>
        <p:nvSpPr>
          <p:cNvPr id="35" name="文本框 34"/>
          <p:cNvSpPr txBox="1"/>
          <p:nvPr/>
        </p:nvSpPr>
        <p:spPr>
          <a:xfrm>
            <a:off x="2136086" y="4223818"/>
            <a:ext cx="3815839" cy="1384995"/>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2800" dirty="0">
                <a:solidFill>
                  <a:srgbClr val="526188"/>
                </a:solidFill>
                <a:cs typeface="+mn-ea"/>
                <a:sym typeface="+mn-lt"/>
              </a:rPr>
              <a:t>Are the educated men happier than the uneducated men?</a:t>
            </a:r>
            <a:endParaRPr lang="zh-CN" altLang="en-US" sz="2800" dirty="0">
              <a:solidFill>
                <a:srgbClr val="526188"/>
              </a:solidFill>
              <a:cs typeface="+mn-ea"/>
              <a:sym typeface="+mn-lt"/>
            </a:endParaRPr>
          </a:p>
        </p:txBody>
      </p:sp>
      <p:sp>
        <p:nvSpPr>
          <p:cNvPr id="38" name="文本框 37"/>
          <p:cNvSpPr txBox="1"/>
          <p:nvPr/>
        </p:nvSpPr>
        <p:spPr>
          <a:xfrm>
            <a:off x="7447406" y="4130319"/>
            <a:ext cx="4534678" cy="181588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2800" dirty="0">
                <a:solidFill>
                  <a:srgbClr val="526188"/>
                </a:solidFill>
                <a:cs typeface="+mn-ea"/>
                <a:sym typeface="+mn-lt"/>
              </a:rPr>
              <a:t>What do you think are the implications of this allegory to us at this time, in this world?</a:t>
            </a:r>
            <a:endParaRPr lang="zh-CN" altLang="en-US" sz="2800" dirty="0">
              <a:solidFill>
                <a:srgbClr val="526188"/>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经验总结</a:t>
                </a:r>
              </a:p>
            </p:txBody>
          </p:sp>
          <p:sp>
            <p:nvSpPr>
              <p:cNvPr id="30"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5" name="矩形: 圆角 4"/>
          <p:cNvSpPr/>
          <p:nvPr/>
        </p:nvSpPr>
        <p:spPr>
          <a:xfrm>
            <a:off x="7068456" y="2249715"/>
            <a:ext cx="4441372" cy="1446829"/>
          </a:xfrm>
          <a:prstGeom prst="roundRect">
            <a:avLst/>
          </a:prstGeom>
          <a:noFill/>
          <a:ln w="19050">
            <a:solidFill>
              <a:srgbClr val="E7C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p:cNvSpPr/>
          <p:nvPr/>
        </p:nvSpPr>
        <p:spPr>
          <a:xfrm>
            <a:off x="682170" y="2249715"/>
            <a:ext cx="4441372" cy="1446829"/>
          </a:xfrm>
          <a:prstGeom prst="roundRect">
            <a:avLst/>
          </a:prstGeom>
          <a:noFill/>
          <a:ln w="19050">
            <a:solidFill>
              <a:srgbClr val="526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919703" y="1772386"/>
            <a:ext cx="1632344" cy="400110"/>
          </a:xfrm>
          <a:prstGeom prst="rect">
            <a:avLst/>
          </a:prstGeom>
          <a:noFill/>
        </p:spPr>
        <p:txBody>
          <a:bodyPr wrap="square" rtlCol="0">
            <a:spAutoFit/>
          </a:bodyPr>
          <a:lstStyle/>
          <a:p>
            <a:pPr algn="dist"/>
            <a:r>
              <a:rPr lang="en-US" altLang="zh-CN" sz="2000" b="1" dirty="0">
                <a:cs typeface="+mn-ea"/>
                <a:sym typeface="+mn-lt"/>
              </a:rPr>
              <a:t>20XX</a:t>
            </a:r>
            <a:r>
              <a:rPr lang="zh-CN" altLang="en-US" sz="2000" b="1" dirty="0">
                <a:cs typeface="+mn-ea"/>
                <a:sym typeface="+mn-lt"/>
              </a:rPr>
              <a:t>年</a:t>
            </a:r>
          </a:p>
        </p:txBody>
      </p:sp>
      <p:sp>
        <p:nvSpPr>
          <p:cNvPr id="19" name="文本框 18"/>
          <p:cNvSpPr txBox="1"/>
          <p:nvPr/>
        </p:nvSpPr>
        <p:spPr>
          <a:xfrm>
            <a:off x="9639953" y="1772386"/>
            <a:ext cx="1632344" cy="400110"/>
          </a:xfrm>
          <a:prstGeom prst="rect">
            <a:avLst/>
          </a:prstGeom>
          <a:noFill/>
        </p:spPr>
        <p:txBody>
          <a:bodyPr wrap="square" rtlCol="0">
            <a:spAutoFit/>
          </a:bodyPr>
          <a:lstStyle/>
          <a:p>
            <a:pPr algn="dist"/>
            <a:r>
              <a:rPr lang="en-US" altLang="zh-CN" sz="2000" b="1" dirty="0">
                <a:cs typeface="+mn-ea"/>
                <a:sym typeface="+mn-lt"/>
              </a:rPr>
              <a:t>20XX</a:t>
            </a:r>
            <a:r>
              <a:rPr lang="zh-CN" altLang="en-US" sz="2000" b="1" dirty="0">
                <a:cs typeface="+mn-ea"/>
                <a:sym typeface="+mn-lt"/>
              </a:rPr>
              <a:t>年</a:t>
            </a:r>
          </a:p>
        </p:txBody>
      </p:sp>
      <p:grpSp>
        <p:nvGrpSpPr>
          <p:cNvPr id="6" name="组合 5"/>
          <p:cNvGrpSpPr/>
          <p:nvPr/>
        </p:nvGrpSpPr>
        <p:grpSpPr>
          <a:xfrm>
            <a:off x="6096000" y="1998373"/>
            <a:ext cx="1944913" cy="1944913"/>
            <a:chOff x="6096000" y="1998373"/>
            <a:chExt cx="1944913" cy="1944913"/>
          </a:xfrm>
          <a:effectLst>
            <a:outerShdw blurRad="50800" dist="38100" dir="2700000" algn="tl" rotWithShape="0">
              <a:prstClr val="black">
                <a:alpha val="40000"/>
              </a:prstClr>
            </a:outerShdw>
          </a:effectLst>
        </p:grpSpPr>
        <p:sp>
          <p:nvSpPr>
            <p:cNvPr id="3" name="菱形 2"/>
            <p:cNvSpPr/>
            <p:nvPr/>
          </p:nvSpPr>
          <p:spPr>
            <a:xfrm>
              <a:off x="6096000" y="1998373"/>
              <a:ext cx="1944913" cy="1944913"/>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菱形 20"/>
            <p:cNvSpPr/>
            <p:nvPr/>
          </p:nvSpPr>
          <p:spPr>
            <a:xfrm>
              <a:off x="6258456" y="2159798"/>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组合 21"/>
            <p:cNvGrpSpPr/>
            <p:nvPr/>
          </p:nvGrpSpPr>
          <p:grpSpPr>
            <a:xfrm>
              <a:off x="6834456" y="2746398"/>
              <a:ext cx="468000" cy="396000"/>
              <a:chOff x="5252483" y="3398084"/>
              <a:chExt cx="341526" cy="382400"/>
            </a:xfrm>
            <a:solidFill>
              <a:schemeClr val="bg1"/>
            </a:solidFill>
          </p:grpSpPr>
          <p:sp>
            <p:nvSpPr>
              <p:cNvPr id="23" name="Freeform 120"/>
              <p:cNvSpPr/>
              <p:nvPr/>
            </p:nvSpPr>
            <p:spPr>
              <a:xfrm>
                <a:off x="5294132" y="3514192"/>
                <a:ext cx="15146" cy="148922"/>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4" name="Freeform 121"/>
              <p:cNvSpPr/>
              <p:nvPr/>
            </p:nvSpPr>
            <p:spPr>
              <a:xfrm>
                <a:off x="5383736" y="3514192"/>
                <a:ext cx="15146" cy="148922"/>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6" name="Freeform 122"/>
              <p:cNvSpPr/>
              <p:nvPr/>
            </p:nvSpPr>
            <p:spPr>
              <a:xfrm>
                <a:off x="5506154" y="3516716"/>
                <a:ext cx="30289" cy="143873"/>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7" name="Freeform 123"/>
              <p:cNvSpPr/>
              <p:nvPr/>
            </p:nvSpPr>
            <p:spPr>
              <a:xfrm>
                <a:off x="5252483" y="3398084"/>
                <a:ext cx="188045" cy="382400"/>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8" name="Freeform 124"/>
              <p:cNvSpPr/>
              <p:nvPr/>
            </p:nvSpPr>
            <p:spPr>
              <a:xfrm>
                <a:off x="5449362" y="3398084"/>
                <a:ext cx="144647" cy="382400"/>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grpSp>
        <p:nvGrpSpPr>
          <p:cNvPr id="7" name="组合 6"/>
          <p:cNvGrpSpPr/>
          <p:nvPr/>
        </p:nvGrpSpPr>
        <p:grpSpPr>
          <a:xfrm>
            <a:off x="4151086" y="1998373"/>
            <a:ext cx="1872000" cy="1872000"/>
            <a:chOff x="4151086" y="1998373"/>
            <a:chExt cx="1872000" cy="1872000"/>
          </a:xfrm>
          <a:effectLst>
            <a:outerShdw blurRad="50800" dist="38100" dir="8100000" algn="tr" rotWithShape="0">
              <a:prstClr val="black">
                <a:alpha val="40000"/>
              </a:prstClr>
            </a:outerShdw>
          </a:effectLst>
        </p:grpSpPr>
        <p:sp>
          <p:nvSpPr>
            <p:cNvPr id="12" name="菱形 11"/>
            <p:cNvSpPr/>
            <p:nvPr/>
          </p:nvSpPr>
          <p:spPr>
            <a:xfrm>
              <a:off x="4151086" y="1998373"/>
              <a:ext cx="1872000" cy="1872000"/>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菱形 19"/>
            <p:cNvSpPr/>
            <p:nvPr/>
          </p:nvSpPr>
          <p:spPr>
            <a:xfrm>
              <a:off x="4271627" y="2121698"/>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p:cNvGrpSpPr/>
            <p:nvPr/>
          </p:nvGrpSpPr>
          <p:grpSpPr>
            <a:xfrm>
              <a:off x="4856051" y="2706122"/>
              <a:ext cx="476551" cy="476551"/>
              <a:chOff x="9816030" y="1103691"/>
              <a:chExt cx="382400" cy="382400"/>
            </a:xfrm>
            <a:solidFill>
              <a:schemeClr val="bg1"/>
            </a:solidFill>
          </p:grpSpPr>
          <p:sp>
            <p:nvSpPr>
              <p:cNvPr id="33"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4"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5"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grpSp>
        <p:nvGrpSpPr>
          <p:cNvPr id="36" name="组合 35"/>
          <p:cNvGrpSpPr/>
          <p:nvPr/>
        </p:nvGrpSpPr>
        <p:grpSpPr>
          <a:xfrm>
            <a:off x="8056337" y="2444610"/>
            <a:ext cx="3399063" cy="1122074"/>
            <a:chOff x="6383522" y="1387866"/>
            <a:chExt cx="3709735" cy="1122074"/>
          </a:xfrm>
        </p:grpSpPr>
        <p:sp>
          <p:nvSpPr>
            <p:cNvPr id="37" name="文本框 36"/>
            <p:cNvSpPr txBox="1"/>
            <p:nvPr/>
          </p:nvSpPr>
          <p:spPr>
            <a:xfrm>
              <a:off x="6383522" y="1387866"/>
              <a:ext cx="1775910"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38" name="文本框 37"/>
            <p:cNvSpPr txBox="1"/>
            <p:nvPr/>
          </p:nvSpPr>
          <p:spPr>
            <a:xfrm>
              <a:off x="6391365" y="1655860"/>
              <a:ext cx="3701892" cy="8540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 . </a:t>
              </a:r>
            </a:p>
          </p:txBody>
        </p:sp>
      </p:grpSp>
      <p:grpSp>
        <p:nvGrpSpPr>
          <p:cNvPr id="39" name="组合 38"/>
          <p:cNvGrpSpPr/>
          <p:nvPr/>
        </p:nvGrpSpPr>
        <p:grpSpPr>
          <a:xfrm>
            <a:off x="686115" y="2444610"/>
            <a:ext cx="3410701" cy="1109374"/>
            <a:chOff x="6391365" y="1400566"/>
            <a:chExt cx="3722436" cy="1109374"/>
          </a:xfrm>
        </p:grpSpPr>
        <p:sp>
          <p:nvSpPr>
            <p:cNvPr id="40" name="文本框 39"/>
            <p:cNvSpPr txBox="1"/>
            <p:nvPr/>
          </p:nvSpPr>
          <p:spPr>
            <a:xfrm>
              <a:off x="8337890" y="1400566"/>
              <a:ext cx="1775911"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41" name="文本框 40"/>
            <p:cNvSpPr txBox="1"/>
            <p:nvPr/>
          </p:nvSpPr>
          <p:spPr>
            <a:xfrm>
              <a:off x="6391365" y="1655860"/>
              <a:ext cx="3701892" cy="8540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a:t>
              </a:r>
            </a:p>
          </p:txBody>
        </p:sp>
      </p:grpSp>
      <p:grpSp>
        <p:nvGrpSpPr>
          <p:cNvPr id="45" name="组合 44"/>
          <p:cNvGrpSpPr/>
          <p:nvPr/>
        </p:nvGrpSpPr>
        <p:grpSpPr>
          <a:xfrm>
            <a:off x="694870" y="4258202"/>
            <a:ext cx="10785931" cy="1799750"/>
            <a:chOff x="6369660" y="1318924"/>
            <a:chExt cx="11771757" cy="1799750"/>
          </a:xfrm>
        </p:grpSpPr>
        <p:sp>
          <p:nvSpPr>
            <p:cNvPr id="46" name="文本框 45"/>
            <p:cNvSpPr txBox="1"/>
            <p:nvPr/>
          </p:nvSpPr>
          <p:spPr>
            <a:xfrm>
              <a:off x="6369660" y="1318924"/>
              <a:ext cx="2053373" cy="4001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dirty="0">
                  <a:solidFill>
                    <a:srgbClr val="184172"/>
                  </a:solidFill>
                  <a:latin typeface="+mn-lt"/>
                  <a:ea typeface="+mn-ea"/>
                  <a:cs typeface="+mn-ea"/>
                  <a:sym typeface="+mn-lt"/>
                </a:rPr>
                <a:t>输入标题文本</a:t>
              </a:r>
            </a:p>
          </p:txBody>
        </p:sp>
        <p:sp>
          <p:nvSpPr>
            <p:cNvPr id="47" name="文本框 46"/>
            <p:cNvSpPr txBox="1"/>
            <p:nvPr/>
          </p:nvSpPr>
          <p:spPr>
            <a:xfrm>
              <a:off x="6391364" y="1641346"/>
              <a:ext cx="11750053" cy="1477328"/>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latin typeface="+mn-lt"/>
                  <a:ea typeface="+mn-ea"/>
                  <a:cs typeface="+mn-ea"/>
                  <a:sym typeface="+mn-lt"/>
                </a:rPr>
                <a:t>Distant Time by Rabindranath. I know not from what distant time .thou art ever coming nearer to meet me. Distant Time by Rabindranath. I know not from what distant time . </a:t>
              </a:r>
            </a:p>
            <a:p>
              <a:pPr algn="l">
                <a:lnSpc>
                  <a:spcPct val="150000"/>
                </a:lnSpc>
              </a:pPr>
              <a:r>
                <a:rPr lang="en-US" altLang="zh-CN" sz="1200" dirty="0">
                  <a:latin typeface="+mn-lt"/>
                  <a:ea typeface="+mn-ea"/>
                  <a:cs typeface="+mn-ea"/>
                  <a:sym typeface="+mn-lt"/>
                </a:rPr>
                <a:t>I know not from what distant time .thou art ever coming nearer to meet me. </a:t>
              </a:r>
            </a:p>
            <a:p>
              <a:pPr algn="l">
                <a:lnSpc>
                  <a:spcPct val="150000"/>
                </a:lnSpc>
              </a:pPr>
              <a:r>
                <a:rPr lang="en-US" altLang="zh-CN" sz="1200" dirty="0">
                  <a:latin typeface="+mn-lt"/>
                  <a:ea typeface="+mn-ea"/>
                  <a:cs typeface="+mn-ea"/>
                  <a:sym typeface="+mn-lt"/>
                </a:rPr>
                <a:t>Distant Time by Rabindranath. I know not from what distant time .thou art ever coming nearer to meet me. Distant Time by Rabindranath. I know not from what distant time . </a:t>
              </a: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6076" y="323047"/>
            <a:ext cx="2851486" cy="592053"/>
            <a:chOff x="384176" y="265897"/>
            <a:chExt cx="2851486" cy="592053"/>
          </a:xfrm>
        </p:grpSpPr>
        <p:grpSp>
          <p:nvGrpSpPr>
            <p:cNvPr id="5" name="组合 4"/>
            <p:cNvGrpSpPr/>
            <p:nvPr/>
          </p:nvGrpSpPr>
          <p:grpSpPr>
            <a:xfrm>
              <a:off x="384176" y="307549"/>
              <a:ext cx="377371" cy="507162"/>
              <a:chOff x="899886" y="361978"/>
              <a:chExt cx="377371" cy="507162"/>
            </a:xfrm>
          </p:grpSpPr>
          <p:sp>
            <p:nvSpPr>
              <p:cNvPr id="9" name="等腰三角形 8"/>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825047" y="265897"/>
              <a:ext cx="2410615" cy="592053"/>
              <a:chOff x="5287963" y="239774"/>
              <a:chExt cx="2410615" cy="592053"/>
            </a:xfrm>
          </p:grpSpPr>
          <p:sp>
            <p:nvSpPr>
              <p:cNvPr id="7"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经验总结</a:t>
                </a:r>
              </a:p>
            </p:txBody>
          </p:sp>
          <p:sp>
            <p:nvSpPr>
              <p:cNvPr id="8"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43" name="koppt-圆形">
            <a:extLst>
              <a:ext uri="{FF2B5EF4-FFF2-40B4-BE49-F238E27FC236}">
                <a16:creationId xmlns:a16="http://schemas.microsoft.com/office/drawing/2014/main" id="{E6114723-51C8-47F3-B5B9-5298FA2639E3}"/>
              </a:ext>
            </a:extLst>
          </p:cNvPr>
          <p:cNvSpPr/>
          <p:nvPr/>
        </p:nvSpPr>
        <p:spPr>
          <a:xfrm>
            <a:off x="6270968" y="1536882"/>
            <a:ext cx="1772725" cy="2110859"/>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Franklin Gothic Book"/>
              <a:ea typeface="新細明體"/>
              <a:cs typeface="+mn-ea"/>
              <a:sym typeface="+mn-lt"/>
            </a:endParaRPr>
          </a:p>
        </p:txBody>
      </p:sp>
      <p:sp>
        <p:nvSpPr>
          <p:cNvPr id="44" name="koppt-圆形">
            <a:extLst>
              <a:ext uri="{FF2B5EF4-FFF2-40B4-BE49-F238E27FC236}">
                <a16:creationId xmlns:a16="http://schemas.microsoft.com/office/drawing/2014/main" id="{ED5869E4-773A-4EDF-B86D-043714A831A6}"/>
              </a:ext>
            </a:extLst>
          </p:cNvPr>
          <p:cNvSpPr/>
          <p:nvPr/>
        </p:nvSpPr>
        <p:spPr>
          <a:xfrm rot="5400000">
            <a:off x="6104089" y="3272100"/>
            <a:ext cx="1772723" cy="2110860"/>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Franklin Gothic Book"/>
              <a:ea typeface="新細明體"/>
              <a:cs typeface="+mn-ea"/>
              <a:sym typeface="+mn-lt"/>
            </a:endParaRPr>
          </a:p>
        </p:txBody>
      </p:sp>
      <p:sp>
        <p:nvSpPr>
          <p:cNvPr id="45" name="koppt-圆形">
            <a:extLst>
              <a:ext uri="{FF2B5EF4-FFF2-40B4-BE49-F238E27FC236}">
                <a16:creationId xmlns:a16="http://schemas.microsoft.com/office/drawing/2014/main" id="{16C2F5BE-888C-48C5-A4E4-8369B5FF4B5B}"/>
              </a:ext>
            </a:extLst>
          </p:cNvPr>
          <p:cNvSpPr/>
          <p:nvPr/>
        </p:nvSpPr>
        <p:spPr>
          <a:xfrm rot="10800000">
            <a:off x="4367099" y="3117401"/>
            <a:ext cx="1772725" cy="2110859"/>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Franklin Gothic Book"/>
              <a:ea typeface="新細明體"/>
              <a:cs typeface="+mn-ea"/>
              <a:sym typeface="+mn-lt"/>
            </a:endParaRPr>
          </a:p>
        </p:txBody>
      </p:sp>
      <p:sp>
        <p:nvSpPr>
          <p:cNvPr id="46" name="koppt-圆形">
            <a:extLst>
              <a:ext uri="{FF2B5EF4-FFF2-40B4-BE49-F238E27FC236}">
                <a16:creationId xmlns:a16="http://schemas.microsoft.com/office/drawing/2014/main" id="{BD692677-F5AA-43E9-8651-9B15487EB2A6}"/>
              </a:ext>
            </a:extLst>
          </p:cNvPr>
          <p:cNvSpPr/>
          <p:nvPr/>
        </p:nvSpPr>
        <p:spPr>
          <a:xfrm rot="16200000">
            <a:off x="4528119" y="1380409"/>
            <a:ext cx="1772723" cy="2110860"/>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900" b="0" i="0" u="none" strike="noStrike" kern="0" cap="none" spc="0" normalizeH="0" baseline="0" noProof="0">
              <a:ln>
                <a:noFill/>
              </a:ln>
              <a:solidFill>
                <a:prstClr val="white"/>
              </a:solidFill>
              <a:effectLst/>
              <a:uLnTx/>
              <a:uFillTx/>
              <a:latin typeface="Franklin Gothic Book"/>
              <a:ea typeface="新細明體"/>
              <a:cs typeface="+mn-ea"/>
              <a:sym typeface="+mn-lt"/>
            </a:endParaRPr>
          </a:p>
        </p:txBody>
      </p:sp>
      <p:grpSp>
        <p:nvGrpSpPr>
          <p:cNvPr id="47" name="Group 6">
            <a:extLst>
              <a:ext uri="{FF2B5EF4-FFF2-40B4-BE49-F238E27FC236}">
                <a16:creationId xmlns:a16="http://schemas.microsoft.com/office/drawing/2014/main" id="{77CA3CAC-4BCD-45E8-9782-5E9E6D720457}"/>
              </a:ext>
            </a:extLst>
          </p:cNvPr>
          <p:cNvGrpSpPr/>
          <p:nvPr/>
        </p:nvGrpSpPr>
        <p:grpSpPr>
          <a:xfrm>
            <a:off x="6838033" y="4146513"/>
            <a:ext cx="304833" cy="406908"/>
            <a:chOff x="770054" y="4554537"/>
            <a:chExt cx="348456" cy="465138"/>
          </a:xfrm>
          <a:solidFill>
            <a:sysClr val="window" lastClr="FFFFFF"/>
          </a:solidFill>
        </p:grpSpPr>
        <p:sp>
          <p:nvSpPr>
            <p:cNvPr id="48" name="AutoShape 108">
              <a:extLst>
                <a:ext uri="{FF2B5EF4-FFF2-40B4-BE49-F238E27FC236}">
                  <a16:creationId xmlns:a16="http://schemas.microsoft.com/office/drawing/2014/main" id="{37EDB504-F9BC-4C5C-AC76-7FBCBEF5EFA2}"/>
                </a:ext>
              </a:extLst>
            </p:cNvPr>
            <p:cNvSpPr>
              <a:spLocks/>
            </p:cNvSpPr>
            <p:nvPr/>
          </p:nvSpPr>
          <p:spPr bwMode="auto">
            <a:xfrm>
              <a:off x="856573" y="4641849"/>
              <a:ext cx="174625" cy="174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49" name="AutoShape 109">
              <a:extLst>
                <a:ext uri="{FF2B5EF4-FFF2-40B4-BE49-F238E27FC236}">
                  <a16:creationId xmlns:a16="http://schemas.microsoft.com/office/drawing/2014/main" id="{6C42A8E4-3A73-40B0-BE1D-F2C5513322EB}"/>
                </a:ext>
              </a:extLst>
            </p:cNvPr>
            <p:cNvSpPr>
              <a:spLocks/>
            </p:cNvSpPr>
            <p:nvPr/>
          </p:nvSpPr>
          <p:spPr bwMode="auto">
            <a:xfrm>
              <a:off x="770054" y="455453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50" name="Group 9">
            <a:extLst>
              <a:ext uri="{FF2B5EF4-FFF2-40B4-BE49-F238E27FC236}">
                <a16:creationId xmlns:a16="http://schemas.microsoft.com/office/drawing/2014/main" id="{505FC7E6-058F-4BA8-BB7E-C4F11E26A6D5}"/>
              </a:ext>
            </a:extLst>
          </p:cNvPr>
          <p:cNvGrpSpPr/>
          <p:nvPr/>
        </p:nvGrpSpPr>
        <p:grpSpPr>
          <a:xfrm>
            <a:off x="5179701" y="4042805"/>
            <a:ext cx="406214" cy="304834"/>
            <a:chOff x="712110" y="4037334"/>
            <a:chExt cx="464344" cy="348456"/>
          </a:xfrm>
          <a:solidFill>
            <a:sysClr val="window" lastClr="FFFFFF"/>
          </a:solidFill>
        </p:grpSpPr>
        <p:sp>
          <p:nvSpPr>
            <p:cNvPr id="51" name="AutoShape 118">
              <a:extLst>
                <a:ext uri="{FF2B5EF4-FFF2-40B4-BE49-F238E27FC236}">
                  <a16:creationId xmlns:a16="http://schemas.microsoft.com/office/drawing/2014/main" id="{D209491D-58DD-4EAF-AE49-D2213D615B95}"/>
                </a:ext>
              </a:extLst>
            </p:cNvPr>
            <p:cNvSpPr>
              <a:spLocks/>
            </p:cNvSpPr>
            <p:nvPr/>
          </p:nvSpPr>
          <p:spPr bwMode="auto">
            <a:xfrm>
              <a:off x="712110" y="403733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2" name="AutoShape 119">
              <a:extLst>
                <a:ext uri="{FF2B5EF4-FFF2-40B4-BE49-F238E27FC236}">
                  <a16:creationId xmlns:a16="http://schemas.microsoft.com/office/drawing/2014/main" id="{F4AE0696-1404-465C-A8A2-B9B584A7AFE1}"/>
                </a:ext>
              </a:extLst>
            </p:cNvPr>
            <p:cNvSpPr>
              <a:spLocks/>
            </p:cNvSpPr>
            <p:nvPr/>
          </p:nvSpPr>
          <p:spPr bwMode="auto">
            <a:xfrm>
              <a:off x="1001829" y="416750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53" name="Group 18">
            <a:extLst>
              <a:ext uri="{FF2B5EF4-FFF2-40B4-BE49-F238E27FC236}">
                <a16:creationId xmlns:a16="http://schemas.microsoft.com/office/drawing/2014/main" id="{72BCA0B5-AED6-4DE8-B359-721393F05AC2}"/>
              </a:ext>
            </a:extLst>
          </p:cNvPr>
          <p:cNvGrpSpPr/>
          <p:nvPr/>
        </p:nvGrpSpPr>
        <p:grpSpPr>
          <a:xfrm>
            <a:off x="6957979" y="2480644"/>
            <a:ext cx="355524" cy="406214"/>
            <a:chOff x="9943081" y="5220236"/>
            <a:chExt cx="711047" cy="812427"/>
          </a:xfrm>
        </p:grpSpPr>
        <p:sp>
          <p:nvSpPr>
            <p:cNvPr id="54" name="AutoShape 131">
              <a:extLst>
                <a:ext uri="{FF2B5EF4-FFF2-40B4-BE49-F238E27FC236}">
                  <a16:creationId xmlns:a16="http://schemas.microsoft.com/office/drawing/2014/main" id="{DAD26F84-B4A3-422B-9D47-A687E4A9EA0F}"/>
                </a:ext>
              </a:extLst>
            </p:cNvPr>
            <p:cNvSpPr>
              <a:spLocks/>
            </p:cNvSpPr>
            <p:nvPr/>
          </p:nvSpPr>
          <p:spPr bwMode="auto">
            <a:xfrm>
              <a:off x="9943081" y="5220236"/>
              <a:ext cx="711047" cy="8124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5" name="AutoShape 132">
              <a:extLst>
                <a:ext uri="{FF2B5EF4-FFF2-40B4-BE49-F238E27FC236}">
                  <a16:creationId xmlns:a16="http://schemas.microsoft.com/office/drawing/2014/main" id="{9759DB9D-B3A7-4D08-8DA8-34534C542455}"/>
                </a:ext>
              </a:extLst>
            </p:cNvPr>
            <p:cNvSpPr>
              <a:spLocks/>
            </p:cNvSpPr>
            <p:nvPr/>
          </p:nvSpPr>
          <p:spPr bwMode="auto">
            <a:xfrm>
              <a:off x="10095846" y="5549374"/>
              <a:ext cx="101380" cy="3819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6" name="AutoShape 133">
              <a:extLst>
                <a:ext uri="{FF2B5EF4-FFF2-40B4-BE49-F238E27FC236}">
                  <a16:creationId xmlns:a16="http://schemas.microsoft.com/office/drawing/2014/main" id="{0780666A-2C87-4370-941E-8423C6866D0A}"/>
                </a:ext>
              </a:extLst>
            </p:cNvPr>
            <p:cNvSpPr>
              <a:spLocks/>
            </p:cNvSpPr>
            <p:nvPr/>
          </p:nvSpPr>
          <p:spPr bwMode="auto">
            <a:xfrm>
              <a:off x="10248609" y="5549374"/>
              <a:ext cx="101380" cy="3819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7" name="AutoShape 134">
              <a:extLst>
                <a:ext uri="{FF2B5EF4-FFF2-40B4-BE49-F238E27FC236}">
                  <a16:creationId xmlns:a16="http://schemas.microsoft.com/office/drawing/2014/main" id="{614FE233-7B30-4FF4-BF34-08D77B43ACB1}"/>
                </a:ext>
              </a:extLst>
            </p:cNvPr>
            <p:cNvSpPr>
              <a:spLocks/>
            </p:cNvSpPr>
            <p:nvPr/>
          </p:nvSpPr>
          <p:spPr bwMode="auto">
            <a:xfrm>
              <a:off x="10399985" y="5549374"/>
              <a:ext cx="101380" cy="3819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58" name="AutoShape 149">
            <a:extLst>
              <a:ext uri="{FF2B5EF4-FFF2-40B4-BE49-F238E27FC236}">
                <a16:creationId xmlns:a16="http://schemas.microsoft.com/office/drawing/2014/main" id="{3F0F93D2-839A-4A6D-A29D-BA9644A23B6A}"/>
              </a:ext>
            </a:extLst>
          </p:cNvPr>
          <p:cNvSpPr>
            <a:spLocks/>
          </p:cNvSpPr>
          <p:nvPr/>
        </p:nvSpPr>
        <p:spPr bwMode="auto">
          <a:xfrm>
            <a:off x="5196889" y="2299975"/>
            <a:ext cx="406214" cy="2923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9" name="Rectangle 19">
            <a:extLst>
              <a:ext uri="{FF2B5EF4-FFF2-40B4-BE49-F238E27FC236}">
                <a16:creationId xmlns:a16="http://schemas.microsoft.com/office/drawing/2014/main" id="{505CF77D-A1DA-4615-9C88-42150737C7EB}"/>
              </a:ext>
            </a:extLst>
          </p:cNvPr>
          <p:cNvSpPr/>
          <p:nvPr/>
        </p:nvSpPr>
        <p:spPr>
          <a:xfrm>
            <a:off x="9407155" y="1974941"/>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0" name="Rectangle 20">
            <a:extLst>
              <a:ext uri="{FF2B5EF4-FFF2-40B4-BE49-F238E27FC236}">
                <a16:creationId xmlns:a16="http://schemas.microsoft.com/office/drawing/2014/main" id="{D4A4DF12-3335-463F-83DB-62A1557BD9C6}"/>
              </a:ext>
            </a:extLst>
          </p:cNvPr>
          <p:cNvSpPr/>
          <p:nvPr/>
        </p:nvSpPr>
        <p:spPr>
          <a:xfrm>
            <a:off x="8531761" y="2276092"/>
            <a:ext cx="2599022" cy="632475"/>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61" name="Rectangle 23">
            <a:extLst>
              <a:ext uri="{FF2B5EF4-FFF2-40B4-BE49-F238E27FC236}">
                <a16:creationId xmlns:a16="http://schemas.microsoft.com/office/drawing/2014/main" id="{02C307DB-A1B7-4E5F-9DB7-6DBEFE73B11F}"/>
              </a:ext>
            </a:extLst>
          </p:cNvPr>
          <p:cNvSpPr/>
          <p:nvPr/>
        </p:nvSpPr>
        <p:spPr>
          <a:xfrm>
            <a:off x="9407155" y="3894957"/>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2" name="Rectangle 24">
            <a:extLst>
              <a:ext uri="{FF2B5EF4-FFF2-40B4-BE49-F238E27FC236}">
                <a16:creationId xmlns:a16="http://schemas.microsoft.com/office/drawing/2014/main" id="{A63E17D4-7E72-4332-8804-349101254918}"/>
              </a:ext>
            </a:extLst>
          </p:cNvPr>
          <p:cNvSpPr/>
          <p:nvPr/>
        </p:nvSpPr>
        <p:spPr>
          <a:xfrm>
            <a:off x="8531761" y="4196106"/>
            <a:ext cx="2599022" cy="632475"/>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63" name="Rectangle 25">
            <a:extLst>
              <a:ext uri="{FF2B5EF4-FFF2-40B4-BE49-F238E27FC236}">
                <a16:creationId xmlns:a16="http://schemas.microsoft.com/office/drawing/2014/main" id="{DCE89F87-5742-494B-B86F-EBAA16C8B9B8}"/>
              </a:ext>
            </a:extLst>
          </p:cNvPr>
          <p:cNvSpPr/>
          <p:nvPr/>
        </p:nvSpPr>
        <p:spPr>
          <a:xfrm>
            <a:off x="1264493" y="1974941"/>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4" name="Rectangle 26">
            <a:extLst>
              <a:ext uri="{FF2B5EF4-FFF2-40B4-BE49-F238E27FC236}">
                <a16:creationId xmlns:a16="http://schemas.microsoft.com/office/drawing/2014/main" id="{779B6A9F-66C6-487C-BC1F-AE49D810524A}"/>
              </a:ext>
            </a:extLst>
          </p:cNvPr>
          <p:cNvSpPr/>
          <p:nvPr/>
        </p:nvSpPr>
        <p:spPr>
          <a:xfrm>
            <a:off x="1264492" y="2276092"/>
            <a:ext cx="2599022" cy="632475"/>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65" name="Rectangle 27">
            <a:extLst>
              <a:ext uri="{FF2B5EF4-FFF2-40B4-BE49-F238E27FC236}">
                <a16:creationId xmlns:a16="http://schemas.microsoft.com/office/drawing/2014/main" id="{70F1EF0E-B3AC-4B50-943E-DE58A03A6885}"/>
              </a:ext>
            </a:extLst>
          </p:cNvPr>
          <p:cNvSpPr/>
          <p:nvPr/>
        </p:nvSpPr>
        <p:spPr>
          <a:xfrm>
            <a:off x="1264493" y="3894957"/>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6" name="Rectangle 28">
            <a:extLst>
              <a:ext uri="{FF2B5EF4-FFF2-40B4-BE49-F238E27FC236}">
                <a16:creationId xmlns:a16="http://schemas.microsoft.com/office/drawing/2014/main" id="{25675F59-3FE6-4A8F-9658-7FF40F2560B8}"/>
              </a:ext>
            </a:extLst>
          </p:cNvPr>
          <p:cNvSpPr/>
          <p:nvPr/>
        </p:nvSpPr>
        <p:spPr>
          <a:xfrm>
            <a:off x="1264492" y="4196106"/>
            <a:ext cx="2599022" cy="632475"/>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a:t>
            </a:r>
          </a:p>
        </p:txBody>
      </p:sp>
      <p:sp>
        <p:nvSpPr>
          <p:cNvPr id="67" name="Oval 30">
            <a:extLst>
              <a:ext uri="{FF2B5EF4-FFF2-40B4-BE49-F238E27FC236}">
                <a16:creationId xmlns:a16="http://schemas.microsoft.com/office/drawing/2014/main" id="{5F931397-D2DD-4D9A-9B6C-78C10E57624F}"/>
              </a:ext>
            </a:extLst>
          </p:cNvPr>
          <p:cNvSpPr/>
          <p:nvPr/>
        </p:nvSpPr>
        <p:spPr>
          <a:xfrm>
            <a:off x="745448" y="2061558"/>
            <a:ext cx="429065" cy="429065"/>
          </a:xfrm>
          <a:prstGeom prst="ellipse">
            <a:avLst/>
          </a:pr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68" name="Oval 31">
            <a:extLst>
              <a:ext uri="{FF2B5EF4-FFF2-40B4-BE49-F238E27FC236}">
                <a16:creationId xmlns:a16="http://schemas.microsoft.com/office/drawing/2014/main" id="{597B5D00-C261-42E7-BB5E-0A8290FDF7A6}"/>
              </a:ext>
            </a:extLst>
          </p:cNvPr>
          <p:cNvSpPr/>
          <p:nvPr/>
        </p:nvSpPr>
        <p:spPr>
          <a:xfrm>
            <a:off x="745448" y="3988199"/>
            <a:ext cx="429065" cy="429065"/>
          </a:xfrm>
          <a:prstGeom prst="ellipse">
            <a:avLst/>
          </a:pr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69" name="Oval 32">
            <a:extLst>
              <a:ext uri="{FF2B5EF4-FFF2-40B4-BE49-F238E27FC236}">
                <a16:creationId xmlns:a16="http://schemas.microsoft.com/office/drawing/2014/main" id="{D4B0A5FA-E727-4964-A953-4F7D9D6AAA99}"/>
              </a:ext>
            </a:extLst>
          </p:cNvPr>
          <p:cNvSpPr/>
          <p:nvPr/>
        </p:nvSpPr>
        <p:spPr>
          <a:xfrm>
            <a:off x="11242077" y="2061558"/>
            <a:ext cx="429065" cy="429065"/>
          </a:xfrm>
          <a:prstGeom prst="ellipse">
            <a:avLst/>
          </a:prstGeom>
          <a:solidFill>
            <a:srgbClr val="526188"/>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prstClr val="black"/>
              </a:solidFill>
              <a:effectLst/>
              <a:uLnTx/>
              <a:uFillTx/>
              <a:latin typeface="Franklin Gothic Book"/>
              <a:ea typeface="+mn-ea"/>
              <a:cs typeface="+mn-cs"/>
              <a:sym typeface="+mn-lt"/>
            </a:endParaRPr>
          </a:p>
        </p:txBody>
      </p:sp>
      <p:sp>
        <p:nvSpPr>
          <p:cNvPr id="70" name="Oval 33">
            <a:extLst>
              <a:ext uri="{FF2B5EF4-FFF2-40B4-BE49-F238E27FC236}">
                <a16:creationId xmlns:a16="http://schemas.microsoft.com/office/drawing/2014/main" id="{BBEB7023-0EC2-4E68-AA4E-BB3816A15AD4}"/>
              </a:ext>
            </a:extLst>
          </p:cNvPr>
          <p:cNvSpPr/>
          <p:nvPr/>
        </p:nvSpPr>
        <p:spPr>
          <a:xfrm>
            <a:off x="11242077" y="3988199"/>
            <a:ext cx="429065" cy="429065"/>
          </a:xfrm>
          <a:prstGeom prst="ellipse">
            <a:avLst/>
          </a:prstGeom>
          <a:solidFill>
            <a:srgbClr val="E7C7A0"/>
          </a:solidFill>
          <a:ln w="254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71" name="Rectangle 37">
            <a:extLst>
              <a:ext uri="{FF2B5EF4-FFF2-40B4-BE49-F238E27FC236}">
                <a16:creationId xmlns:a16="http://schemas.microsoft.com/office/drawing/2014/main" id="{E1271F32-FAFC-4DA3-A02B-0D0ED47FE31A}"/>
              </a:ext>
            </a:extLst>
          </p:cNvPr>
          <p:cNvSpPr/>
          <p:nvPr/>
        </p:nvSpPr>
        <p:spPr>
          <a:xfrm>
            <a:off x="817984" y="2108136"/>
            <a:ext cx="283984" cy="344377"/>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white"/>
                </a:solidFill>
                <a:latin typeface="Franklin Gothic Book"/>
                <a:ea typeface="宋体" pitchFamily="2" charset="-122"/>
                <a:sym typeface="+mn-lt"/>
              </a:rPr>
              <a:t>A</a:t>
            </a:r>
          </a:p>
        </p:txBody>
      </p:sp>
      <p:sp>
        <p:nvSpPr>
          <p:cNvPr id="72" name="Rectangle 38">
            <a:extLst>
              <a:ext uri="{FF2B5EF4-FFF2-40B4-BE49-F238E27FC236}">
                <a16:creationId xmlns:a16="http://schemas.microsoft.com/office/drawing/2014/main" id="{F8D474FE-F07D-47EC-8D14-33F1E90279FE}"/>
              </a:ext>
            </a:extLst>
          </p:cNvPr>
          <p:cNvSpPr/>
          <p:nvPr/>
        </p:nvSpPr>
        <p:spPr>
          <a:xfrm>
            <a:off x="817984" y="4053714"/>
            <a:ext cx="283984" cy="344377"/>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white"/>
                </a:solidFill>
                <a:latin typeface="Franklin Gothic Book"/>
                <a:ea typeface="宋体" pitchFamily="2" charset="-122"/>
                <a:sym typeface="+mn-lt"/>
              </a:rPr>
              <a:t>B</a:t>
            </a:r>
          </a:p>
        </p:txBody>
      </p:sp>
      <p:sp>
        <p:nvSpPr>
          <p:cNvPr id="73" name="Rectangle 39">
            <a:extLst>
              <a:ext uri="{FF2B5EF4-FFF2-40B4-BE49-F238E27FC236}">
                <a16:creationId xmlns:a16="http://schemas.microsoft.com/office/drawing/2014/main" id="{97F21D09-53A7-4820-BAA7-CCC0071D79B0}"/>
              </a:ext>
            </a:extLst>
          </p:cNvPr>
          <p:cNvSpPr/>
          <p:nvPr/>
        </p:nvSpPr>
        <p:spPr>
          <a:xfrm>
            <a:off x="11301640" y="2108136"/>
            <a:ext cx="283984" cy="344377"/>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white"/>
                </a:solidFill>
                <a:latin typeface="Franklin Gothic Book"/>
                <a:ea typeface="宋体" pitchFamily="2" charset="-122"/>
                <a:sym typeface="+mn-lt"/>
              </a:rPr>
              <a:t>C</a:t>
            </a:r>
          </a:p>
        </p:txBody>
      </p:sp>
      <p:sp>
        <p:nvSpPr>
          <p:cNvPr id="74" name="Rectangle 40">
            <a:extLst>
              <a:ext uri="{FF2B5EF4-FFF2-40B4-BE49-F238E27FC236}">
                <a16:creationId xmlns:a16="http://schemas.microsoft.com/office/drawing/2014/main" id="{BC794650-6F90-4B98-96EC-1DC4B6A8D112}"/>
              </a:ext>
            </a:extLst>
          </p:cNvPr>
          <p:cNvSpPr/>
          <p:nvPr/>
        </p:nvSpPr>
        <p:spPr>
          <a:xfrm>
            <a:off x="11301640" y="4053714"/>
            <a:ext cx="283984" cy="344377"/>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white"/>
                </a:solidFill>
                <a:latin typeface="Franklin Gothic Book"/>
                <a:ea typeface="宋体" pitchFamily="2" charset="-122"/>
                <a:sym typeface="+mn-lt"/>
              </a:rPr>
              <a:t>D</a:t>
            </a:r>
          </a:p>
        </p:txBody>
      </p:sp>
    </p:spTree>
    <p:extLst>
      <p:ext uri="{BB962C8B-B14F-4D97-AF65-F5344CB8AC3E}">
        <p14:creationId xmlns:p14="http://schemas.microsoft.com/office/powerpoint/2010/main" val="2074959562"/>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6076" y="323047"/>
            <a:ext cx="2851486" cy="592053"/>
            <a:chOff x="384176" y="265897"/>
            <a:chExt cx="2851486" cy="592053"/>
          </a:xfrm>
        </p:grpSpPr>
        <p:grpSp>
          <p:nvGrpSpPr>
            <p:cNvPr id="3" name="组合 2"/>
            <p:cNvGrpSpPr/>
            <p:nvPr/>
          </p:nvGrpSpPr>
          <p:grpSpPr>
            <a:xfrm>
              <a:off x="384176" y="307549"/>
              <a:ext cx="377371" cy="507162"/>
              <a:chOff x="899886" y="361978"/>
              <a:chExt cx="377371" cy="507162"/>
            </a:xfrm>
          </p:grpSpPr>
          <p:sp>
            <p:nvSpPr>
              <p:cNvPr id="7" name="等腰三角形 6"/>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p:cNvGrpSpPr/>
            <p:nvPr/>
          </p:nvGrpSpPr>
          <p:grpSpPr>
            <a:xfrm>
              <a:off x="825047" y="265897"/>
              <a:ext cx="2410615" cy="592053"/>
              <a:chOff x="5287963" y="239774"/>
              <a:chExt cx="2410615" cy="592053"/>
            </a:xfrm>
          </p:grpSpPr>
          <p:sp>
            <p:nvSpPr>
              <p:cNvPr id="5"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经验总结</a:t>
                </a:r>
              </a:p>
            </p:txBody>
          </p:sp>
          <p:sp>
            <p:nvSpPr>
              <p:cNvPr id="6"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47" name="koppt-圆形">
            <a:extLst>
              <a:ext uri="{FF2B5EF4-FFF2-40B4-BE49-F238E27FC236}">
                <a16:creationId xmlns:a16="http://schemas.microsoft.com/office/drawing/2014/main" id="{8AFDBFFC-F0E7-41E6-A700-A857525E70F1}"/>
              </a:ext>
            </a:extLst>
          </p:cNvPr>
          <p:cNvSpPr/>
          <p:nvPr/>
        </p:nvSpPr>
        <p:spPr>
          <a:xfrm rot="18911031">
            <a:off x="1626787" y="2636391"/>
            <a:ext cx="1594593" cy="1594592"/>
          </a:xfrm>
          <a:prstGeom prst="teardrop">
            <a:avLst/>
          </a:prstGeom>
          <a:solidFill>
            <a:srgbClr val="526188"/>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48" name="koppt-圆形">
            <a:extLst>
              <a:ext uri="{FF2B5EF4-FFF2-40B4-BE49-F238E27FC236}">
                <a16:creationId xmlns:a16="http://schemas.microsoft.com/office/drawing/2014/main" id="{90424769-5C05-4157-9D00-199E1142B25D}"/>
              </a:ext>
            </a:extLst>
          </p:cNvPr>
          <p:cNvSpPr/>
          <p:nvPr/>
        </p:nvSpPr>
        <p:spPr>
          <a:xfrm rot="18911031">
            <a:off x="3931108" y="2636391"/>
            <a:ext cx="1594593" cy="1594592"/>
          </a:xfrm>
          <a:prstGeom prst="teardrop">
            <a:avLst/>
          </a:prstGeom>
          <a:solidFill>
            <a:srgbClr val="E7C7A0"/>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prstClr val="white"/>
              </a:solidFill>
              <a:effectLst/>
              <a:uLnTx/>
              <a:uFillTx/>
              <a:latin typeface="Franklin Gothic Book"/>
              <a:ea typeface="黑体"/>
              <a:cs typeface="+mn-ea"/>
              <a:sym typeface="+mn-lt"/>
            </a:endParaRPr>
          </a:p>
        </p:txBody>
      </p:sp>
      <p:sp>
        <p:nvSpPr>
          <p:cNvPr id="49" name="koppt-圆形">
            <a:extLst>
              <a:ext uri="{FF2B5EF4-FFF2-40B4-BE49-F238E27FC236}">
                <a16:creationId xmlns:a16="http://schemas.microsoft.com/office/drawing/2014/main" id="{B0A7792A-BF16-4050-87AB-A5224C94D9AA}"/>
              </a:ext>
            </a:extLst>
          </p:cNvPr>
          <p:cNvSpPr/>
          <p:nvPr/>
        </p:nvSpPr>
        <p:spPr>
          <a:xfrm rot="18911031">
            <a:off x="6235427" y="2636391"/>
            <a:ext cx="1594593" cy="1594592"/>
          </a:xfrm>
          <a:prstGeom prst="teardrop">
            <a:avLst/>
          </a:prstGeom>
          <a:solidFill>
            <a:srgbClr val="526188"/>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50" name="koppt-圆形">
            <a:extLst>
              <a:ext uri="{FF2B5EF4-FFF2-40B4-BE49-F238E27FC236}">
                <a16:creationId xmlns:a16="http://schemas.microsoft.com/office/drawing/2014/main" id="{1E0F1B48-A132-4A59-88B7-61A5359C49CD}"/>
              </a:ext>
            </a:extLst>
          </p:cNvPr>
          <p:cNvSpPr/>
          <p:nvPr/>
        </p:nvSpPr>
        <p:spPr>
          <a:xfrm rot="18911031">
            <a:off x="8539745" y="2636391"/>
            <a:ext cx="1594593" cy="1594592"/>
          </a:xfrm>
          <a:prstGeom prst="teardrop">
            <a:avLst/>
          </a:prstGeom>
          <a:solidFill>
            <a:srgbClr val="E7C7A0"/>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51" name="Rectangle 28">
            <a:extLst>
              <a:ext uri="{FF2B5EF4-FFF2-40B4-BE49-F238E27FC236}">
                <a16:creationId xmlns:a16="http://schemas.microsoft.com/office/drawing/2014/main" id="{A72E6344-9CD6-4EFD-9FB5-427F793502C2}"/>
              </a:ext>
            </a:extLst>
          </p:cNvPr>
          <p:cNvSpPr/>
          <p:nvPr/>
        </p:nvSpPr>
        <p:spPr>
          <a:xfrm>
            <a:off x="1673491" y="3487011"/>
            <a:ext cx="1470848" cy="307776"/>
          </a:xfrm>
          <a:prstGeom prst="rect">
            <a:avLst/>
          </a:prstGeom>
        </p:spPr>
        <p:txBody>
          <a:bodyPr wrap="square" lIns="91428" tIns="45714" rIns="91428" bIns="45714">
            <a:spAutoFit/>
          </a:bodyPr>
          <a:lstStyle/>
          <a:p>
            <a:pPr algn="ctr" fontAlgn="base">
              <a:spcBef>
                <a:spcPct val="0"/>
              </a:spcBef>
              <a:spcAft>
                <a:spcPct val="0"/>
              </a:spcAft>
            </a:pPr>
            <a:r>
              <a:rPr lang="en-US" sz="1400" dirty="0">
                <a:solidFill>
                  <a:prstClr val="white"/>
                </a:solidFill>
                <a:latin typeface="Franklin Gothic Book"/>
                <a:ea typeface="宋体" pitchFamily="2" charset="-122"/>
                <a:sym typeface="+mn-lt"/>
              </a:rPr>
              <a:t>LOREM IPSUM</a:t>
            </a:r>
          </a:p>
        </p:txBody>
      </p:sp>
      <p:sp>
        <p:nvSpPr>
          <p:cNvPr id="52" name="Rectangle 9">
            <a:extLst>
              <a:ext uri="{FF2B5EF4-FFF2-40B4-BE49-F238E27FC236}">
                <a16:creationId xmlns:a16="http://schemas.microsoft.com/office/drawing/2014/main" id="{900BB654-63C2-466F-A3D0-F13D870A0BFE}"/>
              </a:ext>
            </a:extLst>
          </p:cNvPr>
          <p:cNvSpPr/>
          <p:nvPr/>
        </p:nvSpPr>
        <p:spPr>
          <a:xfrm>
            <a:off x="1966037" y="2972144"/>
            <a:ext cx="954356" cy="553998"/>
          </a:xfrm>
          <a:prstGeom prst="rect">
            <a:avLst/>
          </a:prstGeom>
        </p:spPr>
        <p:txBody>
          <a:bodyPr wrap="square" lIns="91428" tIns="45714" rIns="91428" bIns="45714">
            <a:spAutoFit/>
          </a:bodyPr>
          <a:lstStyle/>
          <a:p>
            <a:pPr algn="ctr" fontAlgn="base">
              <a:spcBef>
                <a:spcPct val="0"/>
              </a:spcBef>
              <a:spcAft>
                <a:spcPct val="0"/>
              </a:spcAft>
            </a:pPr>
            <a:r>
              <a:rPr lang="en-US" sz="3000" b="1" dirty="0">
                <a:solidFill>
                  <a:prstClr val="white"/>
                </a:solidFill>
                <a:latin typeface="Franklin Gothic Book"/>
                <a:ea typeface="宋体" pitchFamily="2" charset="-122"/>
                <a:sym typeface="+mn-lt"/>
              </a:rPr>
              <a:t>69</a:t>
            </a:r>
            <a:r>
              <a:rPr lang="en-US" altLang="zh-CN" sz="3000" b="1" dirty="0">
                <a:solidFill>
                  <a:prstClr val="white"/>
                </a:solidFill>
                <a:latin typeface="Franklin Gothic Book"/>
                <a:ea typeface="黑体"/>
                <a:cs typeface="+mn-ea"/>
                <a:sym typeface="+mn-lt"/>
              </a:rPr>
              <a:t>%</a:t>
            </a:r>
            <a:endParaRPr lang="en-US" sz="3000" b="1" dirty="0">
              <a:solidFill>
                <a:prstClr val="white"/>
              </a:solidFill>
              <a:latin typeface="Franklin Gothic Book"/>
              <a:ea typeface="宋体" pitchFamily="2" charset="-122"/>
              <a:sym typeface="+mn-lt"/>
            </a:endParaRPr>
          </a:p>
        </p:txBody>
      </p:sp>
      <p:sp>
        <p:nvSpPr>
          <p:cNvPr id="53" name="Rectangle 28">
            <a:extLst>
              <a:ext uri="{FF2B5EF4-FFF2-40B4-BE49-F238E27FC236}">
                <a16:creationId xmlns:a16="http://schemas.microsoft.com/office/drawing/2014/main" id="{0273C577-32FB-416D-BE24-B885D80A44BD}"/>
              </a:ext>
            </a:extLst>
          </p:cNvPr>
          <p:cNvSpPr/>
          <p:nvPr/>
        </p:nvSpPr>
        <p:spPr>
          <a:xfrm>
            <a:off x="3992979" y="3487011"/>
            <a:ext cx="1470848" cy="307776"/>
          </a:xfrm>
          <a:prstGeom prst="rect">
            <a:avLst/>
          </a:prstGeom>
        </p:spPr>
        <p:txBody>
          <a:bodyPr wrap="square" lIns="91428" tIns="45714" rIns="91428" bIns="45714">
            <a:spAutoFit/>
          </a:bodyPr>
          <a:lstStyle/>
          <a:p>
            <a:pPr algn="ctr" fontAlgn="base">
              <a:spcBef>
                <a:spcPct val="0"/>
              </a:spcBef>
              <a:spcAft>
                <a:spcPct val="0"/>
              </a:spcAft>
            </a:pPr>
            <a:r>
              <a:rPr lang="en-US" sz="1400" dirty="0">
                <a:solidFill>
                  <a:prstClr val="white"/>
                </a:solidFill>
                <a:latin typeface="Franklin Gothic Book"/>
                <a:ea typeface="宋体" pitchFamily="2" charset="-122"/>
                <a:sym typeface="+mn-lt"/>
              </a:rPr>
              <a:t>LOREM IPSUM</a:t>
            </a:r>
          </a:p>
        </p:txBody>
      </p:sp>
      <p:sp>
        <p:nvSpPr>
          <p:cNvPr id="54" name="Rectangle 11">
            <a:extLst>
              <a:ext uri="{FF2B5EF4-FFF2-40B4-BE49-F238E27FC236}">
                <a16:creationId xmlns:a16="http://schemas.microsoft.com/office/drawing/2014/main" id="{357BBD09-27C0-43F0-939B-E0B54E1797CD}"/>
              </a:ext>
            </a:extLst>
          </p:cNvPr>
          <p:cNvSpPr/>
          <p:nvPr/>
        </p:nvSpPr>
        <p:spPr>
          <a:xfrm>
            <a:off x="4285528" y="2972144"/>
            <a:ext cx="988420" cy="553998"/>
          </a:xfrm>
          <a:prstGeom prst="rect">
            <a:avLst/>
          </a:prstGeom>
        </p:spPr>
        <p:txBody>
          <a:bodyPr wrap="square" lIns="91428" tIns="45714" rIns="91428" bIns="45714">
            <a:spAutoFit/>
          </a:bodyPr>
          <a:lstStyle/>
          <a:p>
            <a:pPr algn="ctr" fontAlgn="base">
              <a:spcBef>
                <a:spcPct val="0"/>
              </a:spcBef>
              <a:spcAft>
                <a:spcPct val="0"/>
              </a:spcAft>
            </a:pPr>
            <a:r>
              <a:rPr lang="en-US" sz="3000" b="1" dirty="0">
                <a:solidFill>
                  <a:prstClr val="white"/>
                </a:solidFill>
                <a:latin typeface="Franklin Gothic Book"/>
                <a:ea typeface="宋体" pitchFamily="2" charset="-122"/>
                <a:sym typeface="+mn-lt"/>
              </a:rPr>
              <a:t>53</a:t>
            </a:r>
            <a:r>
              <a:rPr lang="en-US" altLang="zh-CN" sz="3000" b="1" dirty="0">
                <a:solidFill>
                  <a:prstClr val="white"/>
                </a:solidFill>
                <a:latin typeface="Franklin Gothic Book"/>
                <a:ea typeface="黑体"/>
                <a:cs typeface="+mn-ea"/>
                <a:sym typeface="+mn-lt"/>
              </a:rPr>
              <a:t>%</a:t>
            </a:r>
            <a:endParaRPr lang="en-US" sz="3000" b="1" dirty="0">
              <a:solidFill>
                <a:prstClr val="white"/>
              </a:solidFill>
              <a:latin typeface="Franklin Gothic Book"/>
              <a:ea typeface="宋体" pitchFamily="2" charset="-122"/>
              <a:sym typeface="+mn-lt"/>
            </a:endParaRPr>
          </a:p>
        </p:txBody>
      </p:sp>
      <p:sp>
        <p:nvSpPr>
          <p:cNvPr id="55" name="Rectangle 28">
            <a:extLst>
              <a:ext uri="{FF2B5EF4-FFF2-40B4-BE49-F238E27FC236}">
                <a16:creationId xmlns:a16="http://schemas.microsoft.com/office/drawing/2014/main" id="{F07DB3B9-C5A7-4F2C-9D83-D0D9AB72A164}"/>
              </a:ext>
            </a:extLst>
          </p:cNvPr>
          <p:cNvSpPr/>
          <p:nvPr/>
        </p:nvSpPr>
        <p:spPr>
          <a:xfrm>
            <a:off x="6297298" y="3487011"/>
            <a:ext cx="1470848" cy="307776"/>
          </a:xfrm>
          <a:prstGeom prst="rect">
            <a:avLst/>
          </a:prstGeom>
        </p:spPr>
        <p:txBody>
          <a:bodyPr wrap="square" lIns="91428" tIns="45714" rIns="91428" bIns="45714">
            <a:spAutoFit/>
          </a:bodyPr>
          <a:lstStyle/>
          <a:p>
            <a:pPr algn="ctr" fontAlgn="base">
              <a:spcBef>
                <a:spcPct val="0"/>
              </a:spcBef>
              <a:spcAft>
                <a:spcPct val="0"/>
              </a:spcAft>
            </a:pPr>
            <a:r>
              <a:rPr lang="en-US" sz="1400" dirty="0">
                <a:solidFill>
                  <a:prstClr val="white"/>
                </a:solidFill>
                <a:latin typeface="Franklin Gothic Book"/>
                <a:ea typeface="宋体" pitchFamily="2" charset="-122"/>
                <a:sym typeface="+mn-lt"/>
              </a:rPr>
              <a:t>LOREM IPSUM</a:t>
            </a:r>
          </a:p>
        </p:txBody>
      </p:sp>
      <p:sp>
        <p:nvSpPr>
          <p:cNvPr id="56" name="Rectangle 13">
            <a:extLst>
              <a:ext uri="{FF2B5EF4-FFF2-40B4-BE49-F238E27FC236}">
                <a16:creationId xmlns:a16="http://schemas.microsoft.com/office/drawing/2014/main" id="{CB96FFB7-92BA-4B73-8DE6-EB876232A8E0}"/>
              </a:ext>
            </a:extLst>
          </p:cNvPr>
          <p:cNvSpPr/>
          <p:nvPr/>
        </p:nvSpPr>
        <p:spPr>
          <a:xfrm>
            <a:off x="6589844" y="2972144"/>
            <a:ext cx="989475" cy="553998"/>
          </a:xfrm>
          <a:prstGeom prst="rect">
            <a:avLst/>
          </a:prstGeom>
        </p:spPr>
        <p:txBody>
          <a:bodyPr wrap="square" lIns="91428" tIns="45714" rIns="91428" bIns="45714">
            <a:spAutoFit/>
          </a:bodyPr>
          <a:lstStyle/>
          <a:p>
            <a:pPr algn="ctr" fontAlgn="base">
              <a:spcBef>
                <a:spcPct val="0"/>
              </a:spcBef>
              <a:spcAft>
                <a:spcPct val="0"/>
              </a:spcAft>
            </a:pPr>
            <a:r>
              <a:rPr lang="en-US" sz="3000" b="1" dirty="0">
                <a:solidFill>
                  <a:prstClr val="white"/>
                </a:solidFill>
                <a:latin typeface="Franklin Gothic Book"/>
                <a:ea typeface="宋体" pitchFamily="2" charset="-122"/>
                <a:sym typeface="+mn-lt"/>
              </a:rPr>
              <a:t>91</a:t>
            </a:r>
            <a:r>
              <a:rPr lang="en-US" altLang="zh-CN" sz="3000" b="1" dirty="0">
                <a:solidFill>
                  <a:prstClr val="white"/>
                </a:solidFill>
                <a:latin typeface="Franklin Gothic Book"/>
                <a:ea typeface="黑体"/>
                <a:cs typeface="+mn-ea"/>
                <a:sym typeface="+mn-lt"/>
              </a:rPr>
              <a:t>%</a:t>
            </a:r>
            <a:endParaRPr lang="en-US" sz="3000" b="1" dirty="0">
              <a:solidFill>
                <a:prstClr val="white"/>
              </a:solidFill>
              <a:latin typeface="Franklin Gothic Book"/>
              <a:ea typeface="宋体" pitchFamily="2" charset="-122"/>
              <a:sym typeface="+mn-lt"/>
            </a:endParaRPr>
          </a:p>
        </p:txBody>
      </p:sp>
      <p:sp>
        <p:nvSpPr>
          <p:cNvPr id="57" name="Rectangle 28">
            <a:extLst>
              <a:ext uri="{FF2B5EF4-FFF2-40B4-BE49-F238E27FC236}">
                <a16:creationId xmlns:a16="http://schemas.microsoft.com/office/drawing/2014/main" id="{F2816AAB-CD15-4E84-862B-5129113E6091}"/>
              </a:ext>
            </a:extLst>
          </p:cNvPr>
          <p:cNvSpPr/>
          <p:nvPr/>
        </p:nvSpPr>
        <p:spPr>
          <a:xfrm>
            <a:off x="8616787" y="3487011"/>
            <a:ext cx="1470848" cy="307776"/>
          </a:xfrm>
          <a:prstGeom prst="rect">
            <a:avLst/>
          </a:prstGeom>
        </p:spPr>
        <p:txBody>
          <a:bodyPr wrap="square" lIns="91428" tIns="45714" rIns="91428" bIns="45714">
            <a:spAutoFit/>
          </a:bodyPr>
          <a:lstStyle/>
          <a:p>
            <a:pPr algn="ctr" fontAlgn="base">
              <a:spcBef>
                <a:spcPct val="0"/>
              </a:spcBef>
              <a:spcAft>
                <a:spcPct val="0"/>
              </a:spcAft>
            </a:pPr>
            <a:r>
              <a:rPr lang="en-US" sz="1400" dirty="0">
                <a:solidFill>
                  <a:prstClr val="white"/>
                </a:solidFill>
                <a:latin typeface="Franklin Gothic Book"/>
                <a:ea typeface="宋体" pitchFamily="2" charset="-122"/>
                <a:sym typeface="+mn-lt"/>
              </a:rPr>
              <a:t>LOREM IPSUM</a:t>
            </a:r>
          </a:p>
        </p:txBody>
      </p:sp>
      <p:sp>
        <p:nvSpPr>
          <p:cNvPr id="58" name="Rectangle 18">
            <a:extLst>
              <a:ext uri="{FF2B5EF4-FFF2-40B4-BE49-F238E27FC236}">
                <a16:creationId xmlns:a16="http://schemas.microsoft.com/office/drawing/2014/main" id="{B2EDACD2-90FF-44BF-AC4C-E973A914B40A}"/>
              </a:ext>
            </a:extLst>
          </p:cNvPr>
          <p:cNvSpPr/>
          <p:nvPr/>
        </p:nvSpPr>
        <p:spPr>
          <a:xfrm>
            <a:off x="8909333" y="2972144"/>
            <a:ext cx="988220" cy="553998"/>
          </a:xfrm>
          <a:prstGeom prst="rect">
            <a:avLst/>
          </a:prstGeom>
        </p:spPr>
        <p:txBody>
          <a:bodyPr wrap="square" lIns="91428" tIns="45714" rIns="91428" bIns="45714">
            <a:spAutoFit/>
          </a:bodyPr>
          <a:lstStyle/>
          <a:p>
            <a:pPr algn="ctr" fontAlgn="base">
              <a:spcBef>
                <a:spcPct val="0"/>
              </a:spcBef>
              <a:spcAft>
                <a:spcPct val="0"/>
              </a:spcAft>
            </a:pPr>
            <a:r>
              <a:rPr lang="en-US" sz="3000" b="1" dirty="0">
                <a:solidFill>
                  <a:prstClr val="white"/>
                </a:solidFill>
                <a:latin typeface="Franklin Gothic Book"/>
                <a:ea typeface="宋体" pitchFamily="2" charset="-122"/>
                <a:sym typeface="+mn-lt"/>
              </a:rPr>
              <a:t>85</a:t>
            </a:r>
            <a:r>
              <a:rPr lang="en-US" altLang="zh-CN" sz="3000" b="1" dirty="0">
                <a:solidFill>
                  <a:prstClr val="white"/>
                </a:solidFill>
                <a:latin typeface="Franklin Gothic Book"/>
                <a:ea typeface="黑体"/>
                <a:cs typeface="+mn-ea"/>
                <a:sym typeface="+mn-lt"/>
              </a:rPr>
              <a:t>%</a:t>
            </a:r>
            <a:endParaRPr lang="en-US" sz="3000" b="1" dirty="0">
              <a:solidFill>
                <a:prstClr val="white"/>
              </a:solidFill>
              <a:latin typeface="Franklin Gothic Book"/>
              <a:ea typeface="宋体" pitchFamily="2" charset="-122"/>
              <a:sym typeface="+mn-lt"/>
            </a:endParaRPr>
          </a:p>
        </p:txBody>
      </p:sp>
      <p:sp>
        <p:nvSpPr>
          <p:cNvPr id="59" name="Rectangle 19">
            <a:extLst>
              <a:ext uri="{FF2B5EF4-FFF2-40B4-BE49-F238E27FC236}">
                <a16:creationId xmlns:a16="http://schemas.microsoft.com/office/drawing/2014/main" id="{81CD44B3-D019-4EC7-A372-4FEB1DA68A66}"/>
              </a:ext>
            </a:extLst>
          </p:cNvPr>
          <p:cNvSpPr/>
          <p:nvPr/>
        </p:nvSpPr>
        <p:spPr>
          <a:xfrm>
            <a:off x="1647315" y="4421410"/>
            <a:ext cx="160306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0" name="Rectangle 20">
            <a:extLst>
              <a:ext uri="{FF2B5EF4-FFF2-40B4-BE49-F238E27FC236}">
                <a16:creationId xmlns:a16="http://schemas.microsoft.com/office/drawing/2014/main" id="{24226043-83FF-4E78-9ED8-4AEEB9726AAC}"/>
              </a:ext>
            </a:extLst>
          </p:cNvPr>
          <p:cNvSpPr/>
          <p:nvPr/>
        </p:nvSpPr>
        <p:spPr>
          <a:xfrm>
            <a:off x="1518838" y="4764765"/>
            <a:ext cx="1860019" cy="63248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endParaRPr lang="en-US" sz="900" dirty="0">
              <a:solidFill>
                <a:prstClr val="black"/>
              </a:solidFill>
              <a:latin typeface="Franklin Gothic Book"/>
              <a:ea typeface="宋体" pitchFamily="2" charset="-122"/>
              <a:sym typeface="+mn-lt"/>
            </a:endParaRPr>
          </a:p>
        </p:txBody>
      </p:sp>
      <p:sp>
        <p:nvSpPr>
          <p:cNvPr id="61" name="Rectangle 27">
            <a:extLst>
              <a:ext uri="{FF2B5EF4-FFF2-40B4-BE49-F238E27FC236}">
                <a16:creationId xmlns:a16="http://schemas.microsoft.com/office/drawing/2014/main" id="{6DC1A3DF-FB49-4CDF-AD2F-0B048F62FB16}"/>
              </a:ext>
            </a:extLst>
          </p:cNvPr>
          <p:cNvSpPr/>
          <p:nvPr/>
        </p:nvSpPr>
        <p:spPr>
          <a:xfrm>
            <a:off x="3902400" y="4421410"/>
            <a:ext cx="160306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2" name="Rectangle 28">
            <a:extLst>
              <a:ext uri="{FF2B5EF4-FFF2-40B4-BE49-F238E27FC236}">
                <a16:creationId xmlns:a16="http://schemas.microsoft.com/office/drawing/2014/main" id="{ADF7A5B3-F6BF-4393-A6C0-28E2C3746890}"/>
              </a:ext>
            </a:extLst>
          </p:cNvPr>
          <p:cNvSpPr/>
          <p:nvPr/>
        </p:nvSpPr>
        <p:spPr>
          <a:xfrm>
            <a:off x="3773923" y="4764765"/>
            <a:ext cx="1860019" cy="63248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endParaRPr lang="en-US" sz="900" dirty="0">
              <a:solidFill>
                <a:prstClr val="black"/>
              </a:solidFill>
              <a:latin typeface="Franklin Gothic Book"/>
              <a:ea typeface="宋体" pitchFamily="2" charset="-122"/>
              <a:sym typeface="+mn-lt"/>
            </a:endParaRPr>
          </a:p>
        </p:txBody>
      </p:sp>
      <p:sp>
        <p:nvSpPr>
          <p:cNvPr id="63" name="Rectangle 29">
            <a:extLst>
              <a:ext uri="{FF2B5EF4-FFF2-40B4-BE49-F238E27FC236}">
                <a16:creationId xmlns:a16="http://schemas.microsoft.com/office/drawing/2014/main" id="{CFF2D5D9-0B31-4250-9E64-BA28953AF836}"/>
              </a:ext>
            </a:extLst>
          </p:cNvPr>
          <p:cNvSpPr/>
          <p:nvPr/>
        </p:nvSpPr>
        <p:spPr>
          <a:xfrm>
            <a:off x="6277953" y="4421410"/>
            <a:ext cx="160306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4" name="Rectangle 30">
            <a:extLst>
              <a:ext uri="{FF2B5EF4-FFF2-40B4-BE49-F238E27FC236}">
                <a16:creationId xmlns:a16="http://schemas.microsoft.com/office/drawing/2014/main" id="{6BA5A1EC-10C3-43B7-ADE6-4FE506FDE96D}"/>
              </a:ext>
            </a:extLst>
          </p:cNvPr>
          <p:cNvSpPr/>
          <p:nvPr/>
        </p:nvSpPr>
        <p:spPr>
          <a:xfrm>
            <a:off x="6149476" y="4764765"/>
            <a:ext cx="1860019" cy="63248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endParaRPr lang="en-US" sz="900" dirty="0">
              <a:solidFill>
                <a:prstClr val="black"/>
              </a:solidFill>
              <a:latin typeface="Franklin Gothic Book"/>
              <a:ea typeface="宋体" pitchFamily="2" charset="-122"/>
              <a:sym typeface="+mn-lt"/>
            </a:endParaRPr>
          </a:p>
        </p:txBody>
      </p:sp>
      <p:sp>
        <p:nvSpPr>
          <p:cNvPr id="65" name="Rectangle 31">
            <a:extLst>
              <a:ext uri="{FF2B5EF4-FFF2-40B4-BE49-F238E27FC236}">
                <a16:creationId xmlns:a16="http://schemas.microsoft.com/office/drawing/2014/main" id="{FF95D857-3367-4393-B883-8C9A3A9C0304}"/>
              </a:ext>
            </a:extLst>
          </p:cNvPr>
          <p:cNvSpPr/>
          <p:nvPr/>
        </p:nvSpPr>
        <p:spPr>
          <a:xfrm>
            <a:off x="8639223" y="4421410"/>
            <a:ext cx="160306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6" name="Rectangle 32">
            <a:extLst>
              <a:ext uri="{FF2B5EF4-FFF2-40B4-BE49-F238E27FC236}">
                <a16:creationId xmlns:a16="http://schemas.microsoft.com/office/drawing/2014/main" id="{3BFD7945-681F-49A9-A085-D051557A4845}"/>
              </a:ext>
            </a:extLst>
          </p:cNvPr>
          <p:cNvSpPr/>
          <p:nvPr/>
        </p:nvSpPr>
        <p:spPr>
          <a:xfrm>
            <a:off x="8510747" y="4764765"/>
            <a:ext cx="1860019" cy="632480"/>
          </a:xfrm>
          <a:prstGeom prst="rect">
            <a:avLst/>
          </a:prstGeom>
        </p:spPr>
        <p:txBody>
          <a:bodyPr wrap="square" lIns="91428" tIns="45714" rIns="91428" bIns="45714">
            <a:spAutoFit/>
          </a:bodyPr>
          <a:lstStyle/>
          <a:p>
            <a:pPr algn="ct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endParaRPr lang="en-US" sz="900" dirty="0">
              <a:solidFill>
                <a:prstClr val="black"/>
              </a:solidFill>
              <a:latin typeface="Franklin Gothic Book"/>
              <a:ea typeface="宋体" pitchFamily="2" charset="-122"/>
              <a:sym typeface="+mn-lt"/>
            </a:endParaRPr>
          </a:p>
        </p:txBody>
      </p:sp>
      <p:sp>
        <p:nvSpPr>
          <p:cNvPr id="67" name="koppt-圆形">
            <a:extLst>
              <a:ext uri="{FF2B5EF4-FFF2-40B4-BE49-F238E27FC236}">
                <a16:creationId xmlns:a16="http://schemas.microsoft.com/office/drawing/2014/main" id="{B227A5C1-1139-45AB-849F-712692D0ECCE}"/>
              </a:ext>
            </a:extLst>
          </p:cNvPr>
          <p:cNvSpPr/>
          <p:nvPr/>
        </p:nvSpPr>
        <p:spPr>
          <a:xfrm rot="8100000">
            <a:off x="2136092" y="1515883"/>
            <a:ext cx="587851" cy="587852"/>
          </a:xfrm>
          <a:prstGeom prst="teardrop">
            <a:avLst/>
          </a:prstGeom>
          <a:solidFill>
            <a:srgbClr val="526188">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68" name="koppt-圆形">
            <a:extLst>
              <a:ext uri="{FF2B5EF4-FFF2-40B4-BE49-F238E27FC236}">
                <a16:creationId xmlns:a16="http://schemas.microsoft.com/office/drawing/2014/main" id="{5F5CE208-E0D3-4335-8F13-DD7D3EE42E09}"/>
              </a:ext>
            </a:extLst>
          </p:cNvPr>
          <p:cNvSpPr/>
          <p:nvPr/>
        </p:nvSpPr>
        <p:spPr>
          <a:xfrm rot="8100000">
            <a:off x="4436029" y="1515883"/>
            <a:ext cx="587851" cy="587852"/>
          </a:xfrm>
          <a:prstGeom prst="teardrop">
            <a:avLst/>
          </a:prstGeom>
          <a:solidFill>
            <a:srgbClr val="E7C7A0">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69" name="koppt-圆形">
            <a:extLst>
              <a:ext uri="{FF2B5EF4-FFF2-40B4-BE49-F238E27FC236}">
                <a16:creationId xmlns:a16="http://schemas.microsoft.com/office/drawing/2014/main" id="{24FDE1D5-0994-4C12-89F7-A892F04B3053}"/>
              </a:ext>
            </a:extLst>
          </p:cNvPr>
          <p:cNvSpPr/>
          <p:nvPr/>
        </p:nvSpPr>
        <p:spPr>
          <a:xfrm rot="8100000">
            <a:off x="6735010" y="1515883"/>
            <a:ext cx="587851" cy="587852"/>
          </a:xfrm>
          <a:prstGeom prst="teardrop">
            <a:avLst/>
          </a:prstGeom>
          <a:solidFill>
            <a:srgbClr val="526188">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a:ln>
                <a:noFill/>
              </a:ln>
              <a:solidFill>
                <a:prstClr val="white"/>
              </a:solidFill>
              <a:effectLst/>
              <a:uLnTx/>
              <a:uFillTx/>
              <a:latin typeface="Franklin Gothic Book"/>
              <a:ea typeface="黑体"/>
              <a:cs typeface="+mn-ea"/>
              <a:sym typeface="+mn-lt"/>
            </a:endParaRPr>
          </a:p>
        </p:txBody>
      </p:sp>
      <p:sp>
        <p:nvSpPr>
          <p:cNvPr id="70" name="koppt-圆形">
            <a:extLst>
              <a:ext uri="{FF2B5EF4-FFF2-40B4-BE49-F238E27FC236}">
                <a16:creationId xmlns:a16="http://schemas.microsoft.com/office/drawing/2014/main" id="{C9E80C39-0771-4B8A-A10D-219813A90202}"/>
              </a:ext>
            </a:extLst>
          </p:cNvPr>
          <p:cNvSpPr/>
          <p:nvPr/>
        </p:nvSpPr>
        <p:spPr>
          <a:xfrm rot="8100000">
            <a:off x="9038119" y="1515883"/>
            <a:ext cx="587851" cy="587852"/>
          </a:xfrm>
          <a:prstGeom prst="teardrop">
            <a:avLst/>
          </a:prstGeom>
          <a:solidFill>
            <a:srgbClr val="E7C7A0">
              <a:lumMod val="40000"/>
              <a:lumOff val="60000"/>
            </a:srgbClr>
          </a:solidFill>
          <a:ln w="38100" cap="flat" cmpd="sng" algn="ctr">
            <a:noFill/>
            <a:prstDash val="soli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prstClr val="white"/>
              </a:solidFill>
              <a:effectLst/>
              <a:uLnTx/>
              <a:uFillTx/>
              <a:latin typeface="Franklin Gothic Book"/>
              <a:ea typeface="黑体"/>
              <a:cs typeface="+mn-ea"/>
              <a:sym typeface="+mn-lt"/>
            </a:endParaRPr>
          </a:p>
        </p:txBody>
      </p:sp>
      <p:grpSp>
        <p:nvGrpSpPr>
          <p:cNvPr id="71" name="Group 37">
            <a:extLst>
              <a:ext uri="{FF2B5EF4-FFF2-40B4-BE49-F238E27FC236}">
                <a16:creationId xmlns:a16="http://schemas.microsoft.com/office/drawing/2014/main" id="{8E0CFEB4-ADB0-488C-8E59-C7809916EEE1}"/>
              </a:ext>
            </a:extLst>
          </p:cNvPr>
          <p:cNvGrpSpPr/>
          <p:nvPr/>
        </p:nvGrpSpPr>
        <p:grpSpPr>
          <a:xfrm>
            <a:off x="2326473" y="1717049"/>
            <a:ext cx="232172" cy="232172"/>
            <a:chOff x="8216107" y="2577307"/>
            <a:chExt cx="464344" cy="464344"/>
          </a:xfrm>
          <a:solidFill>
            <a:sysClr val="window" lastClr="FFFFFF"/>
          </a:solidFill>
        </p:grpSpPr>
        <p:sp>
          <p:nvSpPr>
            <p:cNvPr id="72" name="AutoShape 52">
              <a:extLst>
                <a:ext uri="{FF2B5EF4-FFF2-40B4-BE49-F238E27FC236}">
                  <a16:creationId xmlns:a16="http://schemas.microsoft.com/office/drawing/2014/main" id="{99364320-B192-454C-882E-818BA347068E}"/>
                </a:ext>
              </a:extLst>
            </p:cNvPr>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3" name="AutoShape 53">
              <a:extLst>
                <a:ext uri="{FF2B5EF4-FFF2-40B4-BE49-F238E27FC236}">
                  <a16:creationId xmlns:a16="http://schemas.microsoft.com/office/drawing/2014/main" id="{219B264E-DFCE-4043-A883-27EFCDD17646}"/>
                </a:ext>
              </a:extLst>
            </p:cNvPr>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4" name="AutoShape 54">
              <a:extLst>
                <a:ext uri="{FF2B5EF4-FFF2-40B4-BE49-F238E27FC236}">
                  <a16:creationId xmlns:a16="http://schemas.microsoft.com/office/drawing/2014/main" id="{2357B2FD-D061-43FC-95FE-E6D0506CB283}"/>
                </a:ext>
              </a:extLst>
            </p:cNvPr>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5" name="AutoShape 55">
              <a:extLst>
                <a:ext uri="{FF2B5EF4-FFF2-40B4-BE49-F238E27FC236}">
                  <a16:creationId xmlns:a16="http://schemas.microsoft.com/office/drawing/2014/main" id="{1420E1A8-7691-4A96-A2C2-9E41363F5365}"/>
                </a:ext>
              </a:extLst>
            </p:cNvPr>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76" name="Group 42">
            <a:extLst>
              <a:ext uri="{FF2B5EF4-FFF2-40B4-BE49-F238E27FC236}">
                <a16:creationId xmlns:a16="http://schemas.microsoft.com/office/drawing/2014/main" id="{3FF14E80-E4BB-411B-A9CE-558AB2171623}"/>
              </a:ext>
            </a:extLst>
          </p:cNvPr>
          <p:cNvGrpSpPr/>
          <p:nvPr/>
        </p:nvGrpSpPr>
        <p:grpSpPr>
          <a:xfrm>
            <a:off x="4612493" y="1717049"/>
            <a:ext cx="232172" cy="232172"/>
            <a:chOff x="7275629" y="3045147"/>
            <a:chExt cx="464344" cy="464344"/>
          </a:xfrm>
          <a:solidFill>
            <a:sysClr val="window" lastClr="FFFFFF"/>
          </a:solidFill>
        </p:grpSpPr>
        <p:sp>
          <p:nvSpPr>
            <p:cNvPr id="77" name="AutoShape 56">
              <a:extLst>
                <a:ext uri="{FF2B5EF4-FFF2-40B4-BE49-F238E27FC236}">
                  <a16:creationId xmlns:a16="http://schemas.microsoft.com/office/drawing/2014/main" id="{1E64182D-C689-452B-983C-434BD35FF8F3}"/>
                </a:ext>
              </a:extLst>
            </p:cNvPr>
            <p:cNvSpPr>
              <a:spLocks/>
            </p:cNvSpPr>
            <p:nvPr/>
          </p:nvSpPr>
          <p:spPr bwMode="auto">
            <a:xfrm>
              <a:off x="7275629"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8" name="AutoShape 57">
              <a:extLst>
                <a:ext uri="{FF2B5EF4-FFF2-40B4-BE49-F238E27FC236}">
                  <a16:creationId xmlns:a16="http://schemas.microsoft.com/office/drawing/2014/main" id="{434F2231-E72B-4AC8-A276-ABF10439E086}"/>
                </a:ext>
              </a:extLst>
            </p:cNvPr>
            <p:cNvSpPr>
              <a:spLocks/>
            </p:cNvSpPr>
            <p:nvPr/>
          </p:nvSpPr>
          <p:spPr bwMode="auto">
            <a:xfrm>
              <a:off x="7594717" y="304514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79" name="AutoShape 58">
              <a:extLst>
                <a:ext uri="{FF2B5EF4-FFF2-40B4-BE49-F238E27FC236}">
                  <a16:creationId xmlns:a16="http://schemas.microsoft.com/office/drawing/2014/main" id="{F61EAA4C-16D3-4AD6-8297-982F78499642}"/>
                </a:ext>
              </a:extLst>
            </p:cNvPr>
            <p:cNvSpPr>
              <a:spLocks/>
            </p:cNvSpPr>
            <p:nvPr/>
          </p:nvSpPr>
          <p:spPr bwMode="auto">
            <a:xfrm>
              <a:off x="7435173" y="304514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80" name="AutoShape 59">
            <a:extLst>
              <a:ext uri="{FF2B5EF4-FFF2-40B4-BE49-F238E27FC236}">
                <a16:creationId xmlns:a16="http://schemas.microsoft.com/office/drawing/2014/main" id="{55690E36-FA12-44D1-9CD9-79D42AC918DC}"/>
              </a:ext>
            </a:extLst>
          </p:cNvPr>
          <p:cNvSpPr>
            <a:spLocks/>
          </p:cNvSpPr>
          <p:nvPr/>
        </p:nvSpPr>
        <p:spPr bwMode="auto">
          <a:xfrm>
            <a:off x="6897097" y="1717049"/>
            <a:ext cx="232568" cy="23217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81" name="Group 47">
            <a:extLst>
              <a:ext uri="{FF2B5EF4-FFF2-40B4-BE49-F238E27FC236}">
                <a16:creationId xmlns:a16="http://schemas.microsoft.com/office/drawing/2014/main" id="{B5165B25-ADFA-4F73-A09A-C3A9BEA275C6}"/>
              </a:ext>
            </a:extLst>
          </p:cNvPr>
          <p:cNvGrpSpPr/>
          <p:nvPr/>
        </p:nvGrpSpPr>
        <p:grpSpPr>
          <a:xfrm>
            <a:off x="9216374" y="1735307"/>
            <a:ext cx="232568" cy="195659"/>
            <a:chOff x="5356342" y="3093565"/>
            <a:chExt cx="465138" cy="391319"/>
          </a:xfrm>
          <a:solidFill>
            <a:sysClr val="window" lastClr="FFFFFF"/>
          </a:solidFill>
        </p:grpSpPr>
        <p:sp>
          <p:nvSpPr>
            <p:cNvPr id="82" name="AutoShape 120">
              <a:extLst>
                <a:ext uri="{FF2B5EF4-FFF2-40B4-BE49-F238E27FC236}">
                  <a16:creationId xmlns:a16="http://schemas.microsoft.com/office/drawing/2014/main" id="{F5307300-CE48-486E-806A-3B175AF20291}"/>
                </a:ext>
              </a:extLst>
            </p:cNvPr>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83" name="AutoShape 121">
              <a:extLst>
                <a:ext uri="{FF2B5EF4-FFF2-40B4-BE49-F238E27FC236}">
                  <a16:creationId xmlns:a16="http://schemas.microsoft.com/office/drawing/2014/main" id="{6A59395F-E981-4515-9CA0-F0B34ACA815B}"/>
                </a:ext>
              </a:extLst>
            </p:cNvPr>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84" name="AutoShape 122">
              <a:extLst>
                <a:ext uri="{FF2B5EF4-FFF2-40B4-BE49-F238E27FC236}">
                  <a16:creationId xmlns:a16="http://schemas.microsoft.com/office/drawing/2014/main" id="{C8A873B3-7031-49C8-9D73-30ECF0256D56}"/>
                </a:ext>
              </a:extLst>
            </p:cNvPr>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Tree>
    <p:extLst>
      <p:ext uri="{BB962C8B-B14F-4D97-AF65-F5344CB8AC3E}">
        <p14:creationId xmlns:p14="http://schemas.microsoft.com/office/powerpoint/2010/main" val="844597248"/>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6076" y="323047"/>
            <a:ext cx="2851486" cy="592053"/>
            <a:chOff x="384176" y="265897"/>
            <a:chExt cx="2851486" cy="592053"/>
          </a:xfrm>
        </p:grpSpPr>
        <p:grpSp>
          <p:nvGrpSpPr>
            <p:cNvPr id="3" name="组合 2"/>
            <p:cNvGrpSpPr/>
            <p:nvPr/>
          </p:nvGrpSpPr>
          <p:grpSpPr>
            <a:xfrm>
              <a:off x="384176" y="307549"/>
              <a:ext cx="377371" cy="507162"/>
              <a:chOff x="899886" y="361978"/>
              <a:chExt cx="377371" cy="507162"/>
            </a:xfrm>
          </p:grpSpPr>
          <p:sp>
            <p:nvSpPr>
              <p:cNvPr id="7" name="等腰三角形 6"/>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 name="组合 3"/>
            <p:cNvGrpSpPr/>
            <p:nvPr/>
          </p:nvGrpSpPr>
          <p:grpSpPr>
            <a:xfrm>
              <a:off x="825047" y="265897"/>
              <a:ext cx="2410615" cy="592053"/>
              <a:chOff x="5287963" y="239774"/>
              <a:chExt cx="2410615" cy="592053"/>
            </a:xfrm>
          </p:grpSpPr>
          <p:sp>
            <p:nvSpPr>
              <p:cNvPr id="5"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经验总结</a:t>
                </a:r>
              </a:p>
            </p:txBody>
          </p:sp>
          <p:sp>
            <p:nvSpPr>
              <p:cNvPr id="6"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38" name="Oval 17">
            <a:extLst>
              <a:ext uri="{FF2B5EF4-FFF2-40B4-BE49-F238E27FC236}">
                <a16:creationId xmlns:a16="http://schemas.microsoft.com/office/drawing/2014/main" id="{3A62CD8B-7DF7-4450-8B5C-67EFF3B0BE48}"/>
              </a:ext>
            </a:extLst>
          </p:cNvPr>
          <p:cNvSpPr/>
          <p:nvPr/>
        </p:nvSpPr>
        <p:spPr>
          <a:xfrm>
            <a:off x="4483306" y="1990748"/>
            <a:ext cx="2813058" cy="2813058"/>
          </a:xfrm>
          <a:prstGeom prst="ellipse">
            <a:avLst/>
          </a:prstGeom>
          <a:noFill/>
          <a:ln w="12700" cap="flat" cmpd="sng" algn="ctr">
            <a:solidFill>
              <a:sysClr val="windowText" lastClr="000000"/>
            </a:solidFill>
            <a:prstDash val="dash"/>
            <a:tailEnd type="oval" w="med" len="me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39" name="Oval 18">
            <a:extLst>
              <a:ext uri="{FF2B5EF4-FFF2-40B4-BE49-F238E27FC236}">
                <a16:creationId xmlns:a16="http://schemas.microsoft.com/office/drawing/2014/main" id="{6C294CA4-5EE9-451B-BB96-F76A463D12A7}"/>
              </a:ext>
            </a:extLst>
          </p:cNvPr>
          <p:cNvSpPr/>
          <p:nvPr/>
        </p:nvSpPr>
        <p:spPr>
          <a:xfrm>
            <a:off x="4868635" y="2427784"/>
            <a:ext cx="620476" cy="620476"/>
          </a:xfrm>
          <a:prstGeom prst="ellipse">
            <a:avLst/>
          </a:prstGeom>
          <a:noFill/>
          <a:ln w="25400" cap="flat" cmpd="sng" algn="ctr">
            <a:solidFill>
              <a:srgbClr val="526188"/>
            </a:solidFill>
            <a:prstDash val="sysDot"/>
            <a:tailEnd type="oval" w="med" len="me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0" name="Oval 19">
            <a:extLst>
              <a:ext uri="{FF2B5EF4-FFF2-40B4-BE49-F238E27FC236}">
                <a16:creationId xmlns:a16="http://schemas.microsoft.com/office/drawing/2014/main" id="{CEE73D10-F6AD-4DB9-AC41-F4B3A3B4407B}"/>
              </a:ext>
            </a:extLst>
          </p:cNvPr>
          <p:cNvSpPr/>
          <p:nvPr/>
        </p:nvSpPr>
        <p:spPr>
          <a:xfrm>
            <a:off x="6254589" y="2427784"/>
            <a:ext cx="620476" cy="620476"/>
          </a:xfrm>
          <a:prstGeom prst="ellipse">
            <a:avLst/>
          </a:prstGeom>
          <a:noFill/>
          <a:ln w="25400" cap="flat" cmpd="sng" algn="ctr">
            <a:solidFill>
              <a:srgbClr val="E7C7A0"/>
            </a:solidFill>
            <a:prstDash val="sysDot"/>
            <a:tailEnd type="oval" w="med" len="me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1" name="Oval 20">
            <a:extLst>
              <a:ext uri="{FF2B5EF4-FFF2-40B4-BE49-F238E27FC236}">
                <a16:creationId xmlns:a16="http://schemas.microsoft.com/office/drawing/2014/main" id="{0DDDEABF-8C70-4F78-9F30-6103DFD7B387}"/>
              </a:ext>
            </a:extLst>
          </p:cNvPr>
          <p:cNvSpPr/>
          <p:nvPr/>
        </p:nvSpPr>
        <p:spPr>
          <a:xfrm>
            <a:off x="6254589" y="3746293"/>
            <a:ext cx="620476" cy="620476"/>
          </a:xfrm>
          <a:prstGeom prst="ellipse">
            <a:avLst/>
          </a:prstGeom>
          <a:noFill/>
          <a:ln w="25400" cap="flat" cmpd="sng" algn="ctr">
            <a:solidFill>
              <a:srgbClr val="526188"/>
            </a:solidFill>
            <a:prstDash val="sysDot"/>
            <a:tailEnd type="oval" w="med" len="me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2" name="Oval 21">
            <a:extLst>
              <a:ext uri="{FF2B5EF4-FFF2-40B4-BE49-F238E27FC236}">
                <a16:creationId xmlns:a16="http://schemas.microsoft.com/office/drawing/2014/main" id="{18B4C9A7-B507-489A-A3ED-33C6A991CEA5}"/>
              </a:ext>
            </a:extLst>
          </p:cNvPr>
          <p:cNvSpPr/>
          <p:nvPr/>
        </p:nvSpPr>
        <p:spPr>
          <a:xfrm>
            <a:off x="4868635" y="3746293"/>
            <a:ext cx="620476" cy="620476"/>
          </a:xfrm>
          <a:prstGeom prst="ellipse">
            <a:avLst/>
          </a:prstGeom>
          <a:noFill/>
          <a:ln w="25400" cap="flat" cmpd="sng" algn="ctr">
            <a:solidFill>
              <a:srgbClr val="E7C7A0"/>
            </a:solidFill>
            <a:prstDash val="sysDot"/>
            <a:tailEnd type="oval" w="med" len="med"/>
          </a:ln>
          <a:effectLst/>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3" name="Oval 42">
            <a:extLst>
              <a:ext uri="{FF2B5EF4-FFF2-40B4-BE49-F238E27FC236}">
                <a16:creationId xmlns:a16="http://schemas.microsoft.com/office/drawing/2014/main" id="{15E002F9-6D57-4520-B232-B2AB4D14F93B}"/>
              </a:ext>
            </a:extLst>
          </p:cNvPr>
          <p:cNvSpPr/>
          <p:nvPr/>
        </p:nvSpPr>
        <p:spPr>
          <a:xfrm>
            <a:off x="4015482" y="1704077"/>
            <a:ext cx="1038113" cy="1038112"/>
          </a:xfrm>
          <a:prstGeom prst="ellipse">
            <a:avLst/>
          </a:prstGeom>
          <a:solidFill>
            <a:srgbClr val="526188"/>
          </a:solidFill>
          <a:ln w="12700" cap="flat" cmpd="sng" algn="ctr">
            <a:solidFill>
              <a:srgbClr val="526188"/>
            </a:solidFill>
            <a:prstDash val="solid"/>
          </a:ln>
          <a:effectLst/>
          <a:scene3d>
            <a:camera prst="orthographicFront">
              <a:rot lat="0" lon="0" rev="0"/>
            </a:camera>
            <a:lightRig rig="flood" dir="t">
              <a:rot lat="0" lon="0" rev="5400000"/>
            </a:lightRig>
          </a:scene3d>
          <a:sp3d contourW="9525" prstMaterial="dkEdge">
            <a:bevelT w="12000" h="24150"/>
            <a:contourClr>
              <a:srgbClr val="526188">
                <a:satMod val="110000"/>
              </a:srgbClr>
            </a:contourClr>
          </a:sp3d>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4" name="Oval 41">
            <a:extLst>
              <a:ext uri="{FF2B5EF4-FFF2-40B4-BE49-F238E27FC236}">
                <a16:creationId xmlns:a16="http://schemas.microsoft.com/office/drawing/2014/main" id="{BF3B71B6-5372-4013-9A72-D0201D94ADD8}"/>
              </a:ext>
            </a:extLst>
          </p:cNvPr>
          <p:cNvSpPr/>
          <p:nvPr/>
        </p:nvSpPr>
        <p:spPr>
          <a:xfrm>
            <a:off x="6622664" y="1704077"/>
            <a:ext cx="1038113" cy="1038112"/>
          </a:xfrm>
          <a:prstGeom prst="ellipse">
            <a:avLst/>
          </a:prstGeom>
          <a:solidFill>
            <a:srgbClr val="E7C7A0"/>
          </a:solidFill>
          <a:ln w="12700" cap="flat" cmpd="sng" algn="ctr">
            <a:noFill/>
            <a:prstDash val="solid"/>
          </a:ln>
          <a:effectLst/>
          <a:scene3d>
            <a:camera prst="orthographicFront">
              <a:rot lat="0" lon="0" rev="0"/>
            </a:camera>
            <a:lightRig rig="flood" dir="t">
              <a:rot lat="0" lon="0" rev="5400000"/>
            </a:lightRig>
          </a:scene3d>
          <a:sp3d contourW="9525" prstMaterial="dkEdge">
            <a:bevelT w="12000" h="24150"/>
            <a:contourClr>
              <a:srgbClr val="526188">
                <a:satMod val="110000"/>
              </a:srgbClr>
            </a:contourClr>
          </a:sp3d>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5" name="Oval 40">
            <a:extLst>
              <a:ext uri="{FF2B5EF4-FFF2-40B4-BE49-F238E27FC236}">
                <a16:creationId xmlns:a16="http://schemas.microsoft.com/office/drawing/2014/main" id="{67A326BA-32FB-4A67-B52F-BBF7C798BE13}"/>
              </a:ext>
            </a:extLst>
          </p:cNvPr>
          <p:cNvSpPr/>
          <p:nvPr/>
        </p:nvSpPr>
        <p:spPr>
          <a:xfrm>
            <a:off x="6622664" y="3999723"/>
            <a:ext cx="1038113" cy="1038112"/>
          </a:xfrm>
          <a:prstGeom prst="ellipse">
            <a:avLst/>
          </a:prstGeom>
          <a:solidFill>
            <a:srgbClr val="526188"/>
          </a:solidFill>
          <a:ln w="12700" cap="flat" cmpd="sng" algn="ctr">
            <a:noFill/>
            <a:prstDash val="solid"/>
          </a:ln>
          <a:effectLst/>
          <a:scene3d>
            <a:camera prst="orthographicFront">
              <a:rot lat="0" lon="0" rev="0"/>
            </a:camera>
            <a:lightRig rig="flood" dir="t">
              <a:rot lat="0" lon="0" rev="5400000"/>
            </a:lightRig>
          </a:scene3d>
          <a:sp3d contourW="9525" prstMaterial="dkEdge">
            <a:bevelT w="12000" h="24150"/>
            <a:contourClr>
              <a:srgbClr val="526188">
                <a:satMod val="110000"/>
              </a:srgbClr>
            </a:contourClr>
          </a:sp3d>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Franklin Gothic Book"/>
              <a:ea typeface="+mn-ea"/>
              <a:cs typeface="+mn-cs"/>
              <a:sym typeface="+mn-lt"/>
            </a:endParaRPr>
          </a:p>
        </p:txBody>
      </p:sp>
      <p:sp>
        <p:nvSpPr>
          <p:cNvPr id="46" name="Oval 39">
            <a:extLst>
              <a:ext uri="{FF2B5EF4-FFF2-40B4-BE49-F238E27FC236}">
                <a16:creationId xmlns:a16="http://schemas.microsoft.com/office/drawing/2014/main" id="{9578FA6A-8546-4701-937C-9DC7E2148A87}"/>
              </a:ext>
            </a:extLst>
          </p:cNvPr>
          <p:cNvSpPr/>
          <p:nvPr/>
        </p:nvSpPr>
        <p:spPr>
          <a:xfrm>
            <a:off x="4015482" y="3999723"/>
            <a:ext cx="1038113" cy="1038112"/>
          </a:xfrm>
          <a:prstGeom prst="ellipse">
            <a:avLst/>
          </a:prstGeom>
          <a:solidFill>
            <a:srgbClr val="E7C7A0"/>
          </a:solidFill>
          <a:ln w="12700" cap="flat" cmpd="sng" algn="ctr">
            <a:noFill/>
            <a:prstDash val="solid"/>
          </a:ln>
          <a:effectLst/>
          <a:scene3d>
            <a:camera prst="orthographicFront">
              <a:rot lat="0" lon="0" rev="0"/>
            </a:camera>
            <a:lightRig rig="flood" dir="t">
              <a:rot lat="0" lon="0" rev="5400000"/>
            </a:lightRig>
          </a:scene3d>
          <a:sp3d contourW="9525" prstMaterial="dkEdge">
            <a:bevelT w="12000" h="24150"/>
            <a:contourClr>
              <a:srgbClr val="526188">
                <a:satMod val="110000"/>
              </a:srgbClr>
            </a:contourClr>
          </a:sp3d>
        </p:spPr>
        <p:txBody>
          <a:bodyPr lIns="91428" tIns="45714" rIns="91428" bIns="4571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3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Franklin Gothic Book"/>
              <a:ea typeface="+mn-ea"/>
              <a:cs typeface="+mn-cs"/>
              <a:sym typeface="+mn-lt"/>
            </a:endParaRPr>
          </a:p>
        </p:txBody>
      </p:sp>
      <p:grpSp>
        <p:nvGrpSpPr>
          <p:cNvPr id="47" name="Group 18">
            <a:extLst>
              <a:ext uri="{FF2B5EF4-FFF2-40B4-BE49-F238E27FC236}">
                <a16:creationId xmlns:a16="http://schemas.microsoft.com/office/drawing/2014/main" id="{1DC5E845-82E7-4AAA-9973-703190E14BE9}"/>
              </a:ext>
            </a:extLst>
          </p:cNvPr>
          <p:cNvGrpSpPr/>
          <p:nvPr/>
        </p:nvGrpSpPr>
        <p:grpSpPr>
          <a:xfrm>
            <a:off x="4418255" y="2114192"/>
            <a:ext cx="232568" cy="217885"/>
            <a:chOff x="5368132" y="3540125"/>
            <a:chExt cx="465138" cy="435769"/>
          </a:xfrm>
          <a:solidFill>
            <a:sysClr val="window" lastClr="FFFFFF"/>
          </a:solidFill>
        </p:grpSpPr>
        <p:sp>
          <p:nvSpPr>
            <p:cNvPr id="48" name="AutoShape 110">
              <a:extLst>
                <a:ext uri="{FF2B5EF4-FFF2-40B4-BE49-F238E27FC236}">
                  <a16:creationId xmlns:a16="http://schemas.microsoft.com/office/drawing/2014/main" id="{C743DA6F-B1A8-45F4-821F-B323185FCBAE}"/>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49" name="AutoShape 111">
              <a:extLst>
                <a:ext uri="{FF2B5EF4-FFF2-40B4-BE49-F238E27FC236}">
                  <a16:creationId xmlns:a16="http://schemas.microsoft.com/office/drawing/2014/main" id="{1A5F0DF7-91B2-46EB-9ABD-F5B70BA2FD02}"/>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grpSp>
        <p:nvGrpSpPr>
          <p:cNvPr id="50" name="Group 21">
            <a:extLst>
              <a:ext uri="{FF2B5EF4-FFF2-40B4-BE49-F238E27FC236}">
                <a16:creationId xmlns:a16="http://schemas.microsoft.com/office/drawing/2014/main" id="{7795FBAB-EED1-4826-9B75-C07C1AD482C0}"/>
              </a:ext>
            </a:extLst>
          </p:cNvPr>
          <p:cNvGrpSpPr/>
          <p:nvPr/>
        </p:nvGrpSpPr>
        <p:grpSpPr>
          <a:xfrm>
            <a:off x="4442418" y="4402495"/>
            <a:ext cx="174229" cy="232569"/>
            <a:chOff x="2639219" y="3510757"/>
            <a:chExt cx="348456" cy="465138"/>
          </a:xfrm>
          <a:solidFill>
            <a:sysClr val="window" lastClr="FFFFFF"/>
          </a:solidFill>
        </p:grpSpPr>
        <p:sp>
          <p:nvSpPr>
            <p:cNvPr id="51" name="AutoShape 115">
              <a:extLst>
                <a:ext uri="{FF2B5EF4-FFF2-40B4-BE49-F238E27FC236}">
                  <a16:creationId xmlns:a16="http://schemas.microsoft.com/office/drawing/2014/main" id="{15CAAB82-F539-4C9F-8D20-862AF892E57F}"/>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2" name="AutoShape 116">
              <a:extLst>
                <a:ext uri="{FF2B5EF4-FFF2-40B4-BE49-F238E27FC236}">
                  <a16:creationId xmlns:a16="http://schemas.microsoft.com/office/drawing/2014/main" id="{D669D09E-7392-4017-9736-A7BB1BF8EEF5}"/>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53" name="AutoShape 117">
            <a:extLst>
              <a:ext uri="{FF2B5EF4-FFF2-40B4-BE49-F238E27FC236}">
                <a16:creationId xmlns:a16="http://schemas.microsoft.com/office/drawing/2014/main" id="{D437F9F9-5CD9-4886-AB0F-D34844CEC6B4}"/>
              </a:ext>
            </a:extLst>
          </p:cNvPr>
          <p:cNvSpPr>
            <a:spLocks/>
          </p:cNvSpPr>
          <p:nvPr/>
        </p:nvSpPr>
        <p:spPr bwMode="auto">
          <a:xfrm>
            <a:off x="7025636" y="2136019"/>
            <a:ext cx="232172" cy="174228"/>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4" name="AutoShape 112">
            <a:extLst>
              <a:ext uri="{FF2B5EF4-FFF2-40B4-BE49-F238E27FC236}">
                <a16:creationId xmlns:a16="http://schemas.microsoft.com/office/drawing/2014/main" id="{8A37CE9A-F622-48B0-A02E-3821534F297E}"/>
              </a:ext>
            </a:extLst>
          </p:cNvPr>
          <p:cNvSpPr>
            <a:spLocks/>
          </p:cNvSpPr>
          <p:nvPr/>
        </p:nvSpPr>
        <p:spPr bwMode="auto">
          <a:xfrm>
            <a:off x="7058181" y="4366771"/>
            <a:ext cx="232172" cy="23256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5" name="Rectangle 28">
            <a:extLst>
              <a:ext uri="{FF2B5EF4-FFF2-40B4-BE49-F238E27FC236}">
                <a16:creationId xmlns:a16="http://schemas.microsoft.com/office/drawing/2014/main" id="{C68483EA-653A-467E-BE73-9CCE7FD48E56}"/>
              </a:ext>
            </a:extLst>
          </p:cNvPr>
          <p:cNvSpPr/>
          <p:nvPr/>
        </p:nvSpPr>
        <p:spPr>
          <a:xfrm>
            <a:off x="7864560" y="1753316"/>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6" name="Rectangle 29">
            <a:extLst>
              <a:ext uri="{FF2B5EF4-FFF2-40B4-BE49-F238E27FC236}">
                <a16:creationId xmlns:a16="http://schemas.microsoft.com/office/drawing/2014/main" id="{73A60FCA-2033-44C4-A898-28A096DEF215}"/>
              </a:ext>
            </a:extLst>
          </p:cNvPr>
          <p:cNvSpPr/>
          <p:nvPr/>
        </p:nvSpPr>
        <p:spPr>
          <a:xfrm>
            <a:off x="7864560" y="2061089"/>
            <a:ext cx="2121122" cy="812524"/>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57" name="Rectangle 28">
            <a:extLst>
              <a:ext uri="{FF2B5EF4-FFF2-40B4-BE49-F238E27FC236}">
                <a16:creationId xmlns:a16="http://schemas.microsoft.com/office/drawing/2014/main" id="{AED91869-54CF-474E-AE98-C91F93A7943F}"/>
              </a:ext>
            </a:extLst>
          </p:cNvPr>
          <p:cNvSpPr/>
          <p:nvPr/>
        </p:nvSpPr>
        <p:spPr>
          <a:xfrm>
            <a:off x="7864560" y="4023526"/>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8" name="Rectangle 29">
            <a:extLst>
              <a:ext uri="{FF2B5EF4-FFF2-40B4-BE49-F238E27FC236}">
                <a16:creationId xmlns:a16="http://schemas.microsoft.com/office/drawing/2014/main" id="{C6E295EA-DD8A-4ACE-8FBF-1C73BE1E2819}"/>
              </a:ext>
            </a:extLst>
          </p:cNvPr>
          <p:cNvSpPr/>
          <p:nvPr/>
        </p:nvSpPr>
        <p:spPr>
          <a:xfrm>
            <a:off x="7864560" y="4331299"/>
            <a:ext cx="2121122" cy="812524"/>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59" name="Rectangle 28">
            <a:extLst>
              <a:ext uri="{FF2B5EF4-FFF2-40B4-BE49-F238E27FC236}">
                <a16:creationId xmlns:a16="http://schemas.microsoft.com/office/drawing/2014/main" id="{F2EAC6D2-694C-4099-A628-D5176CD70869}"/>
              </a:ext>
            </a:extLst>
          </p:cNvPr>
          <p:cNvSpPr/>
          <p:nvPr/>
        </p:nvSpPr>
        <p:spPr>
          <a:xfrm>
            <a:off x="2054075" y="1865855"/>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0" name="Rectangle 29">
            <a:extLst>
              <a:ext uri="{FF2B5EF4-FFF2-40B4-BE49-F238E27FC236}">
                <a16:creationId xmlns:a16="http://schemas.microsoft.com/office/drawing/2014/main" id="{409DE0FD-585A-49E1-9514-5E792D92AB94}"/>
              </a:ext>
            </a:extLst>
          </p:cNvPr>
          <p:cNvSpPr/>
          <p:nvPr/>
        </p:nvSpPr>
        <p:spPr>
          <a:xfrm>
            <a:off x="1656582" y="2173631"/>
            <a:ext cx="2121122" cy="812524"/>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61" name="Rectangle 28">
            <a:extLst>
              <a:ext uri="{FF2B5EF4-FFF2-40B4-BE49-F238E27FC236}">
                <a16:creationId xmlns:a16="http://schemas.microsoft.com/office/drawing/2014/main" id="{740650D1-0D8C-4E60-BB1B-C1E24E076662}"/>
              </a:ext>
            </a:extLst>
          </p:cNvPr>
          <p:cNvSpPr/>
          <p:nvPr/>
        </p:nvSpPr>
        <p:spPr>
          <a:xfrm>
            <a:off x="2054075" y="4129032"/>
            <a:ext cx="1723630" cy="344377"/>
          </a:xfrm>
          <a:prstGeom prst="rect">
            <a:avLst/>
          </a:prstGeom>
        </p:spPr>
        <p:txBody>
          <a:bodyPr wrap="square" lIns="91428" tIns="45714" rIns="91428" bIns="45714">
            <a:spAutoFit/>
          </a:bodyPr>
          <a:lstStyle/>
          <a:p>
            <a:pPr algn="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2" name="Rectangle 29">
            <a:extLst>
              <a:ext uri="{FF2B5EF4-FFF2-40B4-BE49-F238E27FC236}">
                <a16:creationId xmlns:a16="http://schemas.microsoft.com/office/drawing/2014/main" id="{EF81A52B-6A73-4617-8F31-4F668FE4DF7E}"/>
              </a:ext>
            </a:extLst>
          </p:cNvPr>
          <p:cNvSpPr/>
          <p:nvPr/>
        </p:nvSpPr>
        <p:spPr>
          <a:xfrm>
            <a:off x="1656582" y="4436805"/>
            <a:ext cx="2121122" cy="812524"/>
          </a:xfrm>
          <a:prstGeom prst="rect">
            <a:avLst/>
          </a:prstGeom>
        </p:spPr>
        <p:txBody>
          <a:bodyPr wrap="square" lIns="91428" tIns="45714" rIns="91428" bIns="45714">
            <a:spAutoFit/>
          </a:bodyPr>
          <a:lstStyle/>
          <a:p>
            <a:pPr algn="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63" name="Rectangle 42">
            <a:extLst>
              <a:ext uri="{FF2B5EF4-FFF2-40B4-BE49-F238E27FC236}">
                <a16:creationId xmlns:a16="http://schemas.microsoft.com/office/drawing/2014/main" id="{7E8E9363-F46A-46E4-8413-AFA74BADABC7}"/>
              </a:ext>
            </a:extLst>
          </p:cNvPr>
          <p:cNvSpPr/>
          <p:nvPr/>
        </p:nvSpPr>
        <p:spPr>
          <a:xfrm>
            <a:off x="4947566" y="2560291"/>
            <a:ext cx="462616" cy="707886"/>
          </a:xfrm>
          <a:prstGeom prst="rect">
            <a:avLst/>
          </a:prstGeom>
        </p:spPr>
        <p:txBody>
          <a:bodyPr wrap="square" lIns="91428" tIns="45714" rIns="91428" bIns="45714">
            <a:spAutoFit/>
          </a:bodyPr>
          <a:lstStyle/>
          <a:p>
            <a:pPr algn="ctr" fontAlgn="base">
              <a:spcBef>
                <a:spcPct val="0"/>
              </a:spcBef>
              <a:spcAft>
                <a:spcPct val="0"/>
              </a:spcAft>
            </a:pPr>
            <a:r>
              <a:rPr lang="en-US" sz="2000" b="1" dirty="0">
                <a:solidFill>
                  <a:prstClr val="black"/>
                </a:solidFill>
                <a:latin typeface="Franklin Gothic Book"/>
                <a:ea typeface="宋体" pitchFamily="2" charset="-122"/>
                <a:sym typeface="+mn-lt"/>
              </a:rPr>
              <a:t>01</a:t>
            </a:r>
          </a:p>
        </p:txBody>
      </p:sp>
      <p:sp>
        <p:nvSpPr>
          <p:cNvPr id="64" name="Rectangle 43">
            <a:extLst>
              <a:ext uri="{FF2B5EF4-FFF2-40B4-BE49-F238E27FC236}">
                <a16:creationId xmlns:a16="http://schemas.microsoft.com/office/drawing/2014/main" id="{D945AF75-E2E0-4BA5-8DFC-ED2C1206A4D8}"/>
              </a:ext>
            </a:extLst>
          </p:cNvPr>
          <p:cNvSpPr/>
          <p:nvPr/>
        </p:nvSpPr>
        <p:spPr>
          <a:xfrm>
            <a:off x="6356315" y="2560291"/>
            <a:ext cx="462616" cy="707886"/>
          </a:xfrm>
          <a:prstGeom prst="rect">
            <a:avLst/>
          </a:prstGeom>
        </p:spPr>
        <p:txBody>
          <a:bodyPr wrap="square" lIns="91428" tIns="45714" rIns="91428" bIns="45714">
            <a:spAutoFit/>
          </a:bodyPr>
          <a:lstStyle/>
          <a:p>
            <a:pPr algn="ctr" fontAlgn="base">
              <a:spcBef>
                <a:spcPct val="0"/>
              </a:spcBef>
              <a:spcAft>
                <a:spcPct val="0"/>
              </a:spcAft>
            </a:pPr>
            <a:r>
              <a:rPr lang="en-US" sz="2000" b="1" dirty="0">
                <a:solidFill>
                  <a:prstClr val="black"/>
                </a:solidFill>
                <a:latin typeface="Franklin Gothic Book"/>
                <a:ea typeface="宋体" pitchFamily="2" charset="-122"/>
                <a:sym typeface="+mn-lt"/>
              </a:rPr>
              <a:t>02</a:t>
            </a:r>
          </a:p>
        </p:txBody>
      </p:sp>
      <p:sp>
        <p:nvSpPr>
          <p:cNvPr id="65" name="Rectangle 44">
            <a:extLst>
              <a:ext uri="{FF2B5EF4-FFF2-40B4-BE49-F238E27FC236}">
                <a16:creationId xmlns:a16="http://schemas.microsoft.com/office/drawing/2014/main" id="{44D64A7B-D038-492D-9E37-F8DB7B5AD50E}"/>
              </a:ext>
            </a:extLst>
          </p:cNvPr>
          <p:cNvSpPr/>
          <p:nvPr/>
        </p:nvSpPr>
        <p:spPr>
          <a:xfrm>
            <a:off x="4947566" y="3879765"/>
            <a:ext cx="462616" cy="707886"/>
          </a:xfrm>
          <a:prstGeom prst="rect">
            <a:avLst/>
          </a:prstGeom>
        </p:spPr>
        <p:txBody>
          <a:bodyPr wrap="square" lIns="91428" tIns="45714" rIns="91428" bIns="45714">
            <a:spAutoFit/>
          </a:bodyPr>
          <a:lstStyle/>
          <a:p>
            <a:pPr algn="ctr" fontAlgn="base">
              <a:spcBef>
                <a:spcPct val="0"/>
              </a:spcBef>
              <a:spcAft>
                <a:spcPct val="0"/>
              </a:spcAft>
            </a:pPr>
            <a:r>
              <a:rPr lang="en-US" sz="2000" b="1" dirty="0">
                <a:solidFill>
                  <a:prstClr val="black"/>
                </a:solidFill>
                <a:latin typeface="Franklin Gothic Book"/>
                <a:ea typeface="宋体" pitchFamily="2" charset="-122"/>
                <a:sym typeface="+mn-lt"/>
              </a:rPr>
              <a:t>0</a:t>
            </a:r>
            <a:r>
              <a:rPr lang="en-US" altLang="zh-CN" sz="2000" b="1" dirty="0">
                <a:solidFill>
                  <a:prstClr val="black"/>
                </a:solidFill>
                <a:latin typeface="Franklin Gothic Book"/>
                <a:ea typeface="黑体"/>
                <a:cs typeface="+mn-ea"/>
                <a:sym typeface="+mn-lt"/>
              </a:rPr>
              <a:t>3</a:t>
            </a:r>
            <a:endParaRPr lang="en-US" sz="2000" b="1" dirty="0">
              <a:solidFill>
                <a:prstClr val="black"/>
              </a:solidFill>
              <a:latin typeface="Franklin Gothic Book"/>
              <a:ea typeface="宋体" pitchFamily="2" charset="-122"/>
              <a:sym typeface="+mn-lt"/>
            </a:endParaRPr>
          </a:p>
        </p:txBody>
      </p:sp>
      <p:sp>
        <p:nvSpPr>
          <p:cNvPr id="66" name="Rectangle 45">
            <a:extLst>
              <a:ext uri="{FF2B5EF4-FFF2-40B4-BE49-F238E27FC236}">
                <a16:creationId xmlns:a16="http://schemas.microsoft.com/office/drawing/2014/main" id="{9D98B88C-BF48-4233-AF40-91F01F664C97}"/>
              </a:ext>
            </a:extLst>
          </p:cNvPr>
          <p:cNvSpPr/>
          <p:nvPr/>
        </p:nvSpPr>
        <p:spPr>
          <a:xfrm>
            <a:off x="6356315" y="3879765"/>
            <a:ext cx="462616" cy="707886"/>
          </a:xfrm>
          <a:prstGeom prst="rect">
            <a:avLst/>
          </a:prstGeom>
        </p:spPr>
        <p:txBody>
          <a:bodyPr wrap="square" lIns="91428" tIns="45714" rIns="91428" bIns="45714">
            <a:spAutoFit/>
          </a:bodyPr>
          <a:lstStyle/>
          <a:p>
            <a:pPr algn="ctr" fontAlgn="base">
              <a:spcBef>
                <a:spcPct val="0"/>
              </a:spcBef>
              <a:spcAft>
                <a:spcPct val="0"/>
              </a:spcAft>
            </a:pPr>
            <a:r>
              <a:rPr lang="en-US" altLang="zh-CN" sz="2000" b="1" dirty="0">
                <a:solidFill>
                  <a:prstClr val="black"/>
                </a:solidFill>
                <a:latin typeface="Franklin Gothic Book"/>
                <a:ea typeface="黑体"/>
                <a:cs typeface="+mn-ea"/>
                <a:sym typeface="+mn-lt"/>
              </a:rPr>
              <a:t>04</a:t>
            </a:r>
            <a:endParaRPr lang="en-US" sz="2000" b="1" dirty="0">
              <a:solidFill>
                <a:prstClr val="black"/>
              </a:solidFill>
              <a:latin typeface="Franklin Gothic Book"/>
              <a:ea typeface="宋体" pitchFamily="2" charset="-122"/>
              <a:sym typeface="+mn-lt"/>
            </a:endParaRPr>
          </a:p>
        </p:txBody>
      </p:sp>
    </p:spTree>
    <p:extLst>
      <p:ext uri="{BB962C8B-B14F-4D97-AF65-F5344CB8AC3E}">
        <p14:creationId xmlns:p14="http://schemas.microsoft.com/office/powerpoint/2010/main" val="2476875791"/>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6600" dirty="0">
                <a:effectLst>
                  <a:outerShdw blurRad="50800" dist="38100" dir="5400000" algn="t" rotWithShape="0">
                    <a:prstClr val="black">
                      <a:alpha val="40000"/>
                    </a:prstClr>
                  </a:outerShdw>
                </a:effectLst>
                <a:cs typeface="+mn-ea"/>
                <a:sym typeface="+mn-lt"/>
              </a:rPr>
              <a:t>未来规划</a:t>
            </a:r>
          </a:p>
        </p:txBody>
      </p:sp>
      <p:sp>
        <p:nvSpPr>
          <p:cNvPr id="13" name="文本框 12"/>
          <p:cNvSpPr txBox="1"/>
          <p:nvPr/>
        </p:nvSpPr>
        <p:spPr>
          <a:xfrm>
            <a:off x="6518212" y="3433963"/>
            <a:ext cx="4339399" cy="307777"/>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sz="1400" dirty="0">
                <a:solidFill>
                  <a:schemeClr val="tx1">
                    <a:lumMod val="85000"/>
                    <a:lumOff val="15000"/>
                  </a:schemeClr>
                </a:solidFill>
                <a:cs typeface="+mn-ea"/>
                <a:sym typeface="+mn-lt"/>
              </a:rPr>
              <a:t>ZHENG</a:t>
            </a:r>
            <a:r>
              <a:rPr lang="zh-CN"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TI WEI LAI GUI HUA</a:t>
            </a:r>
            <a:endParaRPr lang="zh-CN" altLang="en-US" sz="1400" dirty="0">
              <a:solidFill>
                <a:schemeClr val="tx1">
                  <a:lumMod val="85000"/>
                  <a:lumOff val="15000"/>
                </a:schemeClr>
              </a:solidFill>
              <a:cs typeface="+mn-ea"/>
              <a:sym typeface="+mn-lt"/>
            </a:endParaRPr>
          </a:p>
        </p:txBody>
      </p:sp>
      <p:sp>
        <p:nvSpPr>
          <p:cNvPr id="14" name="文本框 13"/>
          <p:cNvSpPr txBox="1"/>
          <p:nvPr/>
        </p:nvSpPr>
        <p:spPr>
          <a:xfrm>
            <a:off x="6518211" y="3785929"/>
            <a:ext cx="4991617" cy="822726"/>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100" dirty="0">
                <a:solidFill>
                  <a:schemeClr val="tx1">
                    <a:lumMod val="85000"/>
                    <a:lumOff val="15000"/>
                  </a:schemeClr>
                </a:solidFill>
                <a:latin typeface="+mn-lt"/>
                <a:ea typeface="+mn-ea"/>
                <a:cs typeface="+mn-ea"/>
                <a:sym typeface="+mn-lt"/>
              </a:rPr>
              <a:t>Distant Time by Rabindranath. I know not from what distant time thou art ever coming nearer to meet me. I know not from what distant time. thou art ever </a:t>
            </a:r>
          </a:p>
          <a:p>
            <a:pPr algn="l">
              <a:lnSpc>
                <a:spcPct val="150000"/>
              </a:lnSpc>
            </a:pPr>
            <a:r>
              <a:rPr lang="en-US" altLang="zh-CN" sz="1100" dirty="0">
                <a:solidFill>
                  <a:schemeClr val="tx1">
                    <a:lumMod val="85000"/>
                    <a:lumOff val="15000"/>
                  </a:schemeClr>
                </a:solidFill>
                <a:latin typeface="+mn-lt"/>
                <a:ea typeface="+mn-ea"/>
                <a:cs typeface="+mn-ea"/>
                <a:sym typeface="+mn-lt"/>
              </a:rPr>
              <a:t>coming nearer to meet me.</a:t>
            </a:r>
            <a:endParaRPr lang="zh-CN" altLang="en-US" sz="1100" dirty="0">
              <a:solidFill>
                <a:schemeClr val="tx1">
                  <a:lumMod val="85000"/>
                  <a:lumOff val="15000"/>
                </a:schemeClr>
              </a:solidFill>
              <a:latin typeface="+mn-lt"/>
              <a:ea typeface="+mn-ea"/>
              <a:cs typeface="+mn-ea"/>
              <a:sym typeface="+mn-lt"/>
            </a:endParaRPr>
          </a:p>
        </p:txBody>
      </p:sp>
      <p:sp>
        <p:nvSpPr>
          <p:cNvPr id="15" name="文本框 14"/>
          <p:cNvSpPr txBox="1"/>
          <p:nvPr/>
        </p:nvSpPr>
        <p:spPr>
          <a:xfrm>
            <a:off x="3044480" y="3083852"/>
            <a:ext cx="2650150" cy="923330"/>
          </a:xfrm>
          <a:prstGeom prst="rect">
            <a:avLst/>
          </a:prstGeom>
          <a:noFill/>
        </p:spPr>
        <p:txBody>
          <a:bodyPr wrap="square" rtlCol="0">
            <a:spAutoFit/>
          </a:bodyPr>
          <a:lstStyle/>
          <a:p>
            <a:r>
              <a:rPr lang="en-US" altLang="zh-CN" sz="5400" b="1" dirty="0">
                <a:solidFill>
                  <a:srgbClr val="F2F2F2"/>
                </a:solidFill>
                <a:cs typeface="+mn-ea"/>
                <a:sym typeface="+mn-lt"/>
              </a:rPr>
              <a:t>PART.4</a:t>
            </a:r>
            <a:endParaRPr lang="zh-CN" altLang="en-US" sz="5400" b="1" dirty="0">
              <a:solidFill>
                <a:srgbClr val="F2F2F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6076" y="323047"/>
            <a:ext cx="2851486" cy="592053"/>
            <a:chOff x="384176" y="265897"/>
            <a:chExt cx="2851486" cy="592053"/>
          </a:xfrm>
        </p:grpSpPr>
        <p:grpSp>
          <p:nvGrpSpPr>
            <p:cNvPr id="5" name="组合 4"/>
            <p:cNvGrpSpPr/>
            <p:nvPr/>
          </p:nvGrpSpPr>
          <p:grpSpPr>
            <a:xfrm>
              <a:off x="384176" y="307549"/>
              <a:ext cx="377371" cy="507162"/>
              <a:chOff x="899886" y="361978"/>
              <a:chExt cx="377371" cy="507162"/>
            </a:xfrm>
          </p:grpSpPr>
          <p:sp>
            <p:nvSpPr>
              <p:cNvPr id="9" name="等腰三角形 8"/>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825047" y="265897"/>
              <a:ext cx="2410615" cy="592053"/>
              <a:chOff x="5287963" y="239774"/>
              <a:chExt cx="2410615" cy="592053"/>
            </a:xfrm>
          </p:grpSpPr>
          <p:sp>
            <p:nvSpPr>
              <p:cNvPr id="7"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未来规划</a:t>
                </a:r>
              </a:p>
            </p:txBody>
          </p:sp>
          <p:sp>
            <p:nvSpPr>
              <p:cNvPr id="8"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38" name="koppt-任意多边形">
            <a:extLst>
              <a:ext uri="{FF2B5EF4-FFF2-40B4-BE49-F238E27FC236}">
                <a16:creationId xmlns:a16="http://schemas.microsoft.com/office/drawing/2014/main" id="{2F59433B-8204-4A6F-9E84-7C543485FF69}"/>
              </a:ext>
            </a:extLst>
          </p:cNvPr>
          <p:cNvSpPr/>
          <p:nvPr/>
        </p:nvSpPr>
        <p:spPr>
          <a:xfrm>
            <a:off x="1152527" y="1756936"/>
            <a:ext cx="1860217" cy="1469571"/>
          </a:xfrm>
          <a:prstGeom prst="wedgeEllipseCallout">
            <a:avLst>
              <a:gd name="adj1" fmla="val -25046"/>
              <a:gd name="adj2" fmla="val 65698"/>
            </a:avLst>
          </a:prstGeom>
          <a:noFill/>
          <a:ln w="38100" cap="flat" cmpd="sng" algn="ctr">
            <a:solidFill>
              <a:srgbClr val="526188"/>
            </a:solidFill>
            <a:prstDash val="sysDot"/>
          </a:ln>
          <a:effectLst/>
        </p:spPr>
        <p:txBody>
          <a:bodyPr rot="0" spcFirstLastPara="0" vertOverflow="overflow" horzOverflow="overflow" vert="horz" wrap="square" lIns="45714" tIns="22858" rIns="45714" bIns="22858" numCol="1" spcCol="0" rtlCol="0" fromWordArt="0" anchor="ctr" anchorCtr="0" forceAA="0" compatLnSpc="1">
            <a:prstTxWarp prst="textNoShape">
              <a:avLst/>
            </a:prstTxWarp>
            <a:noAutofit/>
          </a:bodyPr>
          <a:lstStyle/>
          <a:p>
            <a:pPr marL="0" marR="0" lvl="0" indent="0" algn="ctr" defTabSz="457142" eaLnBrk="1" fontAlgn="base" latinLnBrk="0" hangingPunct="1">
              <a:lnSpc>
                <a:spcPct val="15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F"/>
              </a:solidFill>
              <a:effectLst/>
              <a:uLnTx/>
              <a:uFillTx/>
              <a:latin typeface="Franklin Gothic Book"/>
              <a:ea typeface="黑体"/>
              <a:cs typeface="+mn-ea"/>
              <a:sym typeface="+mn-lt"/>
            </a:endParaRPr>
          </a:p>
        </p:txBody>
      </p:sp>
      <p:sp>
        <p:nvSpPr>
          <p:cNvPr id="39" name="koppt-任意多边形">
            <a:extLst>
              <a:ext uri="{FF2B5EF4-FFF2-40B4-BE49-F238E27FC236}">
                <a16:creationId xmlns:a16="http://schemas.microsoft.com/office/drawing/2014/main" id="{0EA1BDF0-2605-44E9-9B44-442FDF87EAE9}"/>
              </a:ext>
            </a:extLst>
          </p:cNvPr>
          <p:cNvSpPr/>
          <p:nvPr/>
        </p:nvSpPr>
        <p:spPr>
          <a:xfrm>
            <a:off x="8575765" y="1756936"/>
            <a:ext cx="1860217" cy="1469571"/>
          </a:xfrm>
          <a:prstGeom prst="wedgeEllipseCallout">
            <a:avLst>
              <a:gd name="adj1" fmla="val -25046"/>
              <a:gd name="adj2" fmla="val 65698"/>
            </a:avLst>
          </a:prstGeom>
          <a:noFill/>
          <a:ln w="38100" cap="flat" cmpd="sng" algn="ctr">
            <a:solidFill>
              <a:srgbClr val="E7C7A0"/>
            </a:solidFill>
            <a:prstDash val="sysDot"/>
          </a:ln>
          <a:effectLst/>
        </p:spPr>
        <p:txBody>
          <a:bodyPr rot="0" spcFirstLastPara="0" vertOverflow="overflow" horzOverflow="overflow" vert="horz" wrap="square" lIns="45714" tIns="22858" rIns="45714" bIns="22858" numCol="1" spcCol="0" rtlCol="0" fromWordArt="0" anchor="ctr" anchorCtr="0" forceAA="0" compatLnSpc="1">
            <a:prstTxWarp prst="textNoShape">
              <a:avLst/>
            </a:prstTxWarp>
            <a:noAutofit/>
          </a:bodyPr>
          <a:lstStyle/>
          <a:p>
            <a:pPr marL="0" marR="0" lvl="0" indent="0" algn="ctr" defTabSz="457142" eaLnBrk="1" fontAlgn="base" latinLnBrk="0" hangingPunct="1">
              <a:lnSpc>
                <a:spcPct val="15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F"/>
              </a:solidFill>
              <a:effectLst/>
              <a:uLnTx/>
              <a:uFillTx/>
              <a:latin typeface="Franklin Gothic Book"/>
              <a:ea typeface="黑体"/>
              <a:cs typeface="+mn-ea"/>
              <a:sym typeface="+mn-lt"/>
            </a:endParaRPr>
          </a:p>
        </p:txBody>
      </p:sp>
      <p:sp>
        <p:nvSpPr>
          <p:cNvPr id="40" name="koppt-任意多边形">
            <a:extLst>
              <a:ext uri="{FF2B5EF4-FFF2-40B4-BE49-F238E27FC236}">
                <a16:creationId xmlns:a16="http://schemas.microsoft.com/office/drawing/2014/main" id="{6B7AE607-9B9A-48EB-82C8-D61D503DEF7A}"/>
              </a:ext>
            </a:extLst>
          </p:cNvPr>
          <p:cNvSpPr/>
          <p:nvPr/>
        </p:nvSpPr>
        <p:spPr>
          <a:xfrm>
            <a:off x="6106888" y="1756936"/>
            <a:ext cx="1860217" cy="1469571"/>
          </a:xfrm>
          <a:prstGeom prst="wedgeEllipseCallout">
            <a:avLst>
              <a:gd name="adj1" fmla="val -25046"/>
              <a:gd name="adj2" fmla="val 65698"/>
            </a:avLst>
          </a:prstGeom>
          <a:noFill/>
          <a:ln w="38100" cap="flat" cmpd="sng" algn="ctr">
            <a:solidFill>
              <a:srgbClr val="526188"/>
            </a:solidFill>
            <a:prstDash val="sysDot"/>
          </a:ln>
          <a:effectLst/>
        </p:spPr>
        <p:txBody>
          <a:bodyPr rot="0" spcFirstLastPara="0" vertOverflow="overflow" horzOverflow="overflow" vert="horz" wrap="square" lIns="45714" tIns="22858" rIns="45714" bIns="22858" numCol="1" spcCol="0" rtlCol="0" fromWordArt="0" anchor="ctr" anchorCtr="0" forceAA="0" compatLnSpc="1">
            <a:prstTxWarp prst="textNoShape">
              <a:avLst/>
            </a:prstTxWarp>
            <a:noAutofit/>
          </a:bodyPr>
          <a:lstStyle/>
          <a:p>
            <a:pPr marL="0" marR="0" lvl="0" indent="0" algn="ctr" defTabSz="457142" eaLnBrk="1" fontAlgn="base" latinLnBrk="0" hangingPunct="1">
              <a:lnSpc>
                <a:spcPct val="15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F"/>
              </a:solidFill>
              <a:effectLst/>
              <a:uLnTx/>
              <a:uFillTx/>
              <a:latin typeface="Franklin Gothic Book"/>
              <a:ea typeface="黑体"/>
              <a:cs typeface="+mn-ea"/>
              <a:sym typeface="+mn-lt"/>
            </a:endParaRPr>
          </a:p>
        </p:txBody>
      </p:sp>
      <p:sp>
        <p:nvSpPr>
          <p:cNvPr id="41" name="koppt-任意多边形">
            <a:extLst>
              <a:ext uri="{FF2B5EF4-FFF2-40B4-BE49-F238E27FC236}">
                <a16:creationId xmlns:a16="http://schemas.microsoft.com/office/drawing/2014/main" id="{DE28B727-71F2-4C0F-94BD-25A655C1A58B}"/>
              </a:ext>
            </a:extLst>
          </p:cNvPr>
          <p:cNvSpPr/>
          <p:nvPr/>
        </p:nvSpPr>
        <p:spPr>
          <a:xfrm>
            <a:off x="3621401" y="1756936"/>
            <a:ext cx="1860217" cy="1469571"/>
          </a:xfrm>
          <a:prstGeom prst="wedgeEllipseCallout">
            <a:avLst>
              <a:gd name="adj1" fmla="val -25046"/>
              <a:gd name="adj2" fmla="val 65698"/>
            </a:avLst>
          </a:prstGeom>
          <a:noFill/>
          <a:ln w="38100" cap="flat" cmpd="sng" algn="ctr">
            <a:solidFill>
              <a:srgbClr val="E7C7A0"/>
            </a:solidFill>
            <a:prstDash val="sysDot"/>
          </a:ln>
          <a:effectLst/>
        </p:spPr>
        <p:txBody>
          <a:bodyPr rot="0" spcFirstLastPara="0" vertOverflow="overflow" horzOverflow="overflow" vert="horz" wrap="square" lIns="45714" tIns="22858" rIns="45714" bIns="22858" numCol="1" spcCol="0" rtlCol="0" fromWordArt="0" anchor="ctr" anchorCtr="0" forceAA="0" compatLnSpc="1">
            <a:prstTxWarp prst="textNoShape">
              <a:avLst/>
            </a:prstTxWarp>
            <a:noAutofit/>
          </a:bodyPr>
          <a:lstStyle/>
          <a:p>
            <a:pPr marL="0" marR="0" lvl="0" indent="0" algn="ctr" defTabSz="457142" eaLnBrk="1" fontAlgn="base" latinLnBrk="0" hangingPunct="1">
              <a:lnSpc>
                <a:spcPct val="150000"/>
              </a:lnSpc>
              <a:spcBef>
                <a:spcPct val="0"/>
              </a:spcBef>
              <a:spcAft>
                <a:spcPct val="0"/>
              </a:spcAft>
              <a:buClrTx/>
              <a:buSzTx/>
              <a:buFontTx/>
              <a:buNone/>
              <a:tabLst/>
              <a:defRPr/>
            </a:pPr>
            <a:endParaRPr kumimoji="0" lang="zh-CN" altLang="en-US" sz="900" b="0" i="0" u="none" strike="noStrike" kern="0" cap="none" spc="0" normalizeH="0" baseline="0" noProof="0" dirty="0">
              <a:ln>
                <a:noFill/>
              </a:ln>
              <a:solidFill>
                <a:srgbClr val="FFFFFF"/>
              </a:solidFill>
              <a:effectLst/>
              <a:uLnTx/>
              <a:uFillTx/>
              <a:latin typeface="Franklin Gothic Book"/>
              <a:ea typeface="黑体"/>
              <a:cs typeface="+mn-ea"/>
              <a:sym typeface="+mn-lt"/>
            </a:endParaRPr>
          </a:p>
        </p:txBody>
      </p:sp>
      <p:sp>
        <p:nvSpPr>
          <p:cNvPr id="42" name="Rectangle 28">
            <a:extLst>
              <a:ext uri="{FF2B5EF4-FFF2-40B4-BE49-F238E27FC236}">
                <a16:creationId xmlns:a16="http://schemas.microsoft.com/office/drawing/2014/main" id="{157DC9BA-5CF8-449C-A908-9FB0A1742E32}"/>
              </a:ext>
            </a:extLst>
          </p:cNvPr>
          <p:cNvSpPr/>
          <p:nvPr/>
        </p:nvSpPr>
        <p:spPr>
          <a:xfrm>
            <a:off x="1417013" y="2491721"/>
            <a:ext cx="129920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solidFill>
                <a:latin typeface="Franklin Gothic Book"/>
                <a:ea typeface="宋体" pitchFamily="2" charset="-122"/>
                <a:sym typeface="+mn-lt"/>
              </a:rPr>
              <a:t>TEXT HRER</a:t>
            </a:r>
          </a:p>
        </p:txBody>
      </p:sp>
      <p:sp>
        <p:nvSpPr>
          <p:cNvPr id="43" name="Rectangle 28">
            <a:extLst>
              <a:ext uri="{FF2B5EF4-FFF2-40B4-BE49-F238E27FC236}">
                <a16:creationId xmlns:a16="http://schemas.microsoft.com/office/drawing/2014/main" id="{E7F34E99-05E1-4EBE-8E51-CFEEBC1CD162}"/>
              </a:ext>
            </a:extLst>
          </p:cNvPr>
          <p:cNvSpPr/>
          <p:nvPr/>
        </p:nvSpPr>
        <p:spPr>
          <a:xfrm>
            <a:off x="3919588" y="2491721"/>
            <a:ext cx="129920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solidFill>
                <a:latin typeface="Franklin Gothic Book"/>
                <a:ea typeface="宋体" pitchFamily="2" charset="-122"/>
                <a:sym typeface="+mn-lt"/>
              </a:rPr>
              <a:t>TEXT HRER</a:t>
            </a:r>
          </a:p>
        </p:txBody>
      </p:sp>
      <p:sp>
        <p:nvSpPr>
          <p:cNvPr id="44" name="AutoShape 28">
            <a:extLst>
              <a:ext uri="{FF2B5EF4-FFF2-40B4-BE49-F238E27FC236}">
                <a16:creationId xmlns:a16="http://schemas.microsoft.com/office/drawing/2014/main" id="{75DA00EE-592D-4100-8458-263BEB7E5A7C}"/>
              </a:ext>
            </a:extLst>
          </p:cNvPr>
          <p:cNvSpPr>
            <a:spLocks/>
          </p:cNvSpPr>
          <p:nvPr/>
        </p:nvSpPr>
        <p:spPr bwMode="auto">
          <a:xfrm>
            <a:off x="9366839" y="2079875"/>
            <a:ext cx="295581" cy="295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E7C7A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45" name="Group 11">
            <a:extLst>
              <a:ext uri="{FF2B5EF4-FFF2-40B4-BE49-F238E27FC236}">
                <a16:creationId xmlns:a16="http://schemas.microsoft.com/office/drawing/2014/main" id="{0B7F005A-65D9-4AB0-AAAE-0FC9FCC469F2}"/>
              </a:ext>
            </a:extLst>
          </p:cNvPr>
          <p:cNvGrpSpPr/>
          <p:nvPr/>
        </p:nvGrpSpPr>
        <p:grpSpPr>
          <a:xfrm>
            <a:off x="6969617" y="2079875"/>
            <a:ext cx="202770" cy="295581"/>
            <a:chOff x="5429367" y="4908078"/>
            <a:chExt cx="319088" cy="465138"/>
          </a:xfrm>
          <a:solidFill>
            <a:srgbClr val="526188"/>
          </a:solidFill>
        </p:grpSpPr>
        <p:sp>
          <p:nvSpPr>
            <p:cNvPr id="46" name="AutoShape 97">
              <a:extLst>
                <a:ext uri="{FF2B5EF4-FFF2-40B4-BE49-F238E27FC236}">
                  <a16:creationId xmlns:a16="http://schemas.microsoft.com/office/drawing/2014/main" id="{252387F4-2F75-405F-8F7B-27D5B7710556}"/>
                </a:ext>
              </a:extLst>
            </p:cNvPr>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47" name="AutoShape 98">
              <a:extLst>
                <a:ext uri="{FF2B5EF4-FFF2-40B4-BE49-F238E27FC236}">
                  <a16:creationId xmlns:a16="http://schemas.microsoft.com/office/drawing/2014/main" id="{5E32BEE2-DD40-4740-B8F6-E9ADB93F52AD}"/>
                </a:ext>
              </a:extLst>
            </p:cNvPr>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48" name="AutoShape 99">
              <a:extLst>
                <a:ext uri="{FF2B5EF4-FFF2-40B4-BE49-F238E27FC236}">
                  <a16:creationId xmlns:a16="http://schemas.microsoft.com/office/drawing/2014/main" id="{1415A31D-52CF-425E-85D1-B8DFAB42F25C}"/>
                </a:ext>
              </a:extLst>
            </p:cNvPr>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49" name="AutoShape 100">
            <a:extLst>
              <a:ext uri="{FF2B5EF4-FFF2-40B4-BE49-F238E27FC236}">
                <a16:creationId xmlns:a16="http://schemas.microsoft.com/office/drawing/2014/main" id="{9A087A0C-20C0-45EF-910A-BE6085E1FDFC}"/>
              </a:ext>
            </a:extLst>
          </p:cNvPr>
          <p:cNvSpPr>
            <a:spLocks/>
          </p:cNvSpPr>
          <p:nvPr/>
        </p:nvSpPr>
        <p:spPr bwMode="auto">
          <a:xfrm>
            <a:off x="4440067" y="2079875"/>
            <a:ext cx="258255" cy="295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E7C7A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50" name="Group 16">
            <a:extLst>
              <a:ext uri="{FF2B5EF4-FFF2-40B4-BE49-F238E27FC236}">
                <a16:creationId xmlns:a16="http://schemas.microsoft.com/office/drawing/2014/main" id="{612AE329-51C5-4E33-9D68-FEEED6FE0D20}"/>
              </a:ext>
            </a:extLst>
          </p:cNvPr>
          <p:cNvGrpSpPr/>
          <p:nvPr/>
        </p:nvGrpSpPr>
        <p:grpSpPr>
          <a:xfrm>
            <a:off x="1919077" y="2098535"/>
            <a:ext cx="295076" cy="258255"/>
            <a:chOff x="6901062" y="7265588"/>
            <a:chExt cx="590152" cy="516509"/>
          </a:xfrm>
          <a:solidFill>
            <a:srgbClr val="526188"/>
          </a:solidFill>
        </p:grpSpPr>
        <p:sp>
          <p:nvSpPr>
            <p:cNvPr id="51" name="AutoShape 101">
              <a:extLst>
                <a:ext uri="{FF2B5EF4-FFF2-40B4-BE49-F238E27FC236}">
                  <a16:creationId xmlns:a16="http://schemas.microsoft.com/office/drawing/2014/main" id="{940995A4-EB16-4C27-B8A9-2615D03E5A87}"/>
                </a:ext>
              </a:extLst>
            </p:cNvPr>
            <p:cNvSpPr>
              <a:spLocks/>
            </p:cNvSpPr>
            <p:nvPr/>
          </p:nvSpPr>
          <p:spPr bwMode="auto">
            <a:xfrm>
              <a:off x="6901062" y="7265588"/>
              <a:ext cx="590152" cy="5165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2" name="AutoShape 102">
              <a:extLst>
                <a:ext uri="{FF2B5EF4-FFF2-40B4-BE49-F238E27FC236}">
                  <a16:creationId xmlns:a16="http://schemas.microsoft.com/office/drawing/2014/main" id="{34F93F06-CE9F-4CCD-A2C5-191911902B25}"/>
                </a:ext>
              </a:extLst>
            </p:cNvPr>
            <p:cNvSpPr>
              <a:spLocks/>
            </p:cNvSpPr>
            <p:nvPr/>
          </p:nvSpPr>
          <p:spPr bwMode="auto">
            <a:xfrm>
              <a:off x="6971174" y="7357893"/>
              <a:ext cx="449928" cy="331898"/>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53" name="Rectangle 28">
            <a:extLst>
              <a:ext uri="{FF2B5EF4-FFF2-40B4-BE49-F238E27FC236}">
                <a16:creationId xmlns:a16="http://schemas.microsoft.com/office/drawing/2014/main" id="{CA1E3A15-0606-479E-9CE7-6D1DFAB08952}"/>
              </a:ext>
            </a:extLst>
          </p:cNvPr>
          <p:cNvSpPr/>
          <p:nvPr/>
        </p:nvSpPr>
        <p:spPr>
          <a:xfrm>
            <a:off x="6421399" y="2491721"/>
            <a:ext cx="129920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solidFill>
                <a:latin typeface="Franklin Gothic Book"/>
                <a:ea typeface="宋体" pitchFamily="2" charset="-122"/>
                <a:sym typeface="+mn-lt"/>
              </a:rPr>
              <a:t>TEXT HRER</a:t>
            </a:r>
          </a:p>
        </p:txBody>
      </p:sp>
      <p:sp>
        <p:nvSpPr>
          <p:cNvPr id="54" name="Rectangle 28">
            <a:extLst>
              <a:ext uri="{FF2B5EF4-FFF2-40B4-BE49-F238E27FC236}">
                <a16:creationId xmlns:a16="http://schemas.microsoft.com/office/drawing/2014/main" id="{647C1186-94DF-4057-A92B-552C1A380D76}"/>
              </a:ext>
            </a:extLst>
          </p:cNvPr>
          <p:cNvSpPr/>
          <p:nvPr/>
        </p:nvSpPr>
        <p:spPr>
          <a:xfrm>
            <a:off x="8865027" y="2491721"/>
            <a:ext cx="1299205" cy="344382"/>
          </a:xfrm>
          <a:prstGeom prst="rect">
            <a:avLst/>
          </a:prstGeom>
        </p:spPr>
        <p:txBody>
          <a:bodyPr wrap="square" lIns="91428" tIns="45714" rIns="91428" bIns="45714">
            <a:spAutoFit/>
          </a:bodyPr>
          <a:lstStyle/>
          <a:p>
            <a:pPr algn="ctr" fontAlgn="base">
              <a:spcBef>
                <a:spcPct val="0"/>
              </a:spcBef>
              <a:spcAft>
                <a:spcPct val="0"/>
              </a:spcAft>
            </a:pPr>
            <a:r>
              <a:rPr lang="en-US" sz="1600" dirty="0">
                <a:solidFill>
                  <a:prstClr val="black"/>
                </a:solidFill>
                <a:latin typeface="Franklin Gothic Book"/>
                <a:ea typeface="宋体" pitchFamily="2" charset="-122"/>
                <a:sym typeface="+mn-lt"/>
              </a:rPr>
              <a:t>TEXT HRER</a:t>
            </a:r>
          </a:p>
        </p:txBody>
      </p:sp>
      <p:sp>
        <p:nvSpPr>
          <p:cNvPr id="55" name="Rectangle 28">
            <a:extLst>
              <a:ext uri="{FF2B5EF4-FFF2-40B4-BE49-F238E27FC236}">
                <a16:creationId xmlns:a16="http://schemas.microsoft.com/office/drawing/2014/main" id="{7B66B4C4-1A37-44C3-8597-CC641A41084E}"/>
              </a:ext>
            </a:extLst>
          </p:cNvPr>
          <p:cNvSpPr/>
          <p:nvPr/>
        </p:nvSpPr>
        <p:spPr>
          <a:xfrm>
            <a:off x="1152527" y="3653514"/>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6" name="Rectangle 29">
            <a:extLst>
              <a:ext uri="{FF2B5EF4-FFF2-40B4-BE49-F238E27FC236}">
                <a16:creationId xmlns:a16="http://schemas.microsoft.com/office/drawing/2014/main" id="{E9ABED85-34A2-4846-A6A9-C50278CE442B}"/>
              </a:ext>
            </a:extLst>
          </p:cNvPr>
          <p:cNvSpPr/>
          <p:nvPr/>
        </p:nvSpPr>
        <p:spPr>
          <a:xfrm>
            <a:off x="1152527" y="3989653"/>
            <a:ext cx="1943583" cy="812524"/>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57" name="Rectangle 28">
            <a:extLst>
              <a:ext uri="{FF2B5EF4-FFF2-40B4-BE49-F238E27FC236}">
                <a16:creationId xmlns:a16="http://schemas.microsoft.com/office/drawing/2014/main" id="{29416F0D-3197-452A-98DD-D6CDEA2B663A}"/>
              </a:ext>
            </a:extLst>
          </p:cNvPr>
          <p:cNvSpPr/>
          <p:nvPr/>
        </p:nvSpPr>
        <p:spPr>
          <a:xfrm>
            <a:off x="3621401" y="3653514"/>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58" name="Rectangle 29">
            <a:extLst>
              <a:ext uri="{FF2B5EF4-FFF2-40B4-BE49-F238E27FC236}">
                <a16:creationId xmlns:a16="http://schemas.microsoft.com/office/drawing/2014/main" id="{2896C530-E472-4386-9B31-3BEDA0C3CAA9}"/>
              </a:ext>
            </a:extLst>
          </p:cNvPr>
          <p:cNvSpPr/>
          <p:nvPr/>
        </p:nvSpPr>
        <p:spPr>
          <a:xfrm>
            <a:off x="3621401" y="3989653"/>
            <a:ext cx="1943583" cy="812524"/>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59" name="Rectangle 28">
            <a:extLst>
              <a:ext uri="{FF2B5EF4-FFF2-40B4-BE49-F238E27FC236}">
                <a16:creationId xmlns:a16="http://schemas.microsoft.com/office/drawing/2014/main" id="{1322C238-36C6-4B22-B70D-ECAC973A1F09}"/>
              </a:ext>
            </a:extLst>
          </p:cNvPr>
          <p:cNvSpPr/>
          <p:nvPr/>
        </p:nvSpPr>
        <p:spPr>
          <a:xfrm>
            <a:off x="6107803" y="3653514"/>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0" name="Rectangle 29">
            <a:extLst>
              <a:ext uri="{FF2B5EF4-FFF2-40B4-BE49-F238E27FC236}">
                <a16:creationId xmlns:a16="http://schemas.microsoft.com/office/drawing/2014/main" id="{473C3491-B980-41F6-87BA-DAEB9D9464E9}"/>
              </a:ext>
            </a:extLst>
          </p:cNvPr>
          <p:cNvSpPr/>
          <p:nvPr/>
        </p:nvSpPr>
        <p:spPr>
          <a:xfrm>
            <a:off x="6107803" y="3989653"/>
            <a:ext cx="1943583" cy="812524"/>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61" name="Rectangle 28">
            <a:extLst>
              <a:ext uri="{FF2B5EF4-FFF2-40B4-BE49-F238E27FC236}">
                <a16:creationId xmlns:a16="http://schemas.microsoft.com/office/drawing/2014/main" id="{E6C8D0ED-B872-4940-BCD2-F6E3562421E0}"/>
              </a:ext>
            </a:extLst>
          </p:cNvPr>
          <p:cNvSpPr/>
          <p:nvPr/>
        </p:nvSpPr>
        <p:spPr>
          <a:xfrm>
            <a:off x="8575765" y="3653514"/>
            <a:ext cx="1723630" cy="344377"/>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black">
                    <a:lumMod val="40000"/>
                    <a:lumOff val="60000"/>
                  </a:prstClr>
                </a:solidFill>
                <a:latin typeface="Franklin Gothic Book"/>
                <a:ea typeface="宋体" pitchFamily="2" charset="-122"/>
                <a:sym typeface="+mn-lt"/>
              </a:rPr>
              <a:t>LOREM IPSUM</a:t>
            </a:r>
          </a:p>
        </p:txBody>
      </p:sp>
      <p:sp>
        <p:nvSpPr>
          <p:cNvPr id="62" name="Rectangle 29">
            <a:extLst>
              <a:ext uri="{FF2B5EF4-FFF2-40B4-BE49-F238E27FC236}">
                <a16:creationId xmlns:a16="http://schemas.microsoft.com/office/drawing/2014/main" id="{86E6C3C4-1DA7-40EF-A0C8-3825D460ACF5}"/>
              </a:ext>
            </a:extLst>
          </p:cNvPr>
          <p:cNvSpPr/>
          <p:nvPr/>
        </p:nvSpPr>
        <p:spPr>
          <a:xfrm>
            <a:off x="8575765" y="3989653"/>
            <a:ext cx="1943583" cy="812524"/>
          </a:xfrm>
          <a:prstGeom prst="rect">
            <a:avLst/>
          </a:prstGeom>
        </p:spPr>
        <p:txBody>
          <a:bodyPr wrap="square" lIns="91428" tIns="45714" rIns="91428" bIns="45714">
            <a:spAutoFit/>
          </a:bodyPr>
          <a:lstStyle/>
          <a:p>
            <a:pPr fontAlgn="base">
              <a:lnSpc>
                <a:spcPct val="13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endParaRPr lang="en-US" sz="900" dirty="0">
              <a:solidFill>
                <a:prstClr val="black"/>
              </a:solidFill>
              <a:latin typeface="Franklin Gothic Book"/>
              <a:ea typeface="宋体" pitchFamily="2" charset="-122"/>
              <a:sym typeface="+mn-lt"/>
            </a:endParaRPr>
          </a:p>
        </p:txBody>
      </p:sp>
      <p:sp>
        <p:nvSpPr>
          <p:cNvPr id="63" name="Rectangle: Rounded Corners 29">
            <a:extLst>
              <a:ext uri="{FF2B5EF4-FFF2-40B4-BE49-F238E27FC236}">
                <a16:creationId xmlns:a16="http://schemas.microsoft.com/office/drawing/2014/main" id="{24C27FF0-D7E0-4825-952E-30B5081F2B89}"/>
              </a:ext>
            </a:extLst>
          </p:cNvPr>
          <p:cNvSpPr/>
          <p:nvPr/>
        </p:nvSpPr>
        <p:spPr>
          <a:xfrm>
            <a:off x="3345605" y="5230976"/>
            <a:ext cx="4934382" cy="379502"/>
          </a:xfrm>
          <a:prstGeom prst="roundRect">
            <a:avLst>
              <a:gd name="adj" fmla="val 50000"/>
            </a:avLst>
          </a:prstGeom>
          <a:solidFill>
            <a:srgbClr val="E7C7A0"/>
          </a:solidFill>
          <a:ln w="25400" cap="flat" cmpd="sng" algn="ctr">
            <a:noFill/>
            <a:prstDash val="solid"/>
          </a:ln>
          <a:effectLst/>
        </p:spPr>
        <p:txBody>
          <a:bodyPr rot="0" spcFirstLastPara="0" vertOverflow="overflow" horzOverflow="overflow" vert="horz" wrap="square" lIns="45714" tIns="22858" rIns="45714" bIns="22858"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64" name="Rectangle 31">
            <a:extLst>
              <a:ext uri="{FF2B5EF4-FFF2-40B4-BE49-F238E27FC236}">
                <a16:creationId xmlns:a16="http://schemas.microsoft.com/office/drawing/2014/main" id="{643B2B33-658E-47B2-A5B1-9A357FF0A9D1}"/>
              </a:ext>
            </a:extLst>
          </p:cNvPr>
          <p:cNvSpPr/>
          <p:nvPr/>
        </p:nvSpPr>
        <p:spPr>
          <a:xfrm>
            <a:off x="3982116" y="5328392"/>
            <a:ext cx="3815456" cy="230826"/>
          </a:xfrm>
          <a:prstGeom prst="rect">
            <a:avLst/>
          </a:prstGeom>
        </p:spPr>
        <p:txBody>
          <a:bodyPr wrap="none" lIns="91428" tIns="45714" rIns="91428" bIns="45714">
            <a:spAutoFit/>
          </a:bodyPr>
          <a:lstStyle/>
          <a:p>
            <a:pPr fontAlgn="base">
              <a:spcBef>
                <a:spcPct val="0"/>
              </a:spcBef>
              <a:spcAft>
                <a:spcPct val="0"/>
              </a:spcAft>
            </a:pPr>
            <a:r>
              <a:rPr lang="en-US" sz="900" dirty="0">
                <a:solidFill>
                  <a:prstClr val="white"/>
                </a:solidFill>
                <a:latin typeface="Franklin Gothic Book"/>
                <a:ea typeface="宋体" pitchFamily="2" charset="-122"/>
                <a:sym typeface="+mn-lt"/>
              </a:rPr>
              <a:t>LOREM</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IPSUM</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DOLOR</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SIT</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a:solidFill>
                  <a:prstClr val="white"/>
                </a:solidFill>
                <a:latin typeface="Franklin Gothic Book"/>
                <a:ea typeface="宋体" pitchFamily="2" charset="-122"/>
                <a:sym typeface="+mn-lt"/>
              </a:rPr>
              <a:t>ELIT</a:t>
            </a:r>
          </a:p>
        </p:txBody>
      </p:sp>
    </p:spTree>
    <p:extLst>
      <p:ext uri="{BB962C8B-B14F-4D97-AF65-F5344CB8AC3E}">
        <p14:creationId xmlns:p14="http://schemas.microsoft.com/office/powerpoint/2010/main" val="252861407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6076" y="323047"/>
            <a:ext cx="2851486" cy="592053"/>
            <a:chOff x="384176" y="265897"/>
            <a:chExt cx="2851486" cy="592053"/>
          </a:xfrm>
        </p:grpSpPr>
        <p:grpSp>
          <p:nvGrpSpPr>
            <p:cNvPr id="5" name="组合 4"/>
            <p:cNvGrpSpPr/>
            <p:nvPr/>
          </p:nvGrpSpPr>
          <p:grpSpPr>
            <a:xfrm>
              <a:off x="384176" y="307549"/>
              <a:ext cx="377371" cy="507162"/>
              <a:chOff x="899886" y="361978"/>
              <a:chExt cx="377371" cy="507162"/>
            </a:xfrm>
          </p:grpSpPr>
          <p:sp>
            <p:nvSpPr>
              <p:cNvPr id="9" name="等腰三角形 8"/>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825047" y="265897"/>
              <a:ext cx="2410615" cy="592053"/>
              <a:chOff x="5287963" y="239774"/>
              <a:chExt cx="2410615" cy="592053"/>
            </a:xfrm>
          </p:grpSpPr>
          <p:sp>
            <p:nvSpPr>
              <p:cNvPr id="7"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未来规划</a:t>
                </a:r>
              </a:p>
            </p:txBody>
          </p:sp>
          <p:sp>
            <p:nvSpPr>
              <p:cNvPr id="8"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sp>
        <p:nvSpPr>
          <p:cNvPr id="39" name="Freeform 10">
            <a:extLst>
              <a:ext uri="{FF2B5EF4-FFF2-40B4-BE49-F238E27FC236}">
                <a16:creationId xmlns:a16="http://schemas.microsoft.com/office/drawing/2014/main" id="{4485E099-1E5F-43E7-83B6-848744131D2E}"/>
              </a:ext>
            </a:extLst>
          </p:cNvPr>
          <p:cNvSpPr/>
          <p:nvPr/>
        </p:nvSpPr>
        <p:spPr>
          <a:xfrm>
            <a:off x="2035174" y="2332862"/>
            <a:ext cx="2246572" cy="772226"/>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526188"/>
          </a:solidFill>
          <a:ln w="25400" cap="flat" cmpd="sng" algn="ctr">
            <a:noFill/>
            <a:prstDash val="solid"/>
          </a:ln>
          <a:effectLst/>
        </p:spPr>
        <p:txBody>
          <a:bodyPr spcFirstLastPara="0" vert="horz" wrap="square" lIns="291031" tIns="60912" rIns="140435" bIns="60912" numCol="1" spcCol="1270" anchor="ctr" anchorCtr="0">
            <a:noAutofit/>
          </a:bodyPr>
          <a:lstStyle/>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a:ln>
                <a:noFill/>
              </a:ln>
              <a:solidFill>
                <a:prstClr val="black">
                  <a:hueOff val="0"/>
                  <a:satOff val="0"/>
                  <a:lumOff val="0"/>
                  <a:alphaOff val="0"/>
                </a:prstClr>
              </a:solidFill>
              <a:effectLst/>
              <a:uLnTx/>
              <a:uFillTx/>
              <a:latin typeface="Franklin Gothic Book"/>
              <a:ea typeface="+mn-ea"/>
              <a:cs typeface="+mn-cs"/>
              <a:sym typeface="+mn-lt"/>
            </a:endParaRPr>
          </a:p>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a:ln>
                <a:noFill/>
              </a:ln>
              <a:solidFill>
                <a:prstClr val="black">
                  <a:hueOff val="0"/>
                  <a:satOff val="0"/>
                  <a:lumOff val="0"/>
                  <a:alphaOff val="0"/>
                </a:prstClr>
              </a:solidFill>
              <a:effectLst/>
              <a:uLnTx/>
              <a:uFillTx/>
              <a:latin typeface="Franklin Gothic Book"/>
              <a:ea typeface="+mn-ea"/>
              <a:cs typeface="+mn-cs"/>
              <a:sym typeface="+mn-lt"/>
            </a:endParaRPr>
          </a:p>
        </p:txBody>
      </p:sp>
      <p:sp>
        <p:nvSpPr>
          <p:cNvPr id="40" name="Freeform 11">
            <a:extLst>
              <a:ext uri="{FF2B5EF4-FFF2-40B4-BE49-F238E27FC236}">
                <a16:creationId xmlns:a16="http://schemas.microsoft.com/office/drawing/2014/main" id="{DC77899A-91C1-411B-8DE3-47D1573D2F36}"/>
              </a:ext>
            </a:extLst>
          </p:cNvPr>
          <p:cNvSpPr/>
          <p:nvPr/>
        </p:nvSpPr>
        <p:spPr>
          <a:xfrm>
            <a:off x="1512567" y="2121547"/>
            <a:ext cx="1194861" cy="1194861"/>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526188"/>
          </a:solidFill>
          <a:ln w="38100" cap="flat" cmpd="sng" algn="ctr">
            <a:solidFill>
              <a:sysClr val="window" lastClr="FFFFFF"/>
            </a:solidFill>
            <a:prstDash val="solid"/>
          </a:ln>
          <a:effectLst/>
        </p:spPr>
        <p:txBody>
          <a:bodyPr spcFirstLastPara="0" vert="horz" wrap="square" lIns="92914" tIns="92914" rIns="92914" bIns="92914" numCol="1" spcCol="1270" anchor="ctr" anchorCtr="0">
            <a:noAutofit/>
          </a:bodyPr>
          <a:lstStyle/>
          <a:p>
            <a:pPr marL="0" marR="0" lvl="0" indent="0" algn="ctr" defTabSz="599998" eaLnBrk="1" fontAlgn="base" latinLnBrk="0" hangingPunct="1">
              <a:lnSpc>
                <a:spcPct val="90000"/>
              </a:lnSpc>
              <a:spcBef>
                <a:spcPct val="0"/>
              </a:spcBef>
              <a:spcAft>
                <a:spcPct val="35000"/>
              </a:spcAft>
              <a:buClrTx/>
              <a:buSzTx/>
              <a:buFontTx/>
              <a:buNone/>
              <a:tabLst/>
              <a:defRPr/>
            </a:pPr>
            <a:endParaRPr kumimoji="0" lang="id-ID" sz="14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41" name="Freeform 12">
            <a:extLst>
              <a:ext uri="{FF2B5EF4-FFF2-40B4-BE49-F238E27FC236}">
                <a16:creationId xmlns:a16="http://schemas.microsoft.com/office/drawing/2014/main" id="{1DBC7671-86E0-4ACC-B7BF-08AC471C2FA5}"/>
              </a:ext>
            </a:extLst>
          </p:cNvPr>
          <p:cNvSpPr/>
          <p:nvPr/>
        </p:nvSpPr>
        <p:spPr>
          <a:xfrm>
            <a:off x="4965295" y="2332862"/>
            <a:ext cx="2246572" cy="772226"/>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E7C7A0"/>
          </a:solidFill>
          <a:ln w="25400" cap="flat" cmpd="sng" algn="ctr">
            <a:noFill/>
            <a:prstDash val="solid"/>
          </a:ln>
          <a:effectLst/>
        </p:spPr>
        <p:txBody>
          <a:bodyPr spcFirstLastPara="0" vert="horz" wrap="square" lIns="291031" tIns="60912" rIns="140435" bIns="60912" numCol="1" spcCol="1270" anchor="ctr" anchorCtr="0">
            <a:noAutofit/>
          </a:bodyPr>
          <a:lstStyle/>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dirty="0">
              <a:ln>
                <a:noFill/>
              </a:ln>
              <a:solidFill>
                <a:prstClr val="black">
                  <a:hueOff val="0"/>
                  <a:satOff val="0"/>
                  <a:lumOff val="0"/>
                  <a:alphaOff val="0"/>
                </a:prstClr>
              </a:solidFill>
              <a:effectLst/>
              <a:uLnTx/>
              <a:uFillTx/>
              <a:latin typeface="Franklin Gothic Book"/>
              <a:ea typeface="+mn-ea"/>
              <a:cs typeface="+mn-cs"/>
              <a:sym typeface="+mn-lt"/>
            </a:endParaRPr>
          </a:p>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a:ln>
                <a:noFill/>
              </a:ln>
              <a:solidFill>
                <a:prstClr val="black">
                  <a:hueOff val="0"/>
                  <a:satOff val="0"/>
                  <a:lumOff val="0"/>
                  <a:alphaOff val="0"/>
                </a:prstClr>
              </a:solidFill>
              <a:effectLst/>
              <a:uLnTx/>
              <a:uFillTx/>
              <a:latin typeface="Franklin Gothic Book"/>
              <a:ea typeface="+mn-ea"/>
              <a:cs typeface="+mn-cs"/>
              <a:sym typeface="+mn-lt"/>
            </a:endParaRPr>
          </a:p>
        </p:txBody>
      </p:sp>
      <p:sp>
        <p:nvSpPr>
          <p:cNvPr id="42" name="Freeform 13">
            <a:extLst>
              <a:ext uri="{FF2B5EF4-FFF2-40B4-BE49-F238E27FC236}">
                <a16:creationId xmlns:a16="http://schemas.microsoft.com/office/drawing/2014/main" id="{109BFE65-BDBF-46E5-BEC2-186380B7206C}"/>
              </a:ext>
            </a:extLst>
          </p:cNvPr>
          <p:cNvSpPr/>
          <p:nvPr/>
        </p:nvSpPr>
        <p:spPr>
          <a:xfrm>
            <a:off x="4442687" y="2121547"/>
            <a:ext cx="1194861" cy="1194861"/>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E7C7A0"/>
          </a:solidFill>
          <a:ln w="38100" cap="flat" cmpd="sng" algn="ctr">
            <a:solidFill>
              <a:sysClr val="window" lastClr="FFFFFF"/>
            </a:solidFill>
            <a:prstDash val="solid"/>
          </a:ln>
          <a:effectLst/>
        </p:spPr>
        <p:txBody>
          <a:bodyPr spcFirstLastPara="0" vert="horz" wrap="square" lIns="92914" tIns="92914" rIns="92914" bIns="92914" numCol="1" spcCol="1270" anchor="ctr" anchorCtr="0">
            <a:noAutofit/>
          </a:bodyPr>
          <a:lstStyle/>
          <a:p>
            <a:pPr marL="0" marR="0" lvl="0" indent="0" algn="ctr" defTabSz="599998" eaLnBrk="1" fontAlgn="base" latinLnBrk="0" hangingPunct="1">
              <a:lnSpc>
                <a:spcPct val="90000"/>
              </a:lnSpc>
              <a:spcBef>
                <a:spcPct val="0"/>
              </a:spcBef>
              <a:spcAft>
                <a:spcPct val="35000"/>
              </a:spcAft>
              <a:buClrTx/>
              <a:buSzTx/>
              <a:buFontTx/>
              <a:buNone/>
              <a:tabLst/>
              <a:defRPr/>
            </a:pPr>
            <a:endParaRPr kumimoji="0" lang="id-ID" sz="1400" b="0" i="0" u="none" strike="noStrike" kern="0" cap="none" spc="0" normalizeH="0" baseline="0" noProof="0">
              <a:ln>
                <a:noFill/>
              </a:ln>
              <a:solidFill>
                <a:prstClr val="white"/>
              </a:solidFill>
              <a:effectLst/>
              <a:uLnTx/>
              <a:uFillTx/>
              <a:latin typeface="Franklin Gothic Book"/>
              <a:ea typeface="+mn-ea"/>
              <a:cs typeface="+mn-cs"/>
              <a:sym typeface="+mn-lt"/>
            </a:endParaRPr>
          </a:p>
        </p:txBody>
      </p:sp>
      <p:sp>
        <p:nvSpPr>
          <p:cNvPr id="43" name="Freeform 15">
            <a:extLst>
              <a:ext uri="{FF2B5EF4-FFF2-40B4-BE49-F238E27FC236}">
                <a16:creationId xmlns:a16="http://schemas.microsoft.com/office/drawing/2014/main" id="{BB025CB0-8EBA-4831-B908-FAD6C2297C7B}"/>
              </a:ext>
            </a:extLst>
          </p:cNvPr>
          <p:cNvSpPr/>
          <p:nvPr/>
        </p:nvSpPr>
        <p:spPr>
          <a:xfrm>
            <a:off x="7800702" y="2332862"/>
            <a:ext cx="2246572" cy="772226"/>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526188"/>
          </a:solidFill>
          <a:ln w="25400" cap="flat" cmpd="sng" algn="ctr">
            <a:noFill/>
            <a:prstDash val="solid"/>
          </a:ln>
          <a:effectLst/>
        </p:spPr>
        <p:txBody>
          <a:bodyPr spcFirstLastPara="0" vert="horz" wrap="square" lIns="291031" tIns="60912" rIns="140435" bIns="60912" numCol="1" spcCol="1270" anchor="ctr" anchorCtr="0">
            <a:noAutofit/>
          </a:bodyPr>
          <a:lstStyle/>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a:ln>
                <a:noFill/>
              </a:ln>
              <a:solidFill>
                <a:prstClr val="black">
                  <a:hueOff val="0"/>
                  <a:satOff val="0"/>
                  <a:lumOff val="0"/>
                  <a:alphaOff val="0"/>
                </a:prstClr>
              </a:solidFill>
              <a:effectLst/>
              <a:uLnTx/>
              <a:uFillTx/>
              <a:latin typeface="Franklin Gothic Book"/>
              <a:ea typeface="+mn-ea"/>
              <a:cs typeface="+mn-cs"/>
              <a:sym typeface="+mn-lt"/>
            </a:endParaRPr>
          </a:p>
          <a:p>
            <a:pPr marL="85714" marR="0" lvl="1" indent="-85714" defTabSz="355554" eaLnBrk="1" fontAlgn="base" latinLnBrk="0" hangingPunct="1">
              <a:lnSpc>
                <a:spcPct val="90000"/>
              </a:lnSpc>
              <a:spcBef>
                <a:spcPct val="0"/>
              </a:spcBef>
              <a:spcAft>
                <a:spcPct val="15000"/>
              </a:spcAft>
              <a:buClrTx/>
              <a:buSzTx/>
              <a:buFontTx/>
              <a:buChar char="••"/>
              <a:tabLst/>
              <a:defRPr/>
            </a:pPr>
            <a:endParaRPr kumimoji="0" lang="id-ID" sz="800" b="0" i="0" u="none" strike="noStrike" kern="0" cap="none" spc="0" normalizeH="0" baseline="0" noProof="0">
              <a:ln>
                <a:noFill/>
              </a:ln>
              <a:solidFill>
                <a:prstClr val="black">
                  <a:hueOff val="0"/>
                  <a:satOff val="0"/>
                  <a:lumOff val="0"/>
                  <a:alphaOff val="0"/>
                </a:prstClr>
              </a:solidFill>
              <a:effectLst/>
              <a:uLnTx/>
              <a:uFillTx/>
              <a:latin typeface="Franklin Gothic Book"/>
              <a:ea typeface="+mn-ea"/>
              <a:cs typeface="+mn-cs"/>
              <a:sym typeface="+mn-lt"/>
            </a:endParaRPr>
          </a:p>
        </p:txBody>
      </p:sp>
      <p:sp>
        <p:nvSpPr>
          <p:cNvPr id="44" name="Freeform 16">
            <a:extLst>
              <a:ext uri="{FF2B5EF4-FFF2-40B4-BE49-F238E27FC236}">
                <a16:creationId xmlns:a16="http://schemas.microsoft.com/office/drawing/2014/main" id="{C9429152-B23D-4326-BD17-E9E5BE68E17C}"/>
              </a:ext>
            </a:extLst>
          </p:cNvPr>
          <p:cNvSpPr/>
          <p:nvPr/>
        </p:nvSpPr>
        <p:spPr>
          <a:xfrm>
            <a:off x="7379846" y="2121547"/>
            <a:ext cx="1194861" cy="1194861"/>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526188"/>
          </a:solidFill>
          <a:ln w="38100" cap="flat" cmpd="sng" algn="ctr">
            <a:solidFill>
              <a:sysClr val="window" lastClr="FFFFFF"/>
            </a:solidFill>
            <a:prstDash val="solid"/>
          </a:ln>
          <a:effectLst/>
        </p:spPr>
        <p:txBody>
          <a:bodyPr spcFirstLastPara="0" vert="horz" wrap="square" lIns="92914" tIns="92914" rIns="92914" bIns="92914" numCol="1" spcCol="1270" anchor="ctr" anchorCtr="0">
            <a:noAutofit/>
          </a:bodyPr>
          <a:lstStyle/>
          <a:p>
            <a:pPr marL="0" marR="0" lvl="0" indent="0" algn="ctr" defTabSz="599998" eaLnBrk="1" fontAlgn="base" latinLnBrk="0" hangingPunct="1">
              <a:lnSpc>
                <a:spcPct val="90000"/>
              </a:lnSpc>
              <a:spcBef>
                <a:spcPct val="0"/>
              </a:spcBef>
              <a:spcAft>
                <a:spcPct val="35000"/>
              </a:spcAft>
              <a:buClrTx/>
              <a:buSzTx/>
              <a:buFontTx/>
              <a:buNone/>
              <a:tabLst/>
              <a:defRPr/>
            </a:pPr>
            <a:endParaRPr kumimoji="0" lang="id-ID" sz="1400" b="0" i="0" u="none" strike="noStrike" kern="0" cap="none" spc="0" normalizeH="0" baseline="0" noProof="0">
              <a:ln>
                <a:noFill/>
              </a:ln>
              <a:solidFill>
                <a:prstClr val="white"/>
              </a:solidFill>
              <a:effectLst/>
              <a:uLnTx/>
              <a:uFillTx/>
              <a:latin typeface="Franklin Gothic Book"/>
              <a:ea typeface="+mn-ea"/>
              <a:cs typeface="+mn-cs"/>
              <a:sym typeface="+mn-lt"/>
            </a:endParaRPr>
          </a:p>
        </p:txBody>
      </p:sp>
      <p:grpSp>
        <p:nvGrpSpPr>
          <p:cNvPr id="45" name="Group 86">
            <a:extLst>
              <a:ext uri="{FF2B5EF4-FFF2-40B4-BE49-F238E27FC236}">
                <a16:creationId xmlns:a16="http://schemas.microsoft.com/office/drawing/2014/main" id="{7C01EA9A-06A8-424B-B993-715867126110}"/>
              </a:ext>
            </a:extLst>
          </p:cNvPr>
          <p:cNvGrpSpPr/>
          <p:nvPr/>
        </p:nvGrpSpPr>
        <p:grpSpPr>
          <a:xfrm rot="5400000" flipV="1">
            <a:off x="2204148" y="3239779"/>
            <a:ext cx="425275" cy="668834"/>
            <a:chOff x="5978769" y="2082018"/>
            <a:chExt cx="1069148" cy="2396956"/>
          </a:xfrm>
        </p:grpSpPr>
        <p:cxnSp>
          <p:nvCxnSpPr>
            <p:cNvPr id="46" name="Straight Connector 87">
              <a:extLst>
                <a:ext uri="{FF2B5EF4-FFF2-40B4-BE49-F238E27FC236}">
                  <a16:creationId xmlns:a16="http://schemas.microsoft.com/office/drawing/2014/main" id="{E803F2D0-DD56-4FDE-9D0F-86EA7671657D}"/>
                </a:ext>
              </a:extLst>
            </p:cNvPr>
            <p:cNvCxnSpPr/>
            <p:nvPr/>
          </p:nvCxnSpPr>
          <p:spPr>
            <a:xfrm rot="16200000">
              <a:off x="5849439" y="3280496"/>
              <a:ext cx="2396956" cy="0"/>
            </a:xfrm>
            <a:prstGeom prst="line">
              <a:avLst/>
            </a:prstGeom>
            <a:noFill/>
            <a:ln w="19050" cap="flat" cmpd="sng" algn="ctr">
              <a:solidFill>
                <a:sysClr val="windowText" lastClr="000000">
                  <a:lumMod val="60000"/>
                  <a:lumOff val="40000"/>
                </a:sysClr>
              </a:solidFill>
              <a:prstDash val="dash"/>
              <a:headEnd type="triangle" w="med" len="med"/>
              <a:tailEnd type="none" w="med" len="med"/>
            </a:ln>
            <a:effectLst/>
          </p:spPr>
        </p:cxnSp>
        <p:cxnSp>
          <p:nvCxnSpPr>
            <p:cNvPr id="47" name="Straight Connector 88">
              <a:extLst>
                <a:ext uri="{FF2B5EF4-FFF2-40B4-BE49-F238E27FC236}">
                  <a16:creationId xmlns:a16="http://schemas.microsoft.com/office/drawing/2014/main" id="{2B62DE69-AF67-4130-8484-C49FA13509E3}"/>
                </a:ext>
              </a:extLst>
            </p:cNvPr>
            <p:cNvCxnSpPr/>
            <p:nvPr/>
          </p:nvCxnSpPr>
          <p:spPr>
            <a:xfrm>
              <a:off x="5978769" y="2096086"/>
              <a:ext cx="1069147" cy="0"/>
            </a:xfrm>
            <a:prstGeom prst="line">
              <a:avLst/>
            </a:prstGeom>
            <a:noFill/>
            <a:ln w="19050" cap="flat" cmpd="sng" algn="ctr">
              <a:solidFill>
                <a:sysClr val="windowText" lastClr="000000">
                  <a:lumMod val="60000"/>
                  <a:lumOff val="40000"/>
                </a:sysClr>
              </a:solidFill>
              <a:prstDash val="dash"/>
              <a:headEnd type="triangle"/>
              <a:tailEnd type="none" w="med" len="med"/>
            </a:ln>
            <a:effectLst/>
          </p:spPr>
        </p:cxnSp>
      </p:grpSp>
      <p:grpSp>
        <p:nvGrpSpPr>
          <p:cNvPr id="48" name="Group 89">
            <a:extLst>
              <a:ext uri="{FF2B5EF4-FFF2-40B4-BE49-F238E27FC236}">
                <a16:creationId xmlns:a16="http://schemas.microsoft.com/office/drawing/2014/main" id="{2FAFD8D0-C02D-4F04-A2DC-68BF6895AFF9}"/>
              </a:ext>
            </a:extLst>
          </p:cNvPr>
          <p:cNvGrpSpPr/>
          <p:nvPr/>
        </p:nvGrpSpPr>
        <p:grpSpPr>
          <a:xfrm rot="5400000" flipV="1">
            <a:off x="5150654" y="3236385"/>
            <a:ext cx="425275" cy="668834"/>
            <a:chOff x="5978769" y="2082018"/>
            <a:chExt cx="1069148" cy="2396956"/>
          </a:xfrm>
        </p:grpSpPr>
        <p:cxnSp>
          <p:nvCxnSpPr>
            <p:cNvPr id="49" name="Straight Connector 90">
              <a:extLst>
                <a:ext uri="{FF2B5EF4-FFF2-40B4-BE49-F238E27FC236}">
                  <a16:creationId xmlns:a16="http://schemas.microsoft.com/office/drawing/2014/main" id="{A3BE8F35-30CC-4469-A0A5-5449D87C5B14}"/>
                </a:ext>
              </a:extLst>
            </p:cNvPr>
            <p:cNvCxnSpPr/>
            <p:nvPr/>
          </p:nvCxnSpPr>
          <p:spPr>
            <a:xfrm rot="16200000">
              <a:off x="5849439" y="3280496"/>
              <a:ext cx="2396956" cy="0"/>
            </a:xfrm>
            <a:prstGeom prst="line">
              <a:avLst/>
            </a:prstGeom>
            <a:noFill/>
            <a:ln w="19050" cap="flat" cmpd="sng" algn="ctr">
              <a:solidFill>
                <a:sysClr val="windowText" lastClr="000000">
                  <a:lumMod val="60000"/>
                  <a:lumOff val="40000"/>
                </a:sysClr>
              </a:solidFill>
              <a:prstDash val="dash"/>
              <a:headEnd type="triangle" w="med" len="med"/>
              <a:tailEnd type="none" w="med" len="med"/>
            </a:ln>
            <a:effectLst/>
          </p:spPr>
        </p:cxnSp>
        <p:cxnSp>
          <p:nvCxnSpPr>
            <p:cNvPr id="50" name="Straight Connector 91">
              <a:extLst>
                <a:ext uri="{FF2B5EF4-FFF2-40B4-BE49-F238E27FC236}">
                  <a16:creationId xmlns:a16="http://schemas.microsoft.com/office/drawing/2014/main" id="{8673E94A-A9CD-4C97-8612-F799EADDD193}"/>
                </a:ext>
              </a:extLst>
            </p:cNvPr>
            <p:cNvCxnSpPr/>
            <p:nvPr/>
          </p:nvCxnSpPr>
          <p:spPr>
            <a:xfrm>
              <a:off x="5978769" y="2096086"/>
              <a:ext cx="1069147" cy="0"/>
            </a:xfrm>
            <a:prstGeom prst="line">
              <a:avLst/>
            </a:prstGeom>
            <a:noFill/>
            <a:ln w="19050" cap="flat" cmpd="sng" algn="ctr">
              <a:solidFill>
                <a:sysClr val="windowText" lastClr="000000">
                  <a:lumMod val="60000"/>
                  <a:lumOff val="40000"/>
                </a:sysClr>
              </a:solidFill>
              <a:prstDash val="dash"/>
              <a:headEnd type="triangle"/>
              <a:tailEnd type="none" w="med" len="med"/>
            </a:ln>
            <a:effectLst/>
          </p:spPr>
        </p:cxnSp>
      </p:grpSp>
      <p:grpSp>
        <p:nvGrpSpPr>
          <p:cNvPr id="51" name="Group 92">
            <a:extLst>
              <a:ext uri="{FF2B5EF4-FFF2-40B4-BE49-F238E27FC236}">
                <a16:creationId xmlns:a16="http://schemas.microsoft.com/office/drawing/2014/main" id="{4417864C-C9B4-4E93-B252-D724B738A315}"/>
              </a:ext>
            </a:extLst>
          </p:cNvPr>
          <p:cNvGrpSpPr/>
          <p:nvPr/>
        </p:nvGrpSpPr>
        <p:grpSpPr>
          <a:xfrm rot="5400000" flipV="1">
            <a:off x="8099054" y="3236385"/>
            <a:ext cx="425275" cy="668834"/>
            <a:chOff x="5978769" y="2082018"/>
            <a:chExt cx="1069148" cy="2396956"/>
          </a:xfrm>
        </p:grpSpPr>
        <p:cxnSp>
          <p:nvCxnSpPr>
            <p:cNvPr id="52" name="Straight Connector 93">
              <a:extLst>
                <a:ext uri="{FF2B5EF4-FFF2-40B4-BE49-F238E27FC236}">
                  <a16:creationId xmlns:a16="http://schemas.microsoft.com/office/drawing/2014/main" id="{4E5E8406-06EE-4634-B50B-BCB6E7253DAE}"/>
                </a:ext>
              </a:extLst>
            </p:cNvPr>
            <p:cNvCxnSpPr/>
            <p:nvPr/>
          </p:nvCxnSpPr>
          <p:spPr>
            <a:xfrm rot="16200000">
              <a:off x="5849439" y="3280496"/>
              <a:ext cx="2396956" cy="0"/>
            </a:xfrm>
            <a:prstGeom prst="line">
              <a:avLst/>
            </a:prstGeom>
            <a:noFill/>
            <a:ln w="19050" cap="flat" cmpd="sng" algn="ctr">
              <a:solidFill>
                <a:sysClr val="windowText" lastClr="000000">
                  <a:lumMod val="60000"/>
                  <a:lumOff val="40000"/>
                </a:sysClr>
              </a:solidFill>
              <a:prstDash val="dash"/>
              <a:headEnd type="triangle" w="med" len="med"/>
              <a:tailEnd type="none" w="med" len="med"/>
            </a:ln>
            <a:effectLst/>
          </p:spPr>
        </p:cxnSp>
        <p:cxnSp>
          <p:nvCxnSpPr>
            <p:cNvPr id="53" name="Straight Connector 94">
              <a:extLst>
                <a:ext uri="{FF2B5EF4-FFF2-40B4-BE49-F238E27FC236}">
                  <a16:creationId xmlns:a16="http://schemas.microsoft.com/office/drawing/2014/main" id="{5F51E1AE-A97F-433F-A484-33122AEDD092}"/>
                </a:ext>
              </a:extLst>
            </p:cNvPr>
            <p:cNvCxnSpPr/>
            <p:nvPr/>
          </p:nvCxnSpPr>
          <p:spPr>
            <a:xfrm>
              <a:off x="5978769" y="2096086"/>
              <a:ext cx="1069147" cy="0"/>
            </a:xfrm>
            <a:prstGeom prst="line">
              <a:avLst/>
            </a:prstGeom>
            <a:noFill/>
            <a:ln w="19050" cap="flat" cmpd="sng" algn="ctr">
              <a:solidFill>
                <a:sysClr val="windowText" lastClr="000000">
                  <a:lumMod val="60000"/>
                  <a:lumOff val="40000"/>
                </a:sysClr>
              </a:solidFill>
              <a:prstDash val="dash"/>
              <a:headEnd type="triangle"/>
              <a:tailEnd type="none" w="med" len="med"/>
            </a:ln>
            <a:effectLst/>
          </p:spPr>
        </p:cxnSp>
      </p:grpSp>
      <p:grpSp>
        <p:nvGrpSpPr>
          <p:cNvPr id="54" name="Group 18">
            <a:extLst>
              <a:ext uri="{FF2B5EF4-FFF2-40B4-BE49-F238E27FC236}">
                <a16:creationId xmlns:a16="http://schemas.microsoft.com/office/drawing/2014/main" id="{EA26E788-6A9A-4DFB-8F58-A70B095C6510}"/>
              </a:ext>
            </a:extLst>
          </p:cNvPr>
          <p:cNvGrpSpPr/>
          <p:nvPr/>
        </p:nvGrpSpPr>
        <p:grpSpPr>
          <a:xfrm>
            <a:off x="2035173" y="2585662"/>
            <a:ext cx="199742" cy="266628"/>
            <a:chOff x="2639219" y="3510757"/>
            <a:chExt cx="348456" cy="465138"/>
          </a:xfrm>
          <a:solidFill>
            <a:sysClr val="window" lastClr="FFFFFF"/>
          </a:solidFill>
        </p:grpSpPr>
        <p:sp>
          <p:nvSpPr>
            <p:cNvPr id="55" name="AutoShape 115">
              <a:extLst>
                <a:ext uri="{FF2B5EF4-FFF2-40B4-BE49-F238E27FC236}">
                  <a16:creationId xmlns:a16="http://schemas.microsoft.com/office/drawing/2014/main" id="{9B245E1F-2E81-4CB7-978D-E96E59C1A5E5}"/>
                </a:ext>
              </a:extLst>
            </p:cNvPr>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56" name="AutoShape 116">
              <a:extLst>
                <a:ext uri="{FF2B5EF4-FFF2-40B4-BE49-F238E27FC236}">
                  <a16:creationId xmlns:a16="http://schemas.microsoft.com/office/drawing/2014/main" id="{5A16F56A-8538-4FE5-AD11-E9C282A9DEE9}"/>
                </a:ext>
              </a:extLst>
            </p:cNvPr>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57" name="AutoShape 117">
            <a:extLst>
              <a:ext uri="{FF2B5EF4-FFF2-40B4-BE49-F238E27FC236}">
                <a16:creationId xmlns:a16="http://schemas.microsoft.com/office/drawing/2014/main" id="{8360696A-E95A-4B2B-8F91-D4333F681EC2}"/>
              </a:ext>
            </a:extLst>
          </p:cNvPr>
          <p:cNvSpPr>
            <a:spLocks/>
          </p:cNvSpPr>
          <p:nvPr/>
        </p:nvSpPr>
        <p:spPr bwMode="auto">
          <a:xfrm>
            <a:off x="7848115" y="2682624"/>
            <a:ext cx="266173" cy="199743"/>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3" tIns="9523" rIns="9523" bIns="9523"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nvGrpSpPr>
          <p:cNvPr id="58" name="Group 22">
            <a:extLst>
              <a:ext uri="{FF2B5EF4-FFF2-40B4-BE49-F238E27FC236}">
                <a16:creationId xmlns:a16="http://schemas.microsoft.com/office/drawing/2014/main" id="{B8417421-07F2-4A8D-990A-2BEE2CB2A18D}"/>
              </a:ext>
            </a:extLst>
          </p:cNvPr>
          <p:cNvGrpSpPr/>
          <p:nvPr/>
        </p:nvGrpSpPr>
        <p:grpSpPr>
          <a:xfrm>
            <a:off x="4899715" y="2635937"/>
            <a:ext cx="266173" cy="266173"/>
            <a:chOff x="3498967" y="3049909"/>
            <a:chExt cx="464344" cy="464344"/>
          </a:xfrm>
          <a:solidFill>
            <a:sysClr val="window" lastClr="FFFFFF"/>
          </a:solidFill>
        </p:grpSpPr>
        <p:sp>
          <p:nvSpPr>
            <p:cNvPr id="59" name="AutoShape 126">
              <a:extLst>
                <a:ext uri="{FF2B5EF4-FFF2-40B4-BE49-F238E27FC236}">
                  <a16:creationId xmlns:a16="http://schemas.microsoft.com/office/drawing/2014/main" id="{941C2E22-8333-4BA2-80D2-C60102B3912B}"/>
                </a:ext>
              </a:extLst>
            </p:cNvPr>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sp>
          <p:nvSpPr>
            <p:cNvPr id="60" name="AutoShape 127">
              <a:extLst>
                <a:ext uri="{FF2B5EF4-FFF2-40B4-BE49-F238E27FC236}">
                  <a16:creationId xmlns:a16="http://schemas.microsoft.com/office/drawing/2014/main" id="{60B539C9-DEFD-4E12-AEA8-C6D1BB1B9F3E}"/>
                </a:ext>
              </a:extLst>
            </p:cNvPr>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25" tIns="9525" rIns="9525" bIns="9525" anchor="ctr"/>
            <a:lstStyle/>
            <a:p>
              <a:pPr marL="0" marR="0" lvl="0" indent="0" algn="ctr" defTabSz="114285" eaLnBrk="1" fontAlgn="base" latinLnBrk="0" hangingPunct="0">
                <a:lnSpc>
                  <a:spcPct val="10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Franklin Gothic Book"/>
                <a:ea typeface="宋体" pitchFamily="2" charset="-122"/>
                <a:sym typeface="+mn-lt"/>
              </a:endParaRPr>
            </a:p>
          </p:txBody>
        </p:sp>
      </p:grpSp>
      <p:sp>
        <p:nvSpPr>
          <p:cNvPr id="61" name="Rectangle 28">
            <a:extLst>
              <a:ext uri="{FF2B5EF4-FFF2-40B4-BE49-F238E27FC236}">
                <a16:creationId xmlns:a16="http://schemas.microsoft.com/office/drawing/2014/main" id="{7F652A84-8335-4FA4-A71C-D947E7951DA8}"/>
              </a:ext>
            </a:extLst>
          </p:cNvPr>
          <p:cNvSpPr/>
          <p:nvPr/>
        </p:nvSpPr>
        <p:spPr>
          <a:xfrm>
            <a:off x="2829714" y="2582892"/>
            <a:ext cx="1194861" cy="338542"/>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EXAMPLES</a:t>
            </a:r>
          </a:p>
        </p:txBody>
      </p:sp>
      <p:sp>
        <p:nvSpPr>
          <p:cNvPr id="62" name="Rectangle 28">
            <a:extLst>
              <a:ext uri="{FF2B5EF4-FFF2-40B4-BE49-F238E27FC236}">
                <a16:creationId xmlns:a16="http://schemas.microsoft.com/office/drawing/2014/main" id="{08750A06-EBF6-4FFC-BCB6-164BF7F548EA}"/>
              </a:ext>
            </a:extLst>
          </p:cNvPr>
          <p:cNvSpPr/>
          <p:nvPr/>
        </p:nvSpPr>
        <p:spPr>
          <a:xfrm>
            <a:off x="5805525" y="2582892"/>
            <a:ext cx="1194861" cy="338542"/>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EXAMPLES</a:t>
            </a:r>
          </a:p>
        </p:txBody>
      </p:sp>
      <p:sp>
        <p:nvSpPr>
          <p:cNvPr id="63" name="Rectangle 28">
            <a:extLst>
              <a:ext uri="{FF2B5EF4-FFF2-40B4-BE49-F238E27FC236}">
                <a16:creationId xmlns:a16="http://schemas.microsoft.com/office/drawing/2014/main" id="{37F07240-0327-46B1-9FF4-4834D583A5DC}"/>
              </a:ext>
            </a:extLst>
          </p:cNvPr>
          <p:cNvSpPr/>
          <p:nvPr/>
        </p:nvSpPr>
        <p:spPr>
          <a:xfrm>
            <a:off x="8656929" y="2582892"/>
            <a:ext cx="1194861" cy="338542"/>
          </a:xfrm>
          <a:prstGeom prst="rect">
            <a:avLst/>
          </a:prstGeom>
        </p:spPr>
        <p:txBody>
          <a:bodyPr wrap="square" lIns="91428" tIns="45714" rIns="91428" bIns="45714">
            <a:spAutoFit/>
          </a:bodyPr>
          <a:lstStyle/>
          <a:p>
            <a:pPr fontAlgn="base">
              <a:spcBef>
                <a:spcPct val="0"/>
              </a:spcBef>
              <a:spcAft>
                <a:spcPct val="0"/>
              </a:spcAft>
            </a:pPr>
            <a:r>
              <a:rPr lang="en-US" sz="1600" dirty="0">
                <a:solidFill>
                  <a:prstClr val="white"/>
                </a:solidFill>
                <a:latin typeface="Franklin Gothic Book"/>
                <a:ea typeface="宋体" pitchFamily="2" charset="-122"/>
                <a:sym typeface="+mn-lt"/>
              </a:rPr>
              <a:t>EXAMPLES</a:t>
            </a:r>
          </a:p>
        </p:txBody>
      </p:sp>
      <p:sp>
        <p:nvSpPr>
          <p:cNvPr id="64" name="Rectangle 29">
            <a:extLst>
              <a:ext uri="{FF2B5EF4-FFF2-40B4-BE49-F238E27FC236}">
                <a16:creationId xmlns:a16="http://schemas.microsoft.com/office/drawing/2014/main" id="{9449CCF2-CA17-4C04-B099-AEE2953CCA30}"/>
              </a:ext>
            </a:extLst>
          </p:cNvPr>
          <p:cNvSpPr/>
          <p:nvPr/>
        </p:nvSpPr>
        <p:spPr>
          <a:xfrm>
            <a:off x="2829716" y="3566437"/>
            <a:ext cx="1612971" cy="1546565"/>
          </a:xfrm>
          <a:prstGeom prst="rect">
            <a:avLst/>
          </a:prstGeom>
        </p:spPr>
        <p:txBody>
          <a:bodyPr wrap="square" lIns="91428" tIns="45714" rIns="91428" bIns="45714">
            <a:spAutoFit/>
          </a:bodyPr>
          <a:lstStyle/>
          <a:p>
            <a:pPr fontAlgn="base">
              <a:lnSpc>
                <a:spcPct val="15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 magna </a:t>
            </a:r>
            <a:r>
              <a:rPr lang="en-US" sz="900" dirty="0" err="1">
                <a:solidFill>
                  <a:prstClr val="black"/>
                </a:solidFill>
                <a:latin typeface="Franklin Gothic Book"/>
                <a:ea typeface="宋体" pitchFamily="2" charset="-122"/>
                <a:sym typeface="+mn-lt"/>
              </a:rPr>
              <a:t>aliquam</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erat</a:t>
            </a:r>
            <a:endParaRPr lang="en-US" sz="900" dirty="0">
              <a:solidFill>
                <a:prstClr val="black"/>
              </a:solidFill>
              <a:latin typeface="Franklin Gothic Book"/>
              <a:ea typeface="宋体" pitchFamily="2" charset="-122"/>
              <a:sym typeface="+mn-lt"/>
            </a:endParaRPr>
          </a:p>
        </p:txBody>
      </p:sp>
      <p:sp>
        <p:nvSpPr>
          <p:cNvPr id="65" name="Rectangle 29">
            <a:extLst>
              <a:ext uri="{FF2B5EF4-FFF2-40B4-BE49-F238E27FC236}">
                <a16:creationId xmlns:a16="http://schemas.microsoft.com/office/drawing/2014/main" id="{19667F97-A149-43F0-9AD7-3BBDEDA53EE5}"/>
              </a:ext>
            </a:extLst>
          </p:cNvPr>
          <p:cNvSpPr/>
          <p:nvPr/>
        </p:nvSpPr>
        <p:spPr>
          <a:xfrm>
            <a:off x="5894201" y="3566437"/>
            <a:ext cx="1612971" cy="1546565"/>
          </a:xfrm>
          <a:prstGeom prst="rect">
            <a:avLst/>
          </a:prstGeom>
        </p:spPr>
        <p:txBody>
          <a:bodyPr wrap="square" lIns="91428" tIns="45714" rIns="91428" bIns="45714">
            <a:spAutoFit/>
          </a:bodyPr>
          <a:lstStyle/>
          <a:p>
            <a:pPr fontAlgn="base">
              <a:lnSpc>
                <a:spcPct val="15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 magna </a:t>
            </a:r>
            <a:r>
              <a:rPr lang="en-US" sz="900" dirty="0" err="1">
                <a:solidFill>
                  <a:prstClr val="black"/>
                </a:solidFill>
                <a:latin typeface="Franklin Gothic Book"/>
                <a:ea typeface="宋体" pitchFamily="2" charset="-122"/>
                <a:sym typeface="+mn-lt"/>
              </a:rPr>
              <a:t>aliquam</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erat</a:t>
            </a:r>
            <a:endParaRPr lang="en-US" sz="900" dirty="0">
              <a:solidFill>
                <a:prstClr val="black"/>
              </a:solidFill>
              <a:latin typeface="Franklin Gothic Book"/>
              <a:ea typeface="宋体" pitchFamily="2" charset="-122"/>
              <a:sym typeface="+mn-lt"/>
            </a:endParaRPr>
          </a:p>
        </p:txBody>
      </p:sp>
      <p:sp>
        <p:nvSpPr>
          <p:cNvPr id="66" name="Rectangle 30">
            <a:extLst>
              <a:ext uri="{FF2B5EF4-FFF2-40B4-BE49-F238E27FC236}">
                <a16:creationId xmlns:a16="http://schemas.microsoft.com/office/drawing/2014/main" id="{EF39323C-1F05-4A69-86ED-6B5277A73413}"/>
              </a:ext>
            </a:extLst>
          </p:cNvPr>
          <p:cNvSpPr/>
          <p:nvPr/>
        </p:nvSpPr>
        <p:spPr>
          <a:xfrm>
            <a:off x="8851998" y="3566437"/>
            <a:ext cx="1612971" cy="1546565"/>
          </a:xfrm>
          <a:prstGeom prst="rect">
            <a:avLst/>
          </a:prstGeom>
        </p:spPr>
        <p:txBody>
          <a:bodyPr wrap="square" lIns="91428" tIns="45714" rIns="91428" bIns="45714">
            <a:spAutoFit/>
          </a:bodyPr>
          <a:lstStyle/>
          <a:p>
            <a:pPr fontAlgn="base">
              <a:lnSpc>
                <a:spcPct val="150000"/>
              </a:lnSpc>
              <a:spcBef>
                <a:spcPct val="0"/>
              </a:spcBef>
              <a:spcAft>
                <a:spcPct val="0"/>
              </a:spcAft>
            </a:pPr>
            <a:r>
              <a:rPr lang="en-US" sz="900" dirty="0">
                <a:solidFill>
                  <a:prstClr val="black"/>
                </a:solidFill>
                <a:latin typeface="Franklin Gothic Book"/>
                <a:ea typeface="宋体" pitchFamily="2" charset="-122"/>
                <a:sym typeface="+mn-lt"/>
              </a:rPr>
              <a:t>Lorem ipsum dolor sit </a:t>
            </a:r>
            <a:r>
              <a:rPr lang="en-US" sz="900" dirty="0" err="1">
                <a:solidFill>
                  <a:prstClr val="black"/>
                </a:solidFill>
                <a:latin typeface="Franklin Gothic Book"/>
                <a:ea typeface="宋体" pitchFamily="2" charset="-122"/>
                <a:sym typeface="+mn-lt"/>
              </a:rPr>
              <a:t>amet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consectetuer</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adipiscing</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elit</a:t>
            </a:r>
            <a:r>
              <a:rPr lang="en-US" sz="900" dirty="0">
                <a:solidFill>
                  <a:prstClr val="black"/>
                </a:solidFill>
                <a:latin typeface="Franklin Gothic Book"/>
                <a:ea typeface="宋体" pitchFamily="2" charset="-122"/>
                <a:sym typeface="+mn-lt"/>
              </a:rPr>
              <a:t>, sed diam </a:t>
            </a:r>
            <a:r>
              <a:rPr lang="en-US" sz="900" dirty="0" err="1">
                <a:solidFill>
                  <a:prstClr val="black"/>
                </a:solidFill>
                <a:latin typeface="Franklin Gothic Book"/>
                <a:ea typeface="宋体" pitchFamily="2" charset="-122"/>
                <a:sym typeface="+mn-lt"/>
              </a:rPr>
              <a:t>nonummy</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nibh</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euismod</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tincidunt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ut</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laoreet</a:t>
            </a:r>
            <a:r>
              <a:rPr lang="en-US" sz="900" dirty="0">
                <a:solidFill>
                  <a:prstClr val="black"/>
                </a:solidFill>
                <a:latin typeface="Franklin Gothic Book"/>
                <a:ea typeface="宋体" pitchFamily="2" charset="-122"/>
                <a:sym typeface="+mn-lt"/>
              </a:rPr>
              <a:t> dolore magna </a:t>
            </a:r>
            <a:r>
              <a:rPr lang="en-US" sz="900" dirty="0" err="1">
                <a:solidFill>
                  <a:prstClr val="black"/>
                </a:solidFill>
                <a:latin typeface="Franklin Gothic Book"/>
                <a:ea typeface="宋体" pitchFamily="2" charset="-122"/>
                <a:sym typeface="+mn-lt"/>
              </a:rPr>
              <a:t>aliquam</a:t>
            </a:r>
            <a:r>
              <a:rPr lang="en-US" sz="900" dirty="0">
                <a:solidFill>
                  <a:prstClr val="black"/>
                </a:solidFill>
                <a:latin typeface="Franklin Gothic Book"/>
                <a:ea typeface="宋体" pitchFamily="2" charset="-122"/>
                <a:sym typeface="+mn-lt"/>
              </a:rPr>
              <a:t> </a:t>
            </a:r>
            <a:r>
              <a:rPr lang="en-US" sz="900" dirty="0" err="1">
                <a:solidFill>
                  <a:prstClr val="black"/>
                </a:solidFill>
                <a:latin typeface="Franklin Gothic Book"/>
                <a:ea typeface="宋体" pitchFamily="2" charset="-122"/>
                <a:sym typeface="+mn-lt"/>
              </a:rPr>
              <a:t>erat</a:t>
            </a:r>
            <a:endParaRPr lang="en-US" sz="900" dirty="0">
              <a:solidFill>
                <a:prstClr val="black"/>
              </a:solidFill>
              <a:latin typeface="Franklin Gothic Book"/>
              <a:ea typeface="宋体" pitchFamily="2" charset="-122"/>
              <a:sym typeface="+mn-lt"/>
            </a:endParaRPr>
          </a:p>
        </p:txBody>
      </p:sp>
    </p:spTree>
    <p:extLst>
      <p:ext uri="{BB962C8B-B14F-4D97-AF65-F5344CB8AC3E}">
        <p14:creationId xmlns:p14="http://schemas.microsoft.com/office/powerpoint/2010/main" val="2477253589"/>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未来规划</a:t>
                </a:r>
              </a:p>
            </p:txBody>
          </p:sp>
          <p:sp>
            <p:nvSpPr>
              <p:cNvPr id="30"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grpSp>
        <p:nvGrpSpPr>
          <p:cNvPr id="11" name="组合 10"/>
          <p:cNvGrpSpPr/>
          <p:nvPr/>
        </p:nvGrpSpPr>
        <p:grpSpPr>
          <a:xfrm>
            <a:off x="1199700" y="1662940"/>
            <a:ext cx="10334050" cy="3727650"/>
            <a:chOff x="1199700" y="1662940"/>
            <a:chExt cx="10334050" cy="3727650"/>
          </a:xfrm>
        </p:grpSpPr>
        <p:grpSp>
          <p:nvGrpSpPr>
            <p:cNvPr id="8" name="组合 7"/>
            <p:cNvGrpSpPr/>
            <p:nvPr/>
          </p:nvGrpSpPr>
          <p:grpSpPr>
            <a:xfrm>
              <a:off x="1199700" y="1662940"/>
              <a:ext cx="2301624" cy="1653924"/>
              <a:chOff x="1199700" y="1662940"/>
              <a:chExt cx="2301624" cy="1653924"/>
            </a:xfrm>
            <a:effectLst>
              <a:outerShdw blurRad="50800" dist="38100" dir="2700000" algn="tl" rotWithShape="0">
                <a:prstClr val="black">
                  <a:alpha val="40000"/>
                </a:prstClr>
              </a:outerShdw>
            </a:effectLst>
          </p:grpSpPr>
          <p:sp>
            <p:nvSpPr>
              <p:cNvPr id="2" name="菱形 1"/>
              <p:cNvSpPr/>
              <p:nvPr/>
            </p:nvSpPr>
            <p:spPr>
              <a:xfrm>
                <a:off x="1310126" y="1768048"/>
                <a:ext cx="1433073" cy="1433073"/>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 name="组合 6"/>
              <p:cNvGrpSpPr/>
              <p:nvPr/>
            </p:nvGrpSpPr>
            <p:grpSpPr>
              <a:xfrm>
                <a:off x="1199700" y="1662940"/>
                <a:ext cx="2301624" cy="1653924"/>
                <a:chOff x="1199700" y="1662940"/>
                <a:chExt cx="2301624" cy="1653924"/>
              </a:xfrm>
            </p:grpSpPr>
            <p:sp>
              <p:nvSpPr>
                <p:cNvPr id="12" name="菱形 11"/>
                <p:cNvSpPr/>
                <p:nvPr/>
              </p:nvSpPr>
              <p:spPr>
                <a:xfrm>
                  <a:off x="1199700" y="1662940"/>
                  <a:ext cx="1653924" cy="1653924"/>
                </a:xfrm>
                <a:prstGeom prst="diamond">
                  <a:avLst/>
                </a:prstGeom>
                <a:noFill/>
                <a:ln w="19050">
                  <a:solidFill>
                    <a:srgbClr val="E7C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5"/>
                <p:cNvCxnSpPr/>
                <p:nvPr/>
              </p:nvCxnSpPr>
              <p:spPr>
                <a:xfrm flipV="1">
                  <a:off x="2853624" y="1842202"/>
                  <a:ext cx="647700" cy="647700"/>
                </a:xfrm>
                <a:prstGeom prst="line">
                  <a:avLst/>
                </a:prstGeom>
                <a:ln w="19050">
                  <a:solidFill>
                    <a:srgbClr val="E7C7A0"/>
                  </a:solidFill>
                </a:ln>
              </p:spPr>
              <p:style>
                <a:lnRef idx="1">
                  <a:schemeClr val="accent1"/>
                </a:lnRef>
                <a:fillRef idx="0">
                  <a:schemeClr val="accent1"/>
                </a:fillRef>
                <a:effectRef idx="0">
                  <a:schemeClr val="accent1"/>
                </a:effectRef>
                <a:fontRef idx="minor">
                  <a:schemeClr val="tx1"/>
                </a:fontRef>
              </p:style>
            </p:cxnSp>
          </p:grpSp>
          <p:sp>
            <p:nvSpPr>
              <p:cNvPr id="17" name="菱形 16"/>
              <p:cNvSpPr/>
              <p:nvPr/>
            </p:nvSpPr>
            <p:spPr>
              <a:xfrm>
                <a:off x="2609103" y="1894356"/>
                <a:ext cx="489042" cy="489042"/>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p:cNvGrpSpPr/>
            <p:nvPr/>
          </p:nvGrpSpPr>
          <p:grpSpPr>
            <a:xfrm>
              <a:off x="2586177" y="2750241"/>
              <a:ext cx="1670638" cy="787921"/>
              <a:chOff x="6383522" y="1387866"/>
              <a:chExt cx="1823333" cy="787921"/>
            </a:xfrm>
          </p:grpSpPr>
          <p:sp>
            <p:nvSpPr>
              <p:cNvPr id="19" name="文本框 18"/>
              <p:cNvSpPr txBox="1"/>
              <p:nvPr/>
            </p:nvSpPr>
            <p:spPr>
              <a:xfrm>
                <a:off x="6383522" y="1387866"/>
                <a:ext cx="1480360"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latin typeface="+mn-lt"/>
                    <a:ea typeface="+mn-ea"/>
                    <a:cs typeface="+mn-ea"/>
                    <a:sym typeface="+mn-lt"/>
                  </a:rPr>
                  <a:t>输入标题文本</a:t>
                </a:r>
              </a:p>
            </p:txBody>
          </p:sp>
          <p:sp>
            <p:nvSpPr>
              <p:cNvPr id="20" name="文本框 19"/>
              <p:cNvSpPr txBox="1"/>
              <p:nvPr/>
            </p:nvSpPr>
            <p:spPr>
              <a:xfrm>
                <a:off x="6401763" y="1598706"/>
                <a:ext cx="1805092" cy="57708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050" dirty="0">
                    <a:latin typeface="+mn-lt"/>
                    <a:ea typeface="+mn-ea"/>
                    <a:cs typeface="+mn-ea"/>
                    <a:sym typeface="+mn-lt"/>
                  </a:rPr>
                  <a:t>Distant Time by I know not from what distant time .</a:t>
                </a:r>
              </a:p>
            </p:txBody>
          </p:sp>
        </p:grpSp>
        <p:grpSp>
          <p:nvGrpSpPr>
            <p:cNvPr id="23" name="组合 22"/>
            <p:cNvGrpSpPr/>
            <p:nvPr/>
          </p:nvGrpSpPr>
          <p:grpSpPr>
            <a:xfrm>
              <a:off x="4063550" y="1662940"/>
              <a:ext cx="2301624" cy="1653924"/>
              <a:chOff x="1199700" y="1662940"/>
              <a:chExt cx="2301624" cy="1653924"/>
            </a:xfrm>
            <a:effectLst>
              <a:outerShdw blurRad="50800" dist="38100" dir="2700000" algn="tl" rotWithShape="0">
                <a:prstClr val="black">
                  <a:alpha val="40000"/>
                </a:prstClr>
              </a:outerShdw>
            </a:effectLst>
          </p:grpSpPr>
          <p:sp>
            <p:nvSpPr>
              <p:cNvPr id="28" name="菱形 27"/>
              <p:cNvSpPr/>
              <p:nvPr/>
            </p:nvSpPr>
            <p:spPr>
              <a:xfrm>
                <a:off x="1310126" y="1768048"/>
                <a:ext cx="1433073" cy="1433073"/>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p:cNvGrpSpPr/>
              <p:nvPr/>
            </p:nvGrpSpPr>
            <p:grpSpPr>
              <a:xfrm>
                <a:off x="1199700" y="1662940"/>
                <a:ext cx="2301624" cy="1653924"/>
                <a:chOff x="1199700" y="1662940"/>
                <a:chExt cx="2301624" cy="1653924"/>
              </a:xfrm>
            </p:grpSpPr>
            <p:sp>
              <p:nvSpPr>
                <p:cNvPr id="34" name="菱形 33"/>
                <p:cNvSpPr/>
                <p:nvPr/>
              </p:nvSpPr>
              <p:spPr>
                <a:xfrm>
                  <a:off x="1199700" y="1662940"/>
                  <a:ext cx="1653924" cy="1653924"/>
                </a:xfrm>
                <a:prstGeom prst="diamond">
                  <a:avLst/>
                </a:prstGeom>
                <a:noFill/>
                <a:ln w="19050">
                  <a:solidFill>
                    <a:srgbClr val="526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5" name="直接连接符 34"/>
                <p:cNvCxnSpPr/>
                <p:nvPr/>
              </p:nvCxnSpPr>
              <p:spPr>
                <a:xfrm flipV="1">
                  <a:off x="2853624" y="1842202"/>
                  <a:ext cx="647700" cy="647700"/>
                </a:xfrm>
                <a:prstGeom prst="line">
                  <a:avLst/>
                </a:prstGeom>
                <a:ln w="19050">
                  <a:solidFill>
                    <a:srgbClr val="526188"/>
                  </a:solidFill>
                </a:ln>
              </p:spPr>
              <p:style>
                <a:lnRef idx="1">
                  <a:schemeClr val="accent1"/>
                </a:lnRef>
                <a:fillRef idx="0">
                  <a:schemeClr val="accent1"/>
                </a:fillRef>
                <a:effectRef idx="0">
                  <a:schemeClr val="accent1"/>
                </a:effectRef>
                <a:fontRef idx="minor">
                  <a:schemeClr val="tx1"/>
                </a:fontRef>
              </p:style>
            </p:cxnSp>
          </p:grpSp>
          <p:sp>
            <p:nvSpPr>
              <p:cNvPr id="33" name="菱形 32"/>
              <p:cNvSpPr/>
              <p:nvPr/>
            </p:nvSpPr>
            <p:spPr>
              <a:xfrm>
                <a:off x="2609103" y="1894356"/>
                <a:ext cx="489042" cy="489042"/>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5450027" y="2750241"/>
              <a:ext cx="1670638" cy="787921"/>
              <a:chOff x="6383522" y="1387866"/>
              <a:chExt cx="1823333" cy="787921"/>
            </a:xfrm>
          </p:grpSpPr>
          <p:sp>
            <p:nvSpPr>
              <p:cNvPr id="26" name="文本框 25"/>
              <p:cNvSpPr txBox="1"/>
              <p:nvPr/>
            </p:nvSpPr>
            <p:spPr>
              <a:xfrm>
                <a:off x="6383522" y="1387866"/>
                <a:ext cx="1480360"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latin typeface="+mn-lt"/>
                    <a:ea typeface="+mn-ea"/>
                    <a:cs typeface="+mn-ea"/>
                    <a:sym typeface="+mn-lt"/>
                  </a:rPr>
                  <a:t>输入标题文本</a:t>
                </a:r>
              </a:p>
            </p:txBody>
          </p:sp>
          <p:sp>
            <p:nvSpPr>
              <p:cNvPr id="27" name="文本框 26"/>
              <p:cNvSpPr txBox="1"/>
              <p:nvPr/>
            </p:nvSpPr>
            <p:spPr>
              <a:xfrm>
                <a:off x="6401763" y="1598706"/>
                <a:ext cx="1805092" cy="57708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050" dirty="0">
                    <a:latin typeface="+mn-lt"/>
                    <a:ea typeface="+mn-ea"/>
                    <a:cs typeface="+mn-ea"/>
                    <a:sym typeface="+mn-lt"/>
                  </a:rPr>
                  <a:t>Distant Time by I know not from what distant time .</a:t>
                </a:r>
              </a:p>
            </p:txBody>
          </p:sp>
        </p:grpSp>
        <p:grpSp>
          <p:nvGrpSpPr>
            <p:cNvPr id="37" name="组合 36"/>
            <p:cNvGrpSpPr/>
            <p:nvPr/>
          </p:nvGrpSpPr>
          <p:grpSpPr>
            <a:xfrm>
              <a:off x="6920726" y="1662940"/>
              <a:ext cx="2301624" cy="1653924"/>
              <a:chOff x="1199700" y="1662940"/>
              <a:chExt cx="2301624" cy="1653924"/>
            </a:xfrm>
            <a:effectLst>
              <a:outerShdw blurRad="50800" dist="38100" dir="2700000" algn="tl" rotWithShape="0">
                <a:prstClr val="black">
                  <a:alpha val="40000"/>
                </a:prstClr>
              </a:outerShdw>
            </a:effectLst>
          </p:grpSpPr>
          <p:sp>
            <p:nvSpPr>
              <p:cNvPr id="41" name="菱形 40"/>
              <p:cNvSpPr/>
              <p:nvPr/>
            </p:nvSpPr>
            <p:spPr>
              <a:xfrm>
                <a:off x="1310126" y="1768048"/>
                <a:ext cx="1433073" cy="1433073"/>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p:cNvGrpSpPr/>
              <p:nvPr/>
            </p:nvGrpSpPr>
            <p:grpSpPr>
              <a:xfrm>
                <a:off x="1199700" y="1662940"/>
                <a:ext cx="2301624" cy="1653924"/>
                <a:chOff x="1199700" y="1662940"/>
                <a:chExt cx="2301624" cy="1653924"/>
              </a:xfrm>
            </p:grpSpPr>
            <p:sp>
              <p:nvSpPr>
                <p:cNvPr id="44" name="菱形 43"/>
                <p:cNvSpPr/>
                <p:nvPr/>
              </p:nvSpPr>
              <p:spPr>
                <a:xfrm>
                  <a:off x="1199700" y="1662940"/>
                  <a:ext cx="1653924" cy="1653924"/>
                </a:xfrm>
                <a:prstGeom prst="diamond">
                  <a:avLst/>
                </a:prstGeom>
                <a:noFill/>
                <a:ln w="19050">
                  <a:solidFill>
                    <a:srgbClr val="E7C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5" name="直接连接符 44"/>
                <p:cNvCxnSpPr/>
                <p:nvPr/>
              </p:nvCxnSpPr>
              <p:spPr>
                <a:xfrm flipV="1">
                  <a:off x="2853624" y="1842202"/>
                  <a:ext cx="647700" cy="647700"/>
                </a:xfrm>
                <a:prstGeom prst="line">
                  <a:avLst/>
                </a:prstGeom>
                <a:ln w="19050">
                  <a:solidFill>
                    <a:srgbClr val="E7C7A0"/>
                  </a:solidFill>
                </a:ln>
              </p:spPr>
              <p:style>
                <a:lnRef idx="1">
                  <a:schemeClr val="accent1"/>
                </a:lnRef>
                <a:fillRef idx="0">
                  <a:schemeClr val="accent1"/>
                </a:fillRef>
                <a:effectRef idx="0">
                  <a:schemeClr val="accent1"/>
                </a:effectRef>
                <a:fontRef idx="minor">
                  <a:schemeClr val="tx1"/>
                </a:fontRef>
              </p:style>
            </p:cxnSp>
          </p:grpSp>
          <p:sp>
            <p:nvSpPr>
              <p:cNvPr id="43" name="菱形 42"/>
              <p:cNvSpPr/>
              <p:nvPr/>
            </p:nvSpPr>
            <p:spPr>
              <a:xfrm>
                <a:off x="2609103" y="1894356"/>
                <a:ext cx="489042" cy="489042"/>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8421503" y="2750241"/>
              <a:ext cx="1670638" cy="787921"/>
              <a:chOff x="6383522" y="1387866"/>
              <a:chExt cx="1823333" cy="787921"/>
            </a:xfrm>
          </p:grpSpPr>
          <p:sp>
            <p:nvSpPr>
              <p:cNvPr id="39" name="文本框 38"/>
              <p:cNvSpPr txBox="1"/>
              <p:nvPr/>
            </p:nvSpPr>
            <p:spPr>
              <a:xfrm>
                <a:off x="6383522" y="1387866"/>
                <a:ext cx="1480360"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latin typeface="+mn-lt"/>
                    <a:ea typeface="+mn-ea"/>
                    <a:cs typeface="+mn-ea"/>
                    <a:sym typeface="+mn-lt"/>
                  </a:rPr>
                  <a:t>输入标题文本</a:t>
                </a:r>
              </a:p>
            </p:txBody>
          </p:sp>
          <p:sp>
            <p:nvSpPr>
              <p:cNvPr id="40" name="文本框 39"/>
              <p:cNvSpPr txBox="1"/>
              <p:nvPr/>
            </p:nvSpPr>
            <p:spPr>
              <a:xfrm>
                <a:off x="6401763" y="1598706"/>
                <a:ext cx="1805092" cy="57708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050" dirty="0">
                    <a:latin typeface="+mn-lt"/>
                    <a:ea typeface="+mn-ea"/>
                    <a:cs typeface="+mn-ea"/>
                    <a:sym typeface="+mn-lt"/>
                  </a:rPr>
                  <a:t>Distant Time by I know not from what distant time .</a:t>
                </a:r>
              </a:p>
            </p:txBody>
          </p:sp>
        </p:grpSp>
        <p:grpSp>
          <p:nvGrpSpPr>
            <p:cNvPr id="47" name="组合 46"/>
            <p:cNvGrpSpPr/>
            <p:nvPr/>
          </p:nvGrpSpPr>
          <p:grpSpPr>
            <a:xfrm>
              <a:off x="2641309" y="3515368"/>
              <a:ext cx="2301624" cy="1653924"/>
              <a:chOff x="1199700" y="1662940"/>
              <a:chExt cx="2301624" cy="1653924"/>
            </a:xfrm>
            <a:effectLst>
              <a:outerShdw blurRad="50800" dist="38100" dir="2700000" algn="tl" rotWithShape="0">
                <a:prstClr val="black">
                  <a:alpha val="40000"/>
                </a:prstClr>
              </a:outerShdw>
            </a:effectLst>
          </p:grpSpPr>
          <p:sp>
            <p:nvSpPr>
              <p:cNvPr id="51" name="菱形 50"/>
              <p:cNvSpPr/>
              <p:nvPr/>
            </p:nvSpPr>
            <p:spPr>
              <a:xfrm>
                <a:off x="1310126" y="1768048"/>
                <a:ext cx="1433073" cy="1433073"/>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2" name="组合 51"/>
              <p:cNvGrpSpPr/>
              <p:nvPr/>
            </p:nvGrpSpPr>
            <p:grpSpPr>
              <a:xfrm>
                <a:off x="1199700" y="1662940"/>
                <a:ext cx="2301624" cy="1653924"/>
                <a:chOff x="1199700" y="1662940"/>
                <a:chExt cx="2301624" cy="1653924"/>
              </a:xfrm>
            </p:grpSpPr>
            <p:sp>
              <p:nvSpPr>
                <p:cNvPr id="54" name="菱形 53"/>
                <p:cNvSpPr/>
                <p:nvPr/>
              </p:nvSpPr>
              <p:spPr>
                <a:xfrm>
                  <a:off x="1199700" y="1662940"/>
                  <a:ext cx="1653924" cy="1653924"/>
                </a:xfrm>
                <a:prstGeom prst="diamond">
                  <a:avLst/>
                </a:prstGeom>
                <a:noFill/>
                <a:ln w="19050">
                  <a:solidFill>
                    <a:srgbClr val="526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5" name="直接连接符 54"/>
                <p:cNvCxnSpPr/>
                <p:nvPr/>
              </p:nvCxnSpPr>
              <p:spPr>
                <a:xfrm flipV="1">
                  <a:off x="2853624" y="1842202"/>
                  <a:ext cx="647700" cy="647700"/>
                </a:xfrm>
                <a:prstGeom prst="line">
                  <a:avLst/>
                </a:prstGeom>
                <a:ln w="19050">
                  <a:solidFill>
                    <a:srgbClr val="526188"/>
                  </a:solidFill>
                </a:ln>
              </p:spPr>
              <p:style>
                <a:lnRef idx="1">
                  <a:schemeClr val="accent1"/>
                </a:lnRef>
                <a:fillRef idx="0">
                  <a:schemeClr val="accent1"/>
                </a:fillRef>
                <a:effectRef idx="0">
                  <a:schemeClr val="accent1"/>
                </a:effectRef>
                <a:fontRef idx="minor">
                  <a:schemeClr val="tx1"/>
                </a:fontRef>
              </p:style>
            </p:cxnSp>
          </p:grpSp>
          <p:sp>
            <p:nvSpPr>
              <p:cNvPr id="53" name="菱形 52"/>
              <p:cNvSpPr/>
              <p:nvPr/>
            </p:nvSpPr>
            <p:spPr>
              <a:xfrm>
                <a:off x="2609103" y="1894356"/>
                <a:ext cx="489042" cy="489042"/>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8" name="组合 47"/>
            <p:cNvGrpSpPr/>
            <p:nvPr/>
          </p:nvGrpSpPr>
          <p:grpSpPr>
            <a:xfrm>
              <a:off x="4027786" y="4602669"/>
              <a:ext cx="1670638" cy="787921"/>
              <a:chOff x="6383522" y="1387866"/>
              <a:chExt cx="1823333" cy="787921"/>
            </a:xfrm>
          </p:grpSpPr>
          <p:sp>
            <p:nvSpPr>
              <p:cNvPr id="49" name="文本框 48"/>
              <p:cNvSpPr txBox="1"/>
              <p:nvPr/>
            </p:nvSpPr>
            <p:spPr>
              <a:xfrm>
                <a:off x="6383522" y="1387866"/>
                <a:ext cx="1480360"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latin typeface="+mn-lt"/>
                    <a:ea typeface="+mn-ea"/>
                    <a:cs typeface="+mn-ea"/>
                    <a:sym typeface="+mn-lt"/>
                  </a:rPr>
                  <a:t>输入标题文本</a:t>
                </a:r>
              </a:p>
            </p:txBody>
          </p:sp>
          <p:sp>
            <p:nvSpPr>
              <p:cNvPr id="50" name="文本框 49"/>
              <p:cNvSpPr txBox="1"/>
              <p:nvPr/>
            </p:nvSpPr>
            <p:spPr>
              <a:xfrm>
                <a:off x="6401763" y="1598706"/>
                <a:ext cx="1805092" cy="57708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050" dirty="0">
                    <a:latin typeface="+mn-lt"/>
                    <a:ea typeface="+mn-ea"/>
                    <a:cs typeface="+mn-ea"/>
                    <a:sym typeface="+mn-lt"/>
                  </a:rPr>
                  <a:t>Distant Time by I know not from what distant time .</a:t>
                </a:r>
              </a:p>
            </p:txBody>
          </p:sp>
        </p:grpSp>
        <p:grpSp>
          <p:nvGrpSpPr>
            <p:cNvPr id="57" name="组合 56"/>
            <p:cNvGrpSpPr/>
            <p:nvPr/>
          </p:nvGrpSpPr>
          <p:grpSpPr>
            <a:xfrm>
              <a:off x="5505159" y="3515368"/>
              <a:ext cx="2301624" cy="1653924"/>
              <a:chOff x="1199700" y="1662940"/>
              <a:chExt cx="2301624" cy="1653924"/>
            </a:xfrm>
            <a:effectLst>
              <a:outerShdw blurRad="50800" dist="38100" dir="2700000" algn="tl" rotWithShape="0">
                <a:prstClr val="black">
                  <a:alpha val="40000"/>
                </a:prstClr>
              </a:outerShdw>
            </a:effectLst>
          </p:grpSpPr>
          <p:sp>
            <p:nvSpPr>
              <p:cNvPr id="61" name="菱形 60"/>
              <p:cNvSpPr/>
              <p:nvPr/>
            </p:nvSpPr>
            <p:spPr>
              <a:xfrm>
                <a:off x="1310126" y="1768048"/>
                <a:ext cx="1433073" cy="1433073"/>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2" name="组合 61"/>
              <p:cNvGrpSpPr/>
              <p:nvPr/>
            </p:nvGrpSpPr>
            <p:grpSpPr>
              <a:xfrm>
                <a:off x="1199700" y="1662940"/>
                <a:ext cx="2301624" cy="1653924"/>
                <a:chOff x="1199700" y="1662940"/>
                <a:chExt cx="2301624" cy="1653924"/>
              </a:xfrm>
            </p:grpSpPr>
            <p:sp>
              <p:nvSpPr>
                <p:cNvPr id="64" name="菱形 63"/>
                <p:cNvSpPr/>
                <p:nvPr/>
              </p:nvSpPr>
              <p:spPr>
                <a:xfrm>
                  <a:off x="1199700" y="1662940"/>
                  <a:ext cx="1653924" cy="1653924"/>
                </a:xfrm>
                <a:prstGeom prst="diamond">
                  <a:avLst/>
                </a:prstGeom>
                <a:noFill/>
                <a:ln w="19050">
                  <a:solidFill>
                    <a:srgbClr val="E7C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5" name="直接连接符 64"/>
                <p:cNvCxnSpPr/>
                <p:nvPr/>
              </p:nvCxnSpPr>
              <p:spPr>
                <a:xfrm flipV="1">
                  <a:off x="2853624" y="1842202"/>
                  <a:ext cx="647700" cy="647700"/>
                </a:xfrm>
                <a:prstGeom prst="line">
                  <a:avLst/>
                </a:prstGeom>
                <a:ln w="19050">
                  <a:solidFill>
                    <a:srgbClr val="E7C7A0"/>
                  </a:solidFill>
                </a:ln>
              </p:spPr>
              <p:style>
                <a:lnRef idx="1">
                  <a:schemeClr val="accent1"/>
                </a:lnRef>
                <a:fillRef idx="0">
                  <a:schemeClr val="accent1"/>
                </a:fillRef>
                <a:effectRef idx="0">
                  <a:schemeClr val="accent1"/>
                </a:effectRef>
                <a:fontRef idx="minor">
                  <a:schemeClr val="tx1"/>
                </a:fontRef>
              </p:style>
            </p:cxnSp>
          </p:grpSp>
          <p:sp>
            <p:nvSpPr>
              <p:cNvPr id="63" name="菱形 62"/>
              <p:cNvSpPr/>
              <p:nvPr/>
            </p:nvSpPr>
            <p:spPr>
              <a:xfrm>
                <a:off x="2609103" y="1894356"/>
                <a:ext cx="489042" cy="489042"/>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8" name="组合 57"/>
            <p:cNvGrpSpPr/>
            <p:nvPr/>
          </p:nvGrpSpPr>
          <p:grpSpPr>
            <a:xfrm>
              <a:off x="6891636" y="4602669"/>
              <a:ext cx="1670638" cy="787921"/>
              <a:chOff x="6383522" y="1387866"/>
              <a:chExt cx="1823333" cy="787921"/>
            </a:xfrm>
          </p:grpSpPr>
          <p:sp>
            <p:nvSpPr>
              <p:cNvPr id="59" name="文本框 58"/>
              <p:cNvSpPr txBox="1"/>
              <p:nvPr/>
            </p:nvSpPr>
            <p:spPr>
              <a:xfrm>
                <a:off x="6383522" y="1387866"/>
                <a:ext cx="1480360"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latin typeface="+mn-lt"/>
                    <a:ea typeface="+mn-ea"/>
                    <a:cs typeface="+mn-ea"/>
                    <a:sym typeface="+mn-lt"/>
                  </a:rPr>
                  <a:t>输入标题文本</a:t>
                </a:r>
              </a:p>
            </p:txBody>
          </p:sp>
          <p:sp>
            <p:nvSpPr>
              <p:cNvPr id="60" name="文本框 59"/>
              <p:cNvSpPr txBox="1"/>
              <p:nvPr/>
            </p:nvSpPr>
            <p:spPr>
              <a:xfrm>
                <a:off x="6401763" y="1598706"/>
                <a:ext cx="1805092" cy="57708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050" dirty="0">
                    <a:latin typeface="+mn-lt"/>
                    <a:ea typeface="+mn-ea"/>
                    <a:cs typeface="+mn-ea"/>
                    <a:sym typeface="+mn-lt"/>
                  </a:rPr>
                  <a:t>Distant Time by I know not from what distant time .</a:t>
                </a:r>
              </a:p>
            </p:txBody>
          </p:sp>
        </p:grpSp>
        <p:grpSp>
          <p:nvGrpSpPr>
            <p:cNvPr id="67" name="组合 66"/>
            <p:cNvGrpSpPr/>
            <p:nvPr/>
          </p:nvGrpSpPr>
          <p:grpSpPr>
            <a:xfrm>
              <a:off x="8362335" y="3515368"/>
              <a:ext cx="2301624" cy="1653924"/>
              <a:chOff x="1199700" y="1662940"/>
              <a:chExt cx="2301624" cy="1653924"/>
            </a:xfrm>
            <a:effectLst>
              <a:outerShdw blurRad="50800" dist="38100" dir="2700000" algn="tl" rotWithShape="0">
                <a:prstClr val="black">
                  <a:alpha val="40000"/>
                </a:prstClr>
              </a:outerShdw>
            </a:effectLst>
          </p:grpSpPr>
          <p:sp>
            <p:nvSpPr>
              <p:cNvPr id="71" name="菱形 70"/>
              <p:cNvSpPr/>
              <p:nvPr/>
            </p:nvSpPr>
            <p:spPr>
              <a:xfrm>
                <a:off x="1310126" y="1768048"/>
                <a:ext cx="1433073" cy="1433073"/>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2" name="组合 71"/>
              <p:cNvGrpSpPr/>
              <p:nvPr/>
            </p:nvGrpSpPr>
            <p:grpSpPr>
              <a:xfrm>
                <a:off x="1199700" y="1662940"/>
                <a:ext cx="2301624" cy="1653924"/>
                <a:chOff x="1199700" y="1662940"/>
                <a:chExt cx="2301624" cy="1653924"/>
              </a:xfrm>
            </p:grpSpPr>
            <p:sp>
              <p:nvSpPr>
                <p:cNvPr id="74" name="菱形 73"/>
                <p:cNvSpPr/>
                <p:nvPr/>
              </p:nvSpPr>
              <p:spPr>
                <a:xfrm>
                  <a:off x="1199700" y="1662940"/>
                  <a:ext cx="1653924" cy="1653924"/>
                </a:xfrm>
                <a:prstGeom prst="diamond">
                  <a:avLst/>
                </a:prstGeom>
                <a:noFill/>
                <a:ln w="19050">
                  <a:solidFill>
                    <a:srgbClr val="526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5" name="直接连接符 74"/>
                <p:cNvCxnSpPr/>
                <p:nvPr/>
              </p:nvCxnSpPr>
              <p:spPr>
                <a:xfrm flipV="1">
                  <a:off x="2853624" y="1842202"/>
                  <a:ext cx="647700" cy="647700"/>
                </a:xfrm>
                <a:prstGeom prst="line">
                  <a:avLst/>
                </a:prstGeom>
                <a:ln w="19050">
                  <a:solidFill>
                    <a:srgbClr val="526188"/>
                  </a:solidFill>
                </a:ln>
              </p:spPr>
              <p:style>
                <a:lnRef idx="1">
                  <a:schemeClr val="accent1"/>
                </a:lnRef>
                <a:fillRef idx="0">
                  <a:schemeClr val="accent1"/>
                </a:fillRef>
                <a:effectRef idx="0">
                  <a:schemeClr val="accent1"/>
                </a:effectRef>
                <a:fontRef idx="minor">
                  <a:schemeClr val="tx1"/>
                </a:fontRef>
              </p:style>
            </p:cxnSp>
          </p:grpSp>
          <p:sp>
            <p:nvSpPr>
              <p:cNvPr id="73" name="菱形 72"/>
              <p:cNvSpPr/>
              <p:nvPr/>
            </p:nvSpPr>
            <p:spPr>
              <a:xfrm>
                <a:off x="2609103" y="1894356"/>
                <a:ext cx="489042" cy="489042"/>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8" name="组合 67"/>
            <p:cNvGrpSpPr/>
            <p:nvPr/>
          </p:nvGrpSpPr>
          <p:grpSpPr>
            <a:xfrm>
              <a:off x="9863112" y="4602669"/>
              <a:ext cx="1670638" cy="787921"/>
              <a:chOff x="6383522" y="1387866"/>
              <a:chExt cx="1823333" cy="787921"/>
            </a:xfrm>
          </p:grpSpPr>
          <p:sp>
            <p:nvSpPr>
              <p:cNvPr id="69" name="文本框 68"/>
              <p:cNvSpPr txBox="1"/>
              <p:nvPr/>
            </p:nvSpPr>
            <p:spPr>
              <a:xfrm>
                <a:off x="6383522" y="1387866"/>
                <a:ext cx="1480360" cy="307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1400" dirty="0">
                    <a:latin typeface="+mn-lt"/>
                    <a:ea typeface="+mn-ea"/>
                    <a:cs typeface="+mn-ea"/>
                    <a:sym typeface="+mn-lt"/>
                  </a:rPr>
                  <a:t>输入标题文本</a:t>
                </a:r>
              </a:p>
            </p:txBody>
          </p:sp>
          <p:sp>
            <p:nvSpPr>
              <p:cNvPr id="70" name="文本框 69"/>
              <p:cNvSpPr txBox="1"/>
              <p:nvPr/>
            </p:nvSpPr>
            <p:spPr>
              <a:xfrm>
                <a:off x="6401763" y="1598706"/>
                <a:ext cx="1805092" cy="57708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050" dirty="0">
                    <a:latin typeface="+mn-lt"/>
                    <a:ea typeface="+mn-ea"/>
                    <a:cs typeface="+mn-ea"/>
                    <a:sym typeface="+mn-lt"/>
                  </a:rPr>
                  <a:t>Distant Time by I know not from what distant time .</a:t>
                </a:r>
              </a:p>
            </p:txBody>
          </p:sp>
        </p:grpSp>
        <p:grpSp>
          <p:nvGrpSpPr>
            <p:cNvPr id="81" name="组合 80"/>
            <p:cNvGrpSpPr/>
            <p:nvPr/>
          </p:nvGrpSpPr>
          <p:grpSpPr>
            <a:xfrm>
              <a:off x="6128220" y="4136788"/>
              <a:ext cx="396000" cy="360000"/>
              <a:chOff x="5252483" y="3398084"/>
              <a:chExt cx="341526" cy="382400"/>
            </a:xfrm>
            <a:solidFill>
              <a:schemeClr val="bg1"/>
            </a:solidFill>
          </p:grpSpPr>
          <p:sp>
            <p:nvSpPr>
              <p:cNvPr id="82" name="Freeform 120"/>
              <p:cNvSpPr/>
              <p:nvPr/>
            </p:nvSpPr>
            <p:spPr>
              <a:xfrm>
                <a:off x="5294132" y="3514192"/>
                <a:ext cx="15146" cy="148922"/>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3" name="Freeform 121"/>
              <p:cNvSpPr/>
              <p:nvPr/>
            </p:nvSpPr>
            <p:spPr>
              <a:xfrm>
                <a:off x="5383736" y="3514192"/>
                <a:ext cx="15146" cy="148922"/>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4" name="Freeform 122"/>
              <p:cNvSpPr/>
              <p:nvPr/>
            </p:nvSpPr>
            <p:spPr>
              <a:xfrm>
                <a:off x="5506154" y="3516716"/>
                <a:ext cx="30289" cy="143873"/>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5" name="Freeform 123"/>
              <p:cNvSpPr/>
              <p:nvPr/>
            </p:nvSpPr>
            <p:spPr>
              <a:xfrm>
                <a:off x="5252483" y="3398084"/>
                <a:ext cx="188045" cy="382400"/>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86" name="Freeform 124"/>
              <p:cNvSpPr/>
              <p:nvPr/>
            </p:nvSpPr>
            <p:spPr>
              <a:xfrm>
                <a:off x="5449362" y="3398084"/>
                <a:ext cx="144647" cy="382400"/>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sp>
          <p:nvSpPr>
            <p:cNvPr id="95" name="Freeform 96"/>
            <p:cNvSpPr/>
            <p:nvPr/>
          </p:nvSpPr>
          <p:spPr>
            <a:xfrm>
              <a:off x="3275933" y="4143450"/>
              <a:ext cx="382977" cy="384225"/>
            </a:xfrm>
            <a:custGeom>
              <a:avLst/>
              <a:gdLst/>
              <a:ahLst/>
              <a:cxnLst>
                <a:cxn ang="0">
                  <a:pos x="wd2" y="hd2"/>
                </a:cxn>
                <a:cxn ang="5400000">
                  <a:pos x="wd2" y="hd2"/>
                </a:cxn>
                <a:cxn ang="10800000">
                  <a:pos x="wd2" y="hd2"/>
                </a:cxn>
                <a:cxn ang="16200000">
                  <a:pos x="wd2" y="hd2"/>
                </a:cxn>
              </a:cxnLst>
              <a:rect l="0" t="0" r="r" b="b"/>
              <a:pathLst>
                <a:path w="21351" h="21351" extrusionOk="0">
                  <a:moveTo>
                    <a:pt x="20977" y="21309"/>
                  </a:moveTo>
                  <a:cubicBezTo>
                    <a:pt x="20977" y="21309"/>
                    <a:pt x="21143" y="21309"/>
                    <a:pt x="21143" y="21143"/>
                  </a:cubicBezTo>
                  <a:cubicBezTo>
                    <a:pt x="21309" y="21143"/>
                    <a:pt x="21309" y="20977"/>
                    <a:pt x="21309" y="20977"/>
                  </a:cubicBezTo>
                  <a:cubicBezTo>
                    <a:pt x="21309" y="17487"/>
                    <a:pt x="21309" y="17487"/>
                    <a:pt x="21309" y="17487"/>
                  </a:cubicBezTo>
                  <a:cubicBezTo>
                    <a:pt x="21309" y="17487"/>
                    <a:pt x="21309" y="17487"/>
                    <a:pt x="21309" y="17487"/>
                  </a:cubicBezTo>
                  <a:cubicBezTo>
                    <a:pt x="21309" y="17321"/>
                    <a:pt x="21309" y="17321"/>
                    <a:pt x="21143" y="17155"/>
                  </a:cubicBezTo>
                  <a:cubicBezTo>
                    <a:pt x="14663" y="10675"/>
                    <a:pt x="14663" y="10675"/>
                    <a:pt x="14663" y="10675"/>
                  </a:cubicBezTo>
                  <a:cubicBezTo>
                    <a:pt x="20977" y="4361"/>
                    <a:pt x="20977" y="4361"/>
                    <a:pt x="20977" y="4361"/>
                  </a:cubicBezTo>
                  <a:cubicBezTo>
                    <a:pt x="21475" y="4029"/>
                    <a:pt x="21475" y="3364"/>
                    <a:pt x="20977" y="3032"/>
                  </a:cubicBezTo>
                  <a:cubicBezTo>
                    <a:pt x="18318" y="373"/>
                    <a:pt x="18318" y="373"/>
                    <a:pt x="18318" y="373"/>
                  </a:cubicBezTo>
                  <a:cubicBezTo>
                    <a:pt x="17986" y="-125"/>
                    <a:pt x="17321" y="-125"/>
                    <a:pt x="16989" y="373"/>
                  </a:cubicBezTo>
                  <a:cubicBezTo>
                    <a:pt x="10675" y="6687"/>
                    <a:pt x="10675" y="6687"/>
                    <a:pt x="10675" y="6687"/>
                  </a:cubicBezTo>
                  <a:cubicBezTo>
                    <a:pt x="4860" y="872"/>
                    <a:pt x="4860" y="872"/>
                    <a:pt x="4860" y="872"/>
                  </a:cubicBezTo>
                  <a:cubicBezTo>
                    <a:pt x="4361" y="373"/>
                    <a:pt x="3697" y="41"/>
                    <a:pt x="2866" y="41"/>
                  </a:cubicBezTo>
                  <a:cubicBezTo>
                    <a:pt x="2201" y="41"/>
                    <a:pt x="1370" y="373"/>
                    <a:pt x="872" y="872"/>
                  </a:cubicBezTo>
                  <a:cubicBezTo>
                    <a:pt x="373" y="1370"/>
                    <a:pt x="41" y="2201"/>
                    <a:pt x="41" y="2866"/>
                  </a:cubicBezTo>
                  <a:cubicBezTo>
                    <a:pt x="41" y="3697"/>
                    <a:pt x="373" y="4361"/>
                    <a:pt x="872" y="4860"/>
                  </a:cubicBezTo>
                  <a:cubicBezTo>
                    <a:pt x="6687" y="10675"/>
                    <a:pt x="6687" y="10675"/>
                    <a:pt x="6687" y="10675"/>
                  </a:cubicBezTo>
                  <a:cubicBezTo>
                    <a:pt x="373" y="16989"/>
                    <a:pt x="373" y="16989"/>
                    <a:pt x="373" y="16989"/>
                  </a:cubicBezTo>
                  <a:cubicBezTo>
                    <a:pt x="-125" y="17321"/>
                    <a:pt x="-125" y="17986"/>
                    <a:pt x="373" y="18318"/>
                  </a:cubicBezTo>
                  <a:cubicBezTo>
                    <a:pt x="3032" y="20977"/>
                    <a:pt x="3032" y="20977"/>
                    <a:pt x="3032" y="20977"/>
                  </a:cubicBezTo>
                  <a:cubicBezTo>
                    <a:pt x="3364" y="21475"/>
                    <a:pt x="4029" y="21475"/>
                    <a:pt x="4361" y="20977"/>
                  </a:cubicBezTo>
                  <a:cubicBezTo>
                    <a:pt x="10675" y="14663"/>
                    <a:pt x="10675" y="14663"/>
                    <a:pt x="10675" y="14663"/>
                  </a:cubicBezTo>
                  <a:cubicBezTo>
                    <a:pt x="17155" y="21143"/>
                    <a:pt x="17155" y="21143"/>
                    <a:pt x="17155" y="21143"/>
                  </a:cubicBezTo>
                  <a:cubicBezTo>
                    <a:pt x="17321" y="21309"/>
                    <a:pt x="17321" y="21309"/>
                    <a:pt x="17487" y="21309"/>
                  </a:cubicBezTo>
                  <a:cubicBezTo>
                    <a:pt x="20977" y="21309"/>
                    <a:pt x="20977" y="21309"/>
                    <a:pt x="20977" y="21309"/>
                  </a:cubicBezTo>
                  <a:close/>
                  <a:moveTo>
                    <a:pt x="12835" y="5524"/>
                  </a:moveTo>
                  <a:cubicBezTo>
                    <a:pt x="13998" y="6521"/>
                    <a:pt x="13998" y="6521"/>
                    <a:pt x="13998" y="6521"/>
                  </a:cubicBezTo>
                  <a:cubicBezTo>
                    <a:pt x="13998" y="6687"/>
                    <a:pt x="14330" y="6687"/>
                    <a:pt x="14497" y="6521"/>
                  </a:cubicBezTo>
                  <a:cubicBezTo>
                    <a:pt x="14663" y="6355"/>
                    <a:pt x="14663" y="6189"/>
                    <a:pt x="14497" y="6023"/>
                  </a:cubicBezTo>
                  <a:cubicBezTo>
                    <a:pt x="13500" y="5026"/>
                    <a:pt x="13500" y="5026"/>
                    <a:pt x="13500" y="5026"/>
                  </a:cubicBezTo>
                  <a:cubicBezTo>
                    <a:pt x="15493" y="2866"/>
                    <a:pt x="15493" y="2866"/>
                    <a:pt x="15493" y="2866"/>
                  </a:cubicBezTo>
                  <a:cubicBezTo>
                    <a:pt x="16490" y="3863"/>
                    <a:pt x="16490" y="3863"/>
                    <a:pt x="16490" y="3863"/>
                  </a:cubicBezTo>
                  <a:cubicBezTo>
                    <a:pt x="16657" y="4029"/>
                    <a:pt x="16989" y="4029"/>
                    <a:pt x="17155" y="3863"/>
                  </a:cubicBezTo>
                  <a:cubicBezTo>
                    <a:pt x="17155" y="3863"/>
                    <a:pt x="17155" y="3697"/>
                    <a:pt x="17155" y="3697"/>
                  </a:cubicBezTo>
                  <a:cubicBezTo>
                    <a:pt x="17155" y="3530"/>
                    <a:pt x="17155" y="3364"/>
                    <a:pt x="17155" y="3364"/>
                  </a:cubicBezTo>
                  <a:cubicBezTo>
                    <a:pt x="15992" y="2367"/>
                    <a:pt x="15992" y="2367"/>
                    <a:pt x="15992" y="2367"/>
                  </a:cubicBezTo>
                  <a:cubicBezTo>
                    <a:pt x="17653" y="706"/>
                    <a:pt x="17653" y="706"/>
                    <a:pt x="17653" y="706"/>
                  </a:cubicBezTo>
                  <a:cubicBezTo>
                    <a:pt x="20644" y="3697"/>
                    <a:pt x="20644" y="3697"/>
                    <a:pt x="20644" y="3697"/>
                  </a:cubicBezTo>
                  <a:cubicBezTo>
                    <a:pt x="14164" y="10177"/>
                    <a:pt x="14164" y="10177"/>
                    <a:pt x="14164" y="10177"/>
                  </a:cubicBezTo>
                  <a:cubicBezTo>
                    <a:pt x="11173" y="7186"/>
                    <a:pt x="11173" y="7186"/>
                    <a:pt x="11173" y="7186"/>
                  </a:cubicBezTo>
                  <a:lnTo>
                    <a:pt x="12835" y="5524"/>
                  </a:lnTo>
                  <a:close/>
                  <a:moveTo>
                    <a:pt x="1537" y="4527"/>
                  </a:moveTo>
                  <a:cubicBezTo>
                    <a:pt x="1537" y="4361"/>
                    <a:pt x="1370" y="4361"/>
                    <a:pt x="1370" y="4361"/>
                  </a:cubicBezTo>
                  <a:cubicBezTo>
                    <a:pt x="1038" y="4029"/>
                    <a:pt x="872" y="3364"/>
                    <a:pt x="872" y="2866"/>
                  </a:cubicBezTo>
                  <a:cubicBezTo>
                    <a:pt x="872" y="2367"/>
                    <a:pt x="1038" y="1869"/>
                    <a:pt x="1370" y="1370"/>
                  </a:cubicBezTo>
                  <a:cubicBezTo>
                    <a:pt x="2201" y="540"/>
                    <a:pt x="3530" y="540"/>
                    <a:pt x="4361" y="1370"/>
                  </a:cubicBezTo>
                  <a:cubicBezTo>
                    <a:pt x="5026" y="2035"/>
                    <a:pt x="5026" y="2035"/>
                    <a:pt x="5026" y="2035"/>
                  </a:cubicBezTo>
                  <a:cubicBezTo>
                    <a:pt x="2035" y="5026"/>
                    <a:pt x="2035" y="5026"/>
                    <a:pt x="2035" y="5026"/>
                  </a:cubicBezTo>
                  <a:lnTo>
                    <a:pt x="1537" y="4527"/>
                  </a:lnTo>
                  <a:close/>
                  <a:moveTo>
                    <a:pt x="2533" y="5524"/>
                  </a:moveTo>
                  <a:cubicBezTo>
                    <a:pt x="5524" y="2533"/>
                    <a:pt x="5524" y="2533"/>
                    <a:pt x="5524" y="2533"/>
                  </a:cubicBezTo>
                  <a:cubicBezTo>
                    <a:pt x="6687" y="3697"/>
                    <a:pt x="6687" y="3697"/>
                    <a:pt x="6687" y="3697"/>
                  </a:cubicBezTo>
                  <a:cubicBezTo>
                    <a:pt x="3697" y="6687"/>
                    <a:pt x="3697" y="6687"/>
                    <a:pt x="3697" y="6687"/>
                  </a:cubicBezTo>
                  <a:lnTo>
                    <a:pt x="2533" y="5524"/>
                  </a:lnTo>
                  <a:close/>
                  <a:moveTo>
                    <a:pt x="3697" y="20644"/>
                  </a:moveTo>
                  <a:cubicBezTo>
                    <a:pt x="706" y="17653"/>
                    <a:pt x="706" y="17653"/>
                    <a:pt x="706" y="17653"/>
                  </a:cubicBezTo>
                  <a:cubicBezTo>
                    <a:pt x="2367" y="15992"/>
                    <a:pt x="2367" y="15992"/>
                    <a:pt x="2367" y="15992"/>
                  </a:cubicBezTo>
                  <a:cubicBezTo>
                    <a:pt x="3364" y="17155"/>
                    <a:pt x="3364" y="17155"/>
                    <a:pt x="3364" y="17155"/>
                  </a:cubicBezTo>
                  <a:cubicBezTo>
                    <a:pt x="3530" y="17321"/>
                    <a:pt x="3697" y="17321"/>
                    <a:pt x="3863" y="17155"/>
                  </a:cubicBezTo>
                  <a:cubicBezTo>
                    <a:pt x="4029" y="16989"/>
                    <a:pt x="4029" y="16657"/>
                    <a:pt x="3863" y="16490"/>
                  </a:cubicBezTo>
                  <a:cubicBezTo>
                    <a:pt x="2866" y="15493"/>
                    <a:pt x="2866" y="15493"/>
                    <a:pt x="2866" y="15493"/>
                  </a:cubicBezTo>
                  <a:cubicBezTo>
                    <a:pt x="5026" y="13500"/>
                    <a:pt x="5026" y="13500"/>
                    <a:pt x="5026" y="13500"/>
                  </a:cubicBezTo>
                  <a:cubicBezTo>
                    <a:pt x="6023" y="14497"/>
                    <a:pt x="6023" y="14497"/>
                    <a:pt x="6023" y="14497"/>
                  </a:cubicBezTo>
                  <a:cubicBezTo>
                    <a:pt x="6189" y="14663"/>
                    <a:pt x="6355" y="14663"/>
                    <a:pt x="6521" y="14497"/>
                  </a:cubicBezTo>
                  <a:cubicBezTo>
                    <a:pt x="6687" y="14330"/>
                    <a:pt x="6687" y="13998"/>
                    <a:pt x="6521" y="13998"/>
                  </a:cubicBezTo>
                  <a:cubicBezTo>
                    <a:pt x="5524" y="12835"/>
                    <a:pt x="5524" y="12835"/>
                    <a:pt x="5524" y="12835"/>
                  </a:cubicBezTo>
                  <a:cubicBezTo>
                    <a:pt x="7186" y="11173"/>
                    <a:pt x="7186" y="11173"/>
                    <a:pt x="7186" y="11173"/>
                  </a:cubicBezTo>
                  <a:cubicBezTo>
                    <a:pt x="10177" y="14164"/>
                    <a:pt x="10177" y="14164"/>
                    <a:pt x="10177" y="14164"/>
                  </a:cubicBezTo>
                  <a:lnTo>
                    <a:pt x="3697" y="20644"/>
                  </a:lnTo>
                  <a:close/>
                  <a:moveTo>
                    <a:pt x="20478" y="20478"/>
                  </a:moveTo>
                  <a:cubicBezTo>
                    <a:pt x="17653" y="20478"/>
                    <a:pt x="17653" y="20478"/>
                    <a:pt x="17653" y="20478"/>
                  </a:cubicBezTo>
                  <a:cubicBezTo>
                    <a:pt x="4361" y="7186"/>
                    <a:pt x="4361" y="7186"/>
                    <a:pt x="4361" y="7186"/>
                  </a:cubicBezTo>
                  <a:cubicBezTo>
                    <a:pt x="7186" y="4361"/>
                    <a:pt x="7186" y="4361"/>
                    <a:pt x="7186" y="4361"/>
                  </a:cubicBezTo>
                  <a:cubicBezTo>
                    <a:pt x="7352" y="4527"/>
                    <a:pt x="7352" y="4527"/>
                    <a:pt x="7352" y="4527"/>
                  </a:cubicBezTo>
                  <a:cubicBezTo>
                    <a:pt x="20478" y="17653"/>
                    <a:pt x="20478" y="17653"/>
                    <a:pt x="20478" y="17653"/>
                  </a:cubicBezTo>
                  <a:lnTo>
                    <a:pt x="20478" y="20478"/>
                  </a:ln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nvGrpSpPr>
            <p:cNvPr id="96" name="组合 95"/>
            <p:cNvGrpSpPr/>
            <p:nvPr/>
          </p:nvGrpSpPr>
          <p:grpSpPr>
            <a:xfrm>
              <a:off x="4693518" y="2313595"/>
              <a:ext cx="382400" cy="369780"/>
              <a:chOff x="5231030" y="2639597"/>
              <a:chExt cx="382400" cy="369780"/>
            </a:xfrm>
            <a:solidFill>
              <a:schemeClr val="bg1"/>
            </a:solidFill>
          </p:grpSpPr>
          <p:sp>
            <p:nvSpPr>
              <p:cNvPr id="97"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98"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100" name="组合 99"/>
            <p:cNvGrpSpPr/>
            <p:nvPr/>
          </p:nvGrpSpPr>
          <p:grpSpPr>
            <a:xfrm>
              <a:off x="7537303" y="2285233"/>
              <a:ext cx="382400" cy="382400"/>
              <a:chOff x="9816030" y="1103691"/>
              <a:chExt cx="382400" cy="382400"/>
            </a:xfrm>
            <a:solidFill>
              <a:schemeClr val="bg1"/>
            </a:solidFill>
          </p:grpSpPr>
          <p:sp>
            <p:nvSpPr>
              <p:cNvPr id="101"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02"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03"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sp>
          <p:nvSpPr>
            <p:cNvPr id="10" name="文本框 9"/>
            <p:cNvSpPr txBox="1"/>
            <p:nvPr/>
          </p:nvSpPr>
          <p:spPr>
            <a:xfrm>
              <a:off x="2708038" y="1944263"/>
              <a:ext cx="312906" cy="369332"/>
            </a:xfrm>
            <a:prstGeom prst="rect">
              <a:avLst/>
            </a:prstGeom>
            <a:noFill/>
          </p:spPr>
          <p:txBody>
            <a:bodyPr wrap="none" rtlCol="0">
              <a:spAutoFit/>
            </a:bodyPr>
            <a:lstStyle/>
            <a:p>
              <a:r>
                <a:rPr lang="en-US" altLang="zh-CN" b="1" dirty="0">
                  <a:solidFill>
                    <a:schemeClr val="bg1"/>
                  </a:solidFill>
                  <a:cs typeface="+mn-ea"/>
                  <a:sym typeface="+mn-lt"/>
                </a:rPr>
                <a:t>1</a:t>
              </a:r>
              <a:endParaRPr lang="zh-CN" altLang="en-US" b="1" dirty="0">
                <a:solidFill>
                  <a:schemeClr val="bg1"/>
                </a:solidFill>
                <a:cs typeface="+mn-ea"/>
                <a:sym typeface="+mn-lt"/>
              </a:endParaRPr>
            </a:p>
          </p:txBody>
        </p:sp>
        <p:sp>
          <p:nvSpPr>
            <p:cNvPr id="104" name="文本框 103"/>
            <p:cNvSpPr txBox="1"/>
            <p:nvPr/>
          </p:nvSpPr>
          <p:spPr>
            <a:xfrm>
              <a:off x="5555129" y="1938817"/>
              <a:ext cx="312906" cy="369332"/>
            </a:xfrm>
            <a:prstGeom prst="rect">
              <a:avLst/>
            </a:prstGeom>
            <a:noFill/>
          </p:spPr>
          <p:txBody>
            <a:bodyPr wrap="none" rtlCol="0">
              <a:spAutoFit/>
            </a:bodyPr>
            <a:lstStyle/>
            <a:p>
              <a:r>
                <a:rPr lang="en-US" altLang="zh-CN" b="1" dirty="0">
                  <a:solidFill>
                    <a:schemeClr val="bg1"/>
                  </a:solidFill>
                  <a:cs typeface="+mn-ea"/>
                  <a:sym typeface="+mn-lt"/>
                </a:rPr>
                <a:t>2</a:t>
              </a:r>
              <a:endParaRPr lang="zh-CN" altLang="en-US" b="1" dirty="0">
                <a:solidFill>
                  <a:schemeClr val="bg1"/>
                </a:solidFill>
                <a:cs typeface="+mn-ea"/>
                <a:sym typeface="+mn-lt"/>
              </a:endParaRPr>
            </a:p>
          </p:txBody>
        </p:sp>
        <p:sp>
          <p:nvSpPr>
            <p:cNvPr id="105" name="文本框 104"/>
            <p:cNvSpPr txBox="1"/>
            <p:nvPr/>
          </p:nvSpPr>
          <p:spPr>
            <a:xfrm>
              <a:off x="4118065" y="3802155"/>
              <a:ext cx="312906" cy="369332"/>
            </a:xfrm>
            <a:prstGeom prst="rect">
              <a:avLst/>
            </a:prstGeom>
            <a:noFill/>
          </p:spPr>
          <p:txBody>
            <a:bodyPr wrap="none" rtlCol="0">
              <a:spAutoFit/>
            </a:bodyPr>
            <a:lstStyle/>
            <a:p>
              <a:r>
                <a:rPr lang="en-US" altLang="zh-CN" b="1" dirty="0">
                  <a:solidFill>
                    <a:schemeClr val="bg1"/>
                  </a:solidFill>
                  <a:cs typeface="+mn-ea"/>
                  <a:sym typeface="+mn-lt"/>
                </a:rPr>
                <a:t>4</a:t>
              </a:r>
              <a:endParaRPr lang="zh-CN" altLang="en-US" b="1" dirty="0">
                <a:solidFill>
                  <a:schemeClr val="bg1"/>
                </a:solidFill>
                <a:cs typeface="+mn-ea"/>
                <a:sym typeface="+mn-lt"/>
              </a:endParaRPr>
            </a:p>
          </p:txBody>
        </p:sp>
        <p:sp>
          <p:nvSpPr>
            <p:cNvPr id="106" name="文本框 105"/>
            <p:cNvSpPr txBox="1"/>
            <p:nvPr/>
          </p:nvSpPr>
          <p:spPr>
            <a:xfrm>
              <a:off x="8394032" y="1932695"/>
              <a:ext cx="312906" cy="369332"/>
            </a:xfrm>
            <a:prstGeom prst="rect">
              <a:avLst/>
            </a:prstGeom>
            <a:noFill/>
          </p:spPr>
          <p:txBody>
            <a:bodyPr wrap="none" rtlCol="0">
              <a:spAutoFit/>
            </a:bodyPr>
            <a:lstStyle/>
            <a:p>
              <a:r>
                <a:rPr lang="en-US" altLang="zh-CN" b="1" dirty="0">
                  <a:solidFill>
                    <a:schemeClr val="bg1"/>
                  </a:solidFill>
                  <a:cs typeface="+mn-ea"/>
                  <a:sym typeface="+mn-lt"/>
                </a:rPr>
                <a:t>3</a:t>
              </a:r>
              <a:endParaRPr lang="zh-CN" altLang="en-US" b="1" dirty="0">
                <a:solidFill>
                  <a:schemeClr val="bg1"/>
                </a:solidFill>
                <a:cs typeface="+mn-ea"/>
                <a:sym typeface="+mn-lt"/>
              </a:endParaRPr>
            </a:p>
          </p:txBody>
        </p:sp>
        <p:sp>
          <p:nvSpPr>
            <p:cNvPr id="107" name="文本框 106"/>
            <p:cNvSpPr txBox="1"/>
            <p:nvPr/>
          </p:nvSpPr>
          <p:spPr>
            <a:xfrm>
              <a:off x="6976018" y="3802383"/>
              <a:ext cx="312906" cy="369332"/>
            </a:xfrm>
            <a:prstGeom prst="rect">
              <a:avLst/>
            </a:prstGeom>
            <a:noFill/>
          </p:spPr>
          <p:txBody>
            <a:bodyPr wrap="none" rtlCol="0">
              <a:spAutoFit/>
            </a:bodyPr>
            <a:lstStyle/>
            <a:p>
              <a:r>
                <a:rPr lang="en-US" altLang="zh-CN" b="1" dirty="0">
                  <a:solidFill>
                    <a:schemeClr val="bg1"/>
                  </a:solidFill>
                  <a:cs typeface="+mn-ea"/>
                  <a:sym typeface="+mn-lt"/>
                </a:rPr>
                <a:t>5</a:t>
              </a:r>
              <a:endParaRPr lang="zh-CN" altLang="en-US" b="1" dirty="0">
                <a:solidFill>
                  <a:schemeClr val="bg1"/>
                </a:solidFill>
                <a:cs typeface="+mn-ea"/>
                <a:sym typeface="+mn-lt"/>
              </a:endParaRPr>
            </a:p>
          </p:txBody>
        </p:sp>
        <p:sp>
          <p:nvSpPr>
            <p:cNvPr id="108" name="文本框 107"/>
            <p:cNvSpPr txBox="1"/>
            <p:nvPr/>
          </p:nvSpPr>
          <p:spPr>
            <a:xfrm>
              <a:off x="9844577" y="3798974"/>
              <a:ext cx="312906" cy="369332"/>
            </a:xfrm>
            <a:prstGeom prst="rect">
              <a:avLst/>
            </a:prstGeom>
            <a:noFill/>
          </p:spPr>
          <p:txBody>
            <a:bodyPr wrap="none" rtlCol="0">
              <a:spAutoFit/>
            </a:bodyPr>
            <a:lstStyle/>
            <a:p>
              <a:r>
                <a:rPr lang="en-US" altLang="zh-CN" b="1" dirty="0">
                  <a:solidFill>
                    <a:schemeClr val="bg1"/>
                  </a:solidFill>
                  <a:cs typeface="+mn-ea"/>
                  <a:sym typeface="+mn-lt"/>
                </a:rPr>
                <a:t>6</a:t>
              </a:r>
              <a:endParaRPr lang="zh-CN" altLang="en-US" b="1" dirty="0">
                <a:solidFill>
                  <a:schemeClr val="bg1"/>
                </a:solidFill>
                <a:cs typeface="+mn-ea"/>
                <a:sym typeface="+mn-lt"/>
              </a:endParaRPr>
            </a:p>
          </p:txBody>
        </p:sp>
        <p:grpSp>
          <p:nvGrpSpPr>
            <p:cNvPr id="109" name="组合 108"/>
            <p:cNvGrpSpPr/>
            <p:nvPr/>
          </p:nvGrpSpPr>
          <p:grpSpPr>
            <a:xfrm>
              <a:off x="1762512" y="2283098"/>
              <a:ext cx="504000" cy="432000"/>
              <a:chOff x="7524161" y="5741698"/>
              <a:chExt cx="381138" cy="281435"/>
            </a:xfrm>
            <a:solidFill>
              <a:schemeClr val="bg1"/>
            </a:solidFill>
          </p:grpSpPr>
          <p:sp>
            <p:nvSpPr>
              <p:cNvPr id="110" name="Freeform 15"/>
              <p:cNvSpPr/>
              <p:nvPr/>
            </p:nvSpPr>
            <p:spPr>
              <a:xfrm>
                <a:off x="7524161" y="5741698"/>
                <a:ext cx="381138" cy="126205"/>
              </a:xfrm>
              <a:custGeom>
                <a:avLst/>
                <a:gdLst/>
                <a:ahLst/>
                <a:cxnLst>
                  <a:cxn ang="0">
                    <a:pos x="wd2" y="hd2"/>
                  </a:cxn>
                  <a:cxn ang="5400000">
                    <a:pos x="wd2" y="hd2"/>
                  </a:cxn>
                  <a:cxn ang="10800000">
                    <a:pos x="wd2" y="hd2"/>
                  </a:cxn>
                  <a:cxn ang="16200000">
                    <a:pos x="wd2" y="hd2"/>
                  </a:cxn>
                </a:cxnLst>
                <a:rect l="0" t="0" r="r" b="b"/>
                <a:pathLst>
                  <a:path w="21600" h="21600" extrusionOk="0">
                    <a:moveTo>
                      <a:pt x="10800" y="2057"/>
                    </a:moveTo>
                    <a:cubicBezTo>
                      <a:pt x="12656" y="2057"/>
                      <a:pt x="14513" y="3086"/>
                      <a:pt x="16200" y="5143"/>
                    </a:cubicBezTo>
                    <a:cubicBezTo>
                      <a:pt x="17888" y="7200"/>
                      <a:pt x="19406" y="9771"/>
                      <a:pt x="20756" y="13371"/>
                    </a:cubicBezTo>
                    <a:cubicBezTo>
                      <a:pt x="20756" y="13371"/>
                      <a:pt x="20756" y="13371"/>
                      <a:pt x="20756" y="13371"/>
                    </a:cubicBezTo>
                    <a:cubicBezTo>
                      <a:pt x="20756" y="13371"/>
                      <a:pt x="20756" y="13371"/>
                      <a:pt x="20756" y="13371"/>
                    </a:cubicBezTo>
                    <a:cubicBezTo>
                      <a:pt x="20756" y="13886"/>
                      <a:pt x="20756" y="13886"/>
                      <a:pt x="20756" y="14400"/>
                    </a:cubicBezTo>
                    <a:cubicBezTo>
                      <a:pt x="20756" y="14400"/>
                      <a:pt x="20756" y="14400"/>
                      <a:pt x="20756" y="14914"/>
                    </a:cubicBezTo>
                    <a:cubicBezTo>
                      <a:pt x="19406" y="19029"/>
                      <a:pt x="19406" y="19029"/>
                      <a:pt x="19406" y="19029"/>
                    </a:cubicBezTo>
                    <a:cubicBezTo>
                      <a:pt x="19406" y="19029"/>
                      <a:pt x="19406" y="19029"/>
                      <a:pt x="19406" y="19029"/>
                    </a:cubicBezTo>
                    <a:cubicBezTo>
                      <a:pt x="19238" y="19543"/>
                      <a:pt x="19238" y="19543"/>
                      <a:pt x="19238" y="19543"/>
                    </a:cubicBezTo>
                    <a:cubicBezTo>
                      <a:pt x="19069" y="19543"/>
                      <a:pt x="19069" y="19029"/>
                      <a:pt x="19069" y="19029"/>
                    </a:cubicBezTo>
                    <a:cubicBezTo>
                      <a:pt x="18056" y="16457"/>
                      <a:pt x="16875" y="14400"/>
                      <a:pt x="15694" y="12857"/>
                    </a:cubicBezTo>
                    <a:cubicBezTo>
                      <a:pt x="14175" y="10800"/>
                      <a:pt x="12488" y="9771"/>
                      <a:pt x="10800" y="9771"/>
                    </a:cubicBezTo>
                    <a:cubicBezTo>
                      <a:pt x="9112" y="9771"/>
                      <a:pt x="7425" y="10800"/>
                      <a:pt x="5906" y="12857"/>
                    </a:cubicBezTo>
                    <a:cubicBezTo>
                      <a:pt x="4725" y="14400"/>
                      <a:pt x="3544" y="16457"/>
                      <a:pt x="2531" y="19029"/>
                    </a:cubicBezTo>
                    <a:cubicBezTo>
                      <a:pt x="2531" y="19543"/>
                      <a:pt x="2531" y="19543"/>
                      <a:pt x="2362" y="19543"/>
                    </a:cubicBezTo>
                    <a:cubicBezTo>
                      <a:pt x="2362" y="19543"/>
                      <a:pt x="2362" y="19543"/>
                      <a:pt x="2362" y="19543"/>
                    </a:cubicBezTo>
                    <a:cubicBezTo>
                      <a:pt x="844" y="14914"/>
                      <a:pt x="844" y="14914"/>
                      <a:pt x="844" y="14914"/>
                    </a:cubicBezTo>
                    <a:cubicBezTo>
                      <a:pt x="844" y="14400"/>
                      <a:pt x="844" y="14400"/>
                      <a:pt x="844" y="14400"/>
                    </a:cubicBezTo>
                    <a:cubicBezTo>
                      <a:pt x="844" y="13886"/>
                      <a:pt x="844" y="13886"/>
                      <a:pt x="844" y="13371"/>
                    </a:cubicBezTo>
                    <a:cubicBezTo>
                      <a:pt x="844" y="13371"/>
                      <a:pt x="844" y="13371"/>
                      <a:pt x="844" y="13371"/>
                    </a:cubicBezTo>
                    <a:cubicBezTo>
                      <a:pt x="844" y="13371"/>
                      <a:pt x="844" y="13371"/>
                      <a:pt x="844" y="13371"/>
                    </a:cubicBezTo>
                    <a:cubicBezTo>
                      <a:pt x="2194" y="9771"/>
                      <a:pt x="3712" y="7200"/>
                      <a:pt x="5400" y="5143"/>
                    </a:cubicBezTo>
                    <a:cubicBezTo>
                      <a:pt x="7087" y="3086"/>
                      <a:pt x="8944" y="2057"/>
                      <a:pt x="10800" y="2057"/>
                    </a:cubicBezTo>
                    <a:close/>
                    <a:moveTo>
                      <a:pt x="10800" y="0"/>
                    </a:moveTo>
                    <a:cubicBezTo>
                      <a:pt x="8944" y="0"/>
                      <a:pt x="6919" y="1029"/>
                      <a:pt x="5231" y="3086"/>
                    </a:cubicBezTo>
                    <a:cubicBezTo>
                      <a:pt x="3375" y="5143"/>
                      <a:pt x="1856" y="7714"/>
                      <a:pt x="337" y="11829"/>
                    </a:cubicBezTo>
                    <a:cubicBezTo>
                      <a:pt x="169" y="12343"/>
                      <a:pt x="0" y="13371"/>
                      <a:pt x="0" y="14400"/>
                    </a:cubicBezTo>
                    <a:cubicBezTo>
                      <a:pt x="0" y="14914"/>
                      <a:pt x="169" y="15943"/>
                      <a:pt x="337" y="16457"/>
                    </a:cubicBezTo>
                    <a:cubicBezTo>
                      <a:pt x="1856" y="21086"/>
                      <a:pt x="1856" y="21086"/>
                      <a:pt x="1856" y="21086"/>
                    </a:cubicBezTo>
                    <a:cubicBezTo>
                      <a:pt x="2025" y="21600"/>
                      <a:pt x="2194" y="21600"/>
                      <a:pt x="2362" y="21600"/>
                    </a:cubicBezTo>
                    <a:cubicBezTo>
                      <a:pt x="2700" y="21600"/>
                      <a:pt x="2869" y="21600"/>
                      <a:pt x="3037" y="21086"/>
                    </a:cubicBezTo>
                    <a:cubicBezTo>
                      <a:pt x="4050" y="18514"/>
                      <a:pt x="5062" y="16457"/>
                      <a:pt x="6244" y="14914"/>
                    </a:cubicBezTo>
                    <a:cubicBezTo>
                      <a:pt x="7594" y="13371"/>
                      <a:pt x="9281" y="12343"/>
                      <a:pt x="10800" y="12343"/>
                    </a:cubicBezTo>
                    <a:cubicBezTo>
                      <a:pt x="12488" y="12343"/>
                      <a:pt x="14006" y="13371"/>
                      <a:pt x="15356" y="14914"/>
                    </a:cubicBezTo>
                    <a:cubicBezTo>
                      <a:pt x="16538" y="16457"/>
                      <a:pt x="17550" y="18514"/>
                      <a:pt x="18563" y="21086"/>
                    </a:cubicBezTo>
                    <a:cubicBezTo>
                      <a:pt x="18731" y="21600"/>
                      <a:pt x="19069" y="21600"/>
                      <a:pt x="19238" y="21600"/>
                    </a:cubicBezTo>
                    <a:cubicBezTo>
                      <a:pt x="19406" y="21600"/>
                      <a:pt x="19575" y="21600"/>
                      <a:pt x="19744" y="21086"/>
                    </a:cubicBezTo>
                    <a:cubicBezTo>
                      <a:pt x="19913" y="21086"/>
                      <a:pt x="19913" y="21086"/>
                      <a:pt x="19913" y="21086"/>
                    </a:cubicBezTo>
                    <a:cubicBezTo>
                      <a:pt x="21263" y="16457"/>
                      <a:pt x="21263" y="16457"/>
                      <a:pt x="21263" y="16457"/>
                    </a:cubicBezTo>
                    <a:cubicBezTo>
                      <a:pt x="21431" y="15943"/>
                      <a:pt x="21600" y="14914"/>
                      <a:pt x="21600" y="14400"/>
                    </a:cubicBezTo>
                    <a:cubicBezTo>
                      <a:pt x="21600" y="13371"/>
                      <a:pt x="21431" y="12343"/>
                      <a:pt x="21263" y="11829"/>
                    </a:cubicBezTo>
                    <a:cubicBezTo>
                      <a:pt x="19744" y="7714"/>
                      <a:pt x="18225" y="5143"/>
                      <a:pt x="16369" y="3086"/>
                    </a:cubicBezTo>
                    <a:cubicBezTo>
                      <a:pt x="14681" y="1029"/>
                      <a:pt x="12656" y="0"/>
                      <a:pt x="10800" y="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1" name="Freeform 16"/>
              <p:cNvSpPr/>
              <p:nvPr/>
            </p:nvSpPr>
            <p:spPr>
              <a:xfrm>
                <a:off x="7592311" y="5843923"/>
                <a:ext cx="244836" cy="98440"/>
              </a:xfrm>
              <a:custGeom>
                <a:avLst/>
                <a:gdLst/>
                <a:ahLst/>
                <a:cxnLst>
                  <a:cxn ang="0">
                    <a:pos x="wd2" y="hd2"/>
                  </a:cxn>
                  <a:cxn ang="5400000">
                    <a:pos x="wd2" y="hd2"/>
                  </a:cxn>
                  <a:cxn ang="10800000">
                    <a:pos x="wd2" y="hd2"/>
                  </a:cxn>
                  <a:cxn ang="16200000">
                    <a:pos x="wd2" y="hd2"/>
                  </a:cxn>
                </a:cxnLst>
                <a:rect l="0" t="0" r="r" b="b"/>
                <a:pathLst>
                  <a:path w="21600" h="21600" extrusionOk="0">
                    <a:moveTo>
                      <a:pt x="10800" y="2618"/>
                    </a:moveTo>
                    <a:cubicBezTo>
                      <a:pt x="12644" y="2618"/>
                      <a:pt x="14224" y="3273"/>
                      <a:pt x="15805" y="5236"/>
                    </a:cubicBezTo>
                    <a:cubicBezTo>
                      <a:pt x="17385" y="6545"/>
                      <a:pt x="18966" y="8509"/>
                      <a:pt x="20020" y="11127"/>
                    </a:cubicBezTo>
                    <a:cubicBezTo>
                      <a:pt x="20283" y="11127"/>
                      <a:pt x="20283" y="11782"/>
                      <a:pt x="20283" y="11782"/>
                    </a:cubicBezTo>
                    <a:cubicBezTo>
                      <a:pt x="20283" y="11782"/>
                      <a:pt x="20283" y="12436"/>
                      <a:pt x="20283" y="12436"/>
                    </a:cubicBezTo>
                    <a:cubicBezTo>
                      <a:pt x="17912" y="18327"/>
                      <a:pt x="17912" y="18327"/>
                      <a:pt x="17912" y="18327"/>
                    </a:cubicBezTo>
                    <a:cubicBezTo>
                      <a:pt x="17912" y="18327"/>
                      <a:pt x="17912" y="18327"/>
                      <a:pt x="17649" y="18327"/>
                    </a:cubicBezTo>
                    <a:cubicBezTo>
                      <a:pt x="17649" y="18327"/>
                      <a:pt x="17649" y="18327"/>
                      <a:pt x="17385" y="18327"/>
                    </a:cubicBezTo>
                    <a:cubicBezTo>
                      <a:pt x="15541" y="14400"/>
                      <a:pt x="13171" y="12436"/>
                      <a:pt x="10800" y="12436"/>
                    </a:cubicBezTo>
                    <a:cubicBezTo>
                      <a:pt x="8429" y="12436"/>
                      <a:pt x="6059" y="14400"/>
                      <a:pt x="4215" y="18327"/>
                    </a:cubicBezTo>
                    <a:cubicBezTo>
                      <a:pt x="3951" y="18327"/>
                      <a:pt x="3951" y="18327"/>
                      <a:pt x="3951" y="18327"/>
                    </a:cubicBezTo>
                    <a:cubicBezTo>
                      <a:pt x="3951" y="18327"/>
                      <a:pt x="3688" y="18327"/>
                      <a:pt x="3688" y="18327"/>
                    </a:cubicBezTo>
                    <a:cubicBezTo>
                      <a:pt x="1580" y="12436"/>
                      <a:pt x="1580" y="12436"/>
                      <a:pt x="1580" y="12436"/>
                    </a:cubicBezTo>
                    <a:cubicBezTo>
                      <a:pt x="1317" y="12436"/>
                      <a:pt x="1317" y="11782"/>
                      <a:pt x="1317" y="11782"/>
                    </a:cubicBezTo>
                    <a:cubicBezTo>
                      <a:pt x="1317" y="11782"/>
                      <a:pt x="1317" y="11127"/>
                      <a:pt x="1580" y="11127"/>
                    </a:cubicBezTo>
                    <a:cubicBezTo>
                      <a:pt x="2898" y="8509"/>
                      <a:pt x="4215" y="6545"/>
                      <a:pt x="5795" y="5236"/>
                    </a:cubicBezTo>
                    <a:cubicBezTo>
                      <a:pt x="7376" y="3273"/>
                      <a:pt x="8956" y="2618"/>
                      <a:pt x="10800" y="2618"/>
                    </a:cubicBezTo>
                    <a:close/>
                    <a:moveTo>
                      <a:pt x="10800" y="0"/>
                    </a:moveTo>
                    <a:cubicBezTo>
                      <a:pt x="8956" y="0"/>
                      <a:pt x="7112" y="655"/>
                      <a:pt x="5268" y="1964"/>
                    </a:cubicBezTo>
                    <a:cubicBezTo>
                      <a:pt x="3688" y="3927"/>
                      <a:pt x="2107" y="5891"/>
                      <a:pt x="790" y="8509"/>
                    </a:cubicBezTo>
                    <a:cubicBezTo>
                      <a:pt x="263" y="9818"/>
                      <a:pt x="0" y="10473"/>
                      <a:pt x="0" y="11782"/>
                    </a:cubicBezTo>
                    <a:cubicBezTo>
                      <a:pt x="0" y="12436"/>
                      <a:pt x="527" y="14400"/>
                      <a:pt x="527" y="14400"/>
                    </a:cubicBezTo>
                    <a:cubicBezTo>
                      <a:pt x="2898" y="20945"/>
                      <a:pt x="2898" y="20945"/>
                      <a:pt x="2898" y="20945"/>
                    </a:cubicBezTo>
                    <a:cubicBezTo>
                      <a:pt x="3161" y="20945"/>
                      <a:pt x="3688" y="21600"/>
                      <a:pt x="3951" y="21600"/>
                    </a:cubicBezTo>
                    <a:cubicBezTo>
                      <a:pt x="4215" y="21600"/>
                      <a:pt x="4478" y="20945"/>
                      <a:pt x="4741" y="20291"/>
                    </a:cubicBezTo>
                    <a:cubicBezTo>
                      <a:pt x="6585" y="17018"/>
                      <a:pt x="8693" y="15709"/>
                      <a:pt x="10800" y="15709"/>
                    </a:cubicBezTo>
                    <a:cubicBezTo>
                      <a:pt x="12907" y="15709"/>
                      <a:pt x="15015" y="17018"/>
                      <a:pt x="16595" y="20291"/>
                    </a:cubicBezTo>
                    <a:cubicBezTo>
                      <a:pt x="17122" y="20945"/>
                      <a:pt x="17385" y="21600"/>
                      <a:pt x="17649" y="21600"/>
                    </a:cubicBezTo>
                    <a:cubicBezTo>
                      <a:pt x="18176" y="21600"/>
                      <a:pt x="18439" y="20945"/>
                      <a:pt x="18702" y="20945"/>
                    </a:cubicBezTo>
                    <a:cubicBezTo>
                      <a:pt x="21073" y="14400"/>
                      <a:pt x="21073" y="14400"/>
                      <a:pt x="21073" y="14400"/>
                    </a:cubicBezTo>
                    <a:cubicBezTo>
                      <a:pt x="21337" y="13745"/>
                      <a:pt x="21600" y="12436"/>
                      <a:pt x="21600" y="11782"/>
                    </a:cubicBezTo>
                    <a:cubicBezTo>
                      <a:pt x="21600" y="10473"/>
                      <a:pt x="21337" y="9818"/>
                      <a:pt x="20810" y="8509"/>
                    </a:cubicBezTo>
                    <a:cubicBezTo>
                      <a:pt x="19493" y="5891"/>
                      <a:pt x="17912" y="3927"/>
                      <a:pt x="16332" y="1964"/>
                    </a:cubicBezTo>
                    <a:cubicBezTo>
                      <a:pt x="14488" y="655"/>
                      <a:pt x="12644" y="0"/>
                      <a:pt x="10800" y="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2" name="Freeform 17"/>
              <p:cNvSpPr/>
              <p:nvPr/>
            </p:nvSpPr>
            <p:spPr>
              <a:xfrm>
                <a:off x="7664248" y="5942362"/>
                <a:ext cx="100964" cy="80771"/>
              </a:xfrm>
              <a:custGeom>
                <a:avLst/>
                <a:gdLst/>
                <a:ahLst/>
                <a:cxnLst>
                  <a:cxn ang="0">
                    <a:pos x="wd2" y="hd2"/>
                  </a:cxn>
                  <a:cxn ang="5400000">
                    <a:pos x="wd2" y="hd2"/>
                  </a:cxn>
                  <a:cxn ang="10800000">
                    <a:pos x="wd2" y="hd2"/>
                  </a:cxn>
                  <a:cxn ang="16200000">
                    <a:pos x="wd2" y="hd2"/>
                  </a:cxn>
                </a:cxnLst>
                <a:rect l="0" t="0" r="r" b="b"/>
                <a:pathLst>
                  <a:path w="21600" h="21600" extrusionOk="0">
                    <a:moveTo>
                      <a:pt x="10800" y="4000"/>
                    </a:moveTo>
                    <a:cubicBezTo>
                      <a:pt x="13341" y="4000"/>
                      <a:pt x="16518" y="4800"/>
                      <a:pt x="18424" y="6400"/>
                    </a:cubicBezTo>
                    <a:cubicBezTo>
                      <a:pt x="18424" y="6400"/>
                      <a:pt x="19059" y="7200"/>
                      <a:pt x="19059" y="7200"/>
                    </a:cubicBezTo>
                    <a:cubicBezTo>
                      <a:pt x="19059" y="8000"/>
                      <a:pt x="19059" y="8000"/>
                      <a:pt x="19059" y="8000"/>
                    </a:cubicBezTo>
                    <a:cubicBezTo>
                      <a:pt x="11435" y="17600"/>
                      <a:pt x="11435" y="17600"/>
                      <a:pt x="11435" y="17600"/>
                    </a:cubicBezTo>
                    <a:cubicBezTo>
                      <a:pt x="11435" y="17600"/>
                      <a:pt x="10800" y="18400"/>
                      <a:pt x="10800" y="18400"/>
                    </a:cubicBezTo>
                    <a:cubicBezTo>
                      <a:pt x="10800" y="18400"/>
                      <a:pt x="10165" y="17600"/>
                      <a:pt x="10165" y="17600"/>
                    </a:cubicBezTo>
                    <a:cubicBezTo>
                      <a:pt x="3176" y="8000"/>
                      <a:pt x="3176" y="8000"/>
                      <a:pt x="3176" y="8000"/>
                    </a:cubicBezTo>
                    <a:cubicBezTo>
                      <a:pt x="3176" y="8000"/>
                      <a:pt x="3176" y="8000"/>
                      <a:pt x="3176" y="8000"/>
                    </a:cubicBezTo>
                    <a:cubicBezTo>
                      <a:pt x="3176" y="8000"/>
                      <a:pt x="3176" y="8000"/>
                      <a:pt x="3176" y="8000"/>
                    </a:cubicBezTo>
                    <a:cubicBezTo>
                      <a:pt x="2541" y="8000"/>
                      <a:pt x="2541" y="8000"/>
                      <a:pt x="2541" y="7200"/>
                    </a:cubicBezTo>
                    <a:cubicBezTo>
                      <a:pt x="2541" y="7200"/>
                      <a:pt x="3176" y="6400"/>
                      <a:pt x="3176" y="6400"/>
                    </a:cubicBezTo>
                    <a:cubicBezTo>
                      <a:pt x="5718" y="4800"/>
                      <a:pt x="8259" y="4000"/>
                      <a:pt x="10800" y="4000"/>
                    </a:cubicBezTo>
                    <a:close/>
                    <a:moveTo>
                      <a:pt x="10800" y="0"/>
                    </a:moveTo>
                    <a:cubicBezTo>
                      <a:pt x="7624" y="0"/>
                      <a:pt x="4447" y="1600"/>
                      <a:pt x="1906" y="3200"/>
                    </a:cubicBezTo>
                    <a:cubicBezTo>
                      <a:pt x="635" y="4800"/>
                      <a:pt x="0" y="5600"/>
                      <a:pt x="0" y="7200"/>
                    </a:cubicBezTo>
                    <a:cubicBezTo>
                      <a:pt x="0" y="8800"/>
                      <a:pt x="0" y="9600"/>
                      <a:pt x="635" y="10400"/>
                    </a:cubicBezTo>
                    <a:cubicBezTo>
                      <a:pt x="635" y="10400"/>
                      <a:pt x="635" y="10400"/>
                      <a:pt x="635" y="10400"/>
                    </a:cubicBezTo>
                    <a:cubicBezTo>
                      <a:pt x="7624" y="20000"/>
                      <a:pt x="7624" y="20000"/>
                      <a:pt x="7624" y="20000"/>
                    </a:cubicBezTo>
                    <a:cubicBezTo>
                      <a:pt x="8894" y="20800"/>
                      <a:pt x="9529" y="21600"/>
                      <a:pt x="10800" y="21600"/>
                    </a:cubicBezTo>
                    <a:cubicBezTo>
                      <a:pt x="10800" y="21600"/>
                      <a:pt x="10800" y="21600"/>
                      <a:pt x="10800" y="21600"/>
                    </a:cubicBezTo>
                    <a:cubicBezTo>
                      <a:pt x="12071" y="21600"/>
                      <a:pt x="12706" y="20800"/>
                      <a:pt x="13976" y="20000"/>
                    </a:cubicBezTo>
                    <a:cubicBezTo>
                      <a:pt x="20965" y="10400"/>
                      <a:pt x="20965" y="10400"/>
                      <a:pt x="20965" y="10400"/>
                    </a:cubicBezTo>
                    <a:cubicBezTo>
                      <a:pt x="21600" y="9600"/>
                      <a:pt x="21600" y="8800"/>
                      <a:pt x="21600" y="7200"/>
                    </a:cubicBezTo>
                    <a:cubicBezTo>
                      <a:pt x="21600" y="5600"/>
                      <a:pt x="20965" y="4800"/>
                      <a:pt x="20329" y="3200"/>
                    </a:cubicBezTo>
                    <a:cubicBezTo>
                      <a:pt x="17153" y="1600"/>
                      <a:pt x="13976" y="0"/>
                      <a:pt x="10800" y="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113" name="组合 112"/>
            <p:cNvGrpSpPr/>
            <p:nvPr/>
          </p:nvGrpSpPr>
          <p:grpSpPr>
            <a:xfrm>
              <a:off x="8975624" y="4184416"/>
              <a:ext cx="432000" cy="324000"/>
              <a:chOff x="7524161" y="2686292"/>
              <a:chExt cx="381138" cy="275126"/>
            </a:xfrm>
            <a:solidFill>
              <a:schemeClr val="bg1"/>
            </a:solidFill>
          </p:grpSpPr>
          <p:sp>
            <p:nvSpPr>
              <p:cNvPr id="114" name="Freeform 139"/>
              <p:cNvSpPr/>
              <p:nvPr/>
            </p:nvSpPr>
            <p:spPr>
              <a:xfrm>
                <a:off x="7524161" y="2686292"/>
                <a:ext cx="381138" cy="275126"/>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5" name="Freeform 140"/>
              <p:cNvSpPr/>
              <p:nvPr/>
            </p:nvSpPr>
            <p:spPr>
              <a:xfrm>
                <a:off x="7598621" y="2746871"/>
                <a:ext cx="80771" cy="80771"/>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6" name="Oval 141"/>
              <p:cNvSpPr/>
              <p:nvPr/>
            </p:nvSpPr>
            <p:spPr>
              <a:xfrm>
                <a:off x="7780356" y="2746871"/>
                <a:ext cx="21456" cy="20193"/>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7" name="Oval 142"/>
              <p:cNvSpPr/>
              <p:nvPr/>
            </p:nvSpPr>
            <p:spPr>
              <a:xfrm>
                <a:off x="7780356" y="2803663"/>
                <a:ext cx="21456" cy="23980"/>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8" name="Oval 143"/>
              <p:cNvSpPr/>
              <p:nvPr/>
            </p:nvSpPr>
            <p:spPr>
              <a:xfrm>
                <a:off x="7810644" y="2775897"/>
                <a:ext cx="20193"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119" name="Oval 144"/>
              <p:cNvSpPr/>
              <p:nvPr/>
            </p:nvSpPr>
            <p:spPr>
              <a:xfrm>
                <a:off x="7750067" y="2775897"/>
                <a:ext cx="23980"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cs typeface="+mn-ea"/>
                    <a:sym typeface="+mn-lt"/>
                  </a:rPr>
                  <a:t>未来规划</a:t>
                </a:r>
              </a:p>
            </p:txBody>
          </p:sp>
          <p:sp>
            <p:nvSpPr>
              <p:cNvPr id="30" name="文本框 29"/>
              <p:cNvSpPr txBox="1"/>
              <p:nvPr/>
            </p:nvSpPr>
            <p:spPr>
              <a:xfrm>
                <a:off x="5287963" y="554828"/>
                <a:ext cx="2410615" cy="276999"/>
              </a:xfrm>
              <a:prstGeom prst="rect">
                <a:avLst/>
              </a:prstGeom>
              <a:noFill/>
            </p:spPr>
            <p:txBody>
              <a:bodyPr wrap="square" rtlCol="0">
                <a:spAutoFit/>
              </a:bodyPr>
              <a:lstStyle/>
              <a:p>
                <a:pPr algn="dist"/>
                <a:r>
                  <a:rPr lang="en-US" altLang="zh-CN" sz="1200" dirty="0">
                    <a:solidFill>
                      <a:schemeClr val="bg1">
                        <a:lumMod val="50000"/>
                      </a:schemeClr>
                    </a:solidFill>
                    <a:cs typeface="+mn-ea"/>
                    <a:sym typeface="+mn-lt"/>
                  </a:rPr>
                  <a:t>Please enter the title content</a:t>
                </a:r>
                <a:endParaRPr lang="zh-CN" altLang="en-US" sz="1200" dirty="0">
                  <a:solidFill>
                    <a:schemeClr val="bg1">
                      <a:lumMod val="50000"/>
                    </a:schemeClr>
                  </a:solidFill>
                  <a:cs typeface="+mn-ea"/>
                  <a:sym typeface="+mn-lt"/>
                </a:endParaRPr>
              </a:p>
            </p:txBody>
          </p:sp>
        </p:grpSp>
      </p:grpSp>
      <p:grpSp>
        <p:nvGrpSpPr>
          <p:cNvPr id="28" name="组合 27"/>
          <p:cNvGrpSpPr/>
          <p:nvPr/>
        </p:nvGrpSpPr>
        <p:grpSpPr>
          <a:xfrm>
            <a:off x="832696" y="1801002"/>
            <a:ext cx="10546502" cy="2158677"/>
            <a:chOff x="832696" y="1934352"/>
            <a:chExt cx="10546502" cy="2158677"/>
          </a:xfrm>
        </p:grpSpPr>
        <p:cxnSp>
          <p:nvCxnSpPr>
            <p:cNvPr id="7" name="直接连接符 6"/>
            <p:cNvCxnSpPr/>
            <p:nvPr/>
          </p:nvCxnSpPr>
          <p:spPr>
            <a:xfrm>
              <a:off x="1867746" y="2160291"/>
              <a:ext cx="0" cy="1146629"/>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94089" y="2160291"/>
              <a:ext cx="0" cy="1932738"/>
            </a:xfrm>
            <a:prstGeom prst="line">
              <a:avLst/>
            </a:prstGeom>
            <a:ln w="28575">
              <a:solidFill>
                <a:srgbClr val="E7C7A0"/>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91403" y="2160291"/>
              <a:ext cx="0" cy="1146629"/>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217746" y="2160291"/>
              <a:ext cx="0" cy="1932738"/>
            </a:xfrm>
            <a:prstGeom prst="line">
              <a:avLst/>
            </a:prstGeom>
            <a:ln w="28575">
              <a:solidFill>
                <a:srgbClr val="E7C7A0"/>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15061" y="2160291"/>
              <a:ext cx="0" cy="1146629"/>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32696" y="1934352"/>
              <a:ext cx="10546502" cy="400111"/>
              <a:chOff x="658527" y="1977894"/>
              <a:chExt cx="10546502" cy="400111"/>
            </a:xfrm>
          </p:grpSpPr>
          <p:sp>
            <p:nvSpPr>
              <p:cNvPr id="3" name="矩形 2"/>
              <p:cNvSpPr/>
              <p:nvPr/>
            </p:nvSpPr>
            <p:spPr>
              <a:xfrm>
                <a:off x="658527" y="1977894"/>
                <a:ext cx="2084673" cy="400111"/>
              </a:xfrm>
              <a:prstGeom prst="rect">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2743200" y="1977894"/>
                <a:ext cx="2084673" cy="400111"/>
              </a:xfrm>
              <a:prstGeom prst="rect">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4827873" y="1977894"/>
                <a:ext cx="2084673" cy="400111"/>
              </a:xfrm>
              <a:prstGeom prst="rect">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912546" y="1977894"/>
                <a:ext cx="2084673" cy="400111"/>
              </a:xfrm>
              <a:prstGeom prst="rect">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箭头: 五边形 4"/>
              <p:cNvSpPr/>
              <p:nvPr/>
            </p:nvSpPr>
            <p:spPr>
              <a:xfrm>
                <a:off x="8997219" y="1977894"/>
                <a:ext cx="2207810" cy="400111"/>
              </a:xfrm>
              <a:prstGeom prst="homePlate">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3" name="组合 32"/>
          <p:cNvGrpSpPr/>
          <p:nvPr/>
        </p:nvGrpSpPr>
        <p:grpSpPr>
          <a:xfrm>
            <a:off x="766989" y="3384995"/>
            <a:ext cx="2183052" cy="1626670"/>
            <a:chOff x="6042014" y="1387866"/>
            <a:chExt cx="2382581" cy="1626670"/>
          </a:xfrm>
        </p:grpSpPr>
        <p:sp>
          <p:nvSpPr>
            <p:cNvPr id="34" name="文本框 33"/>
            <p:cNvSpPr txBox="1"/>
            <p:nvPr/>
          </p:nvSpPr>
          <p:spPr>
            <a:xfrm>
              <a:off x="6351841" y="1387866"/>
              <a:ext cx="1775910"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35" name="文本框 34"/>
            <p:cNvSpPr txBox="1"/>
            <p:nvPr/>
          </p:nvSpPr>
          <p:spPr>
            <a:xfrm>
              <a:off x="6042014" y="1652625"/>
              <a:ext cx="2382581" cy="136191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 . </a:t>
              </a:r>
            </a:p>
          </p:txBody>
        </p:sp>
      </p:grpSp>
      <p:grpSp>
        <p:nvGrpSpPr>
          <p:cNvPr id="36" name="组合 35"/>
          <p:cNvGrpSpPr/>
          <p:nvPr/>
        </p:nvGrpSpPr>
        <p:grpSpPr>
          <a:xfrm>
            <a:off x="5009004" y="3384995"/>
            <a:ext cx="2183052" cy="1626670"/>
            <a:chOff x="6042014" y="1387866"/>
            <a:chExt cx="2382581" cy="1626670"/>
          </a:xfrm>
        </p:grpSpPr>
        <p:sp>
          <p:nvSpPr>
            <p:cNvPr id="37" name="文本框 36"/>
            <p:cNvSpPr txBox="1"/>
            <p:nvPr/>
          </p:nvSpPr>
          <p:spPr>
            <a:xfrm>
              <a:off x="6351841" y="1387866"/>
              <a:ext cx="1775910"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38" name="文本框 37"/>
            <p:cNvSpPr txBox="1"/>
            <p:nvPr/>
          </p:nvSpPr>
          <p:spPr>
            <a:xfrm>
              <a:off x="6042014" y="1652625"/>
              <a:ext cx="2382581" cy="136191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 . </a:t>
              </a:r>
            </a:p>
          </p:txBody>
        </p:sp>
      </p:grpSp>
      <p:grpSp>
        <p:nvGrpSpPr>
          <p:cNvPr id="39" name="组合 38"/>
          <p:cNvGrpSpPr/>
          <p:nvPr/>
        </p:nvGrpSpPr>
        <p:grpSpPr>
          <a:xfrm>
            <a:off x="9267077" y="3384995"/>
            <a:ext cx="2183052" cy="1626670"/>
            <a:chOff x="6042014" y="1387866"/>
            <a:chExt cx="2382581" cy="1626670"/>
          </a:xfrm>
        </p:grpSpPr>
        <p:sp>
          <p:nvSpPr>
            <p:cNvPr id="40" name="文本框 39"/>
            <p:cNvSpPr txBox="1"/>
            <p:nvPr/>
          </p:nvSpPr>
          <p:spPr>
            <a:xfrm>
              <a:off x="6351841" y="1387866"/>
              <a:ext cx="1775910"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41" name="文本框 40"/>
            <p:cNvSpPr txBox="1"/>
            <p:nvPr/>
          </p:nvSpPr>
          <p:spPr>
            <a:xfrm>
              <a:off x="6042014" y="1652625"/>
              <a:ext cx="2382581" cy="136191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 . </a:t>
              </a:r>
            </a:p>
          </p:txBody>
        </p:sp>
      </p:grpSp>
      <p:grpSp>
        <p:nvGrpSpPr>
          <p:cNvPr id="42" name="组合 41"/>
          <p:cNvGrpSpPr/>
          <p:nvPr/>
        </p:nvGrpSpPr>
        <p:grpSpPr>
          <a:xfrm>
            <a:off x="7192056" y="4130094"/>
            <a:ext cx="2183052" cy="1626670"/>
            <a:chOff x="6042014" y="1387866"/>
            <a:chExt cx="2382581" cy="1626670"/>
          </a:xfrm>
        </p:grpSpPr>
        <p:sp>
          <p:nvSpPr>
            <p:cNvPr id="43" name="文本框 42"/>
            <p:cNvSpPr txBox="1"/>
            <p:nvPr/>
          </p:nvSpPr>
          <p:spPr>
            <a:xfrm>
              <a:off x="6351841" y="1387866"/>
              <a:ext cx="1775910"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44" name="文本框 43"/>
            <p:cNvSpPr txBox="1"/>
            <p:nvPr/>
          </p:nvSpPr>
          <p:spPr>
            <a:xfrm>
              <a:off x="6042014" y="1652625"/>
              <a:ext cx="2382581" cy="136191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 . </a:t>
              </a:r>
            </a:p>
          </p:txBody>
        </p:sp>
      </p:grpSp>
      <p:grpSp>
        <p:nvGrpSpPr>
          <p:cNvPr id="45" name="组合 44"/>
          <p:cNvGrpSpPr/>
          <p:nvPr/>
        </p:nvGrpSpPr>
        <p:grpSpPr>
          <a:xfrm>
            <a:off x="2917369" y="4130094"/>
            <a:ext cx="2183052" cy="1626670"/>
            <a:chOff x="6042014" y="1387866"/>
            <a:chExt cx="2382581" cy="1626670"/>
          </a:xfrm>
        </p:grpSpPr>
        <p:sp>
          <p:nvSpPr>
            <p:cNvPr id="46" name="文本框 45"/>
            <p:cNvSpPr txBox="1"/>
            <p:nvPr/>
          </p:nvSpPr>
          <p:spPr>
            <a:xfrm>
              <a:off x="6351841" y="1387866"/>
              <a:ext cx="1775910" cy="36933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dirty="0">
                  <a:latin typeface="+mn-lt"/>
                  <a:ea typeface="+mn-ea"/>
                  <a:cs typeface="+mn-ea"/>
                  <a:sym typeface="+mn-lt"/>
                </a:rPr>
                <a:t>输入标题文本</a:t>
              </a:r>
            </a:p>
          </p:txBody>
        </p:sp>
        <p:sp>
          <p:nvSpPr>
            <p:cNvPr id="47" name="文本框 46"/>
            <p:cNvSpPr txBox="1"/>
            <p:nvPr/>
          </p:nvSpPr>
          <p:spPr>
            <a:xfrm>
              <a:off x="6042014" y="1652625"/>
              <a:ext cx="2382581" cy="136191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lnSpc>
                  <a:spcPct val="150000"/>
                </a:lnSpc>
              </a:pPr>
              <a:r>
                <a:rPr lang="en-US" altLang="zh-CN" sz="1100" dirty="0">
                  <a:latin typeface="+mn-lt"/>
                  <a:ea typeface="+mn-ea"/>
                  <a:cs typeface="+mn-ea"/>
                  <a:sym typeface="+mn-lt"/>
                </a:rPr>
                <a:t>Distant Time by Rabindranath. I know not from what distant time .thou art ever coming nearer to meet me. I know not from what distant time . </a:t>
              </a:r>
            </a:p>
          </p:txBody>
        </p:sp>
      </p:grpSp>
      <p:sp>
        <p:nvSpPr>
          <p:cNvPr id="48" name="文本框 47"/>
          <p:cNvSpPr txBox="1"/>
          <p:nvPr/>
        </p:nvSpPr>
        <p:spPr>
          <a:xfrm>
            <a:off x="1448751" y="1827113"/>
            <a:ext cx="748923" cy="369332"/>
          </a:xfrm>
          <a:prstGeom prst="rect">
            <a:avLst/>
          </a:prstGeom>
          <a:noFill/>
        </p:spPr>
        <p:txBody>
          <a:bodyPr wrap="none" rtlCol="0">
            <a:spAutoFit/>
          </a:bodyPr>
          <a:lstStyle/>
          <a:p>
            <a:r>
              <a:rPr lang="en-US" altLang="zh-CN" b="1" dirty="0">
                <a:solidFill>
                  <a:schemeClr val="bg1"/>
                </a:solidFill>
                <a:cs typeface="+mn-ea"/>
                <a:sym typeface="+mn-lt"/>
              </a:rPr>
              <a:t>20XX</a:t>
            </a:r>
            <a:endParaRPr lang="zh-CN" altLang="en-US" b="1" dirty="0">
              <a:solidFill>
                <a:schemeClr val="bg1"/>
              </a:solidFill>
              <a:cs typeface="+mn-ea"/>
              <a:sym typeface="+mn-lt"/>
            </a:endParaRPr>
          </a:p>
        </p:txBody>
      </p:sp>
      <p:sp>
        <p:nvSpPr>
          <p:cNvPr id="49" name="文本框 48"/>
          <p:cNvSpPr txBox="1"/>
          <p:nvPr/>
        </p:nvSpPr>
        <p:spPr>
          <a:xfrm>
            <a:off x="3601312" y="1827113"/>
            <a:ext cx="748923" cy="369332"/>
          </a:xfrm>
          <a:prstGeom prst="rect">
            <a:avLst/>
          </a:prstGeom>
          <a:noFill/>
        </p:spPr>
        <p:txBody>
          <a:bodyPr wrap="none" rtlCol="0">
            <a:spAutoFit/>
          </a:bodyPr>
          <a:lstStyle/>
          <a:p>
            <a:r>
              <a:rPr lang="en-US" altLang="zh-CN" b="1" dirty="0">
                <a:solidFill>
                  <a:schemeClr val="bg1"/>
                </a:solidFill>
                <a:cs typeface="+mn-ea"/>
                <a:sym typeface="+mn-lt"/>
              </a:rPr>
              <a:t>20XX</a:t>
            </a:r>
            <a:endParaRPr lang="zh-CN" altLang="en-US" b="1" dirty="0">
              <a:solidFill>
                <a:schemeClr val="bg1"/>
              </a:solidFill>
              <a:cs typeface="+mn-ea"/>
              <a:sym typeface="+mn-lt"/>
            </a:endParaRPr>
          </a:p>
        </p:txBody>
      </p:sp>
      <p:sp>
        <p:nvSpPr>
          <p:cNvPr id="50" name="文本框 49"/>
          <p:cNvSpPr txBox="1"/>
          <p:nvPr/>
        </p:nvSpPr>
        <p:spPr>
          <a:xfrm>
            <a:off x="5677673" y="1827113"/>
            <a:ext cx="748923" cy="369332"/>
          </a:xfrm>
          <a:prstGeom prst="rect">
            <a:avLst/>
          </a:prstGeom>
          <a:noFill/>
        </p:spPr>
        <p:txBody>
          <a:bodyPr wrap="none" rtlCol="0">
            <a:spAutoFit/>
          </a:bodyPr>
          <a:lstStyle/>
          <a:p>
            <a:r>
              <a:rPr lang="en-US" altLang="zh-CN" b="1" dirty="0">
                <a:solidFill>
                  <a:schemeClr val="bg1"/>
                </a:solidFill>
                <a:cs typeface="+mn-ea"/>
                <a:sym typeface="+mn-lt"/>
              </a:rPr>
              <a:t>20XX</a:t>
            </a:r>
            <a:endParaRPr lang="zh-CN" altLang="en-US" b="1" dirty="0">
              <a:solidFill>
                <a:schemeClr val="bg1"/>
              </a:solidFill>
              <a:cs typeface="+mn-ea"/>
              <a:sym typeface="+mn-lt"/>
            </a:endParaRPr>
          </a:p>
        </p:txBody>
      </p:sp>
      <p:sp>
        <p:nvSpPr>
          <p:cNvPr id="51" name="文本框 50"/>
          <p:cNvSpPr txBox="1"/>
          <p:nvPr/>
        </p:nvSpPr>
        <p:spPr>
          <a:xfrm>
            <a:off x="7778734" y="1827113"/>
            <a:ext cx="748923" cy="369332"/>
          </a:xfrm>
          <a:prstGeom prst="rect">
            <a:avLst/>
          </a:prstGeom>
          <a:noFill/>
        </p:spPr>
        <p:txBody>
          <a:bodyPr wrap="none" rtlCol="0">
            <a:spAutoFit/>
          </a:bodyPr>
          <a:lstStyle/>
          <a:p>
            <a:r>
              <a:rPr lang="en-US" altLang="zh-CN" b="1" dirty="0">
                <a:solidFill>
                  <a:schemeClr val="bg1"/>
                </a:solidFill>
                <a:cs typeface="+mn-ea"/>
                <a:sym typeface="+mn-lt"/>
              </a:rPr>
              <a:t>20XX</a:t>
            </a:r>
            <a:endParaRPr lang="zh-CN" altLang="en-US" b="1" dirty="0">
              <a:solidFill>
                <a:schemeClr val="bg1"/>
              </a:solidFill>
              <a:cs typeface="+mn-ea"/>
              <a:sym typeface="+mn-lt"/>
            </a:endParaRPr>
          </a:p>
        </p:txBody>
      </p:sp>
      <p:sp>
        <p:nvSpPr>
          <p:cNvPr id="52" name="文本框 51"/>
          <p:cNvSpPr txBox="1"/>
          <p:nvPr/>
        </p:nvSpPr>
        <p:spPr>
          <a:xfrm>
            <a:off x="9898845" y="1827113"/>
            <a:ext cx="748923" cy="369332"/>
          </a:xfrm>
          <a:prstGeom prst="rect">
            <a:avLst/>
          </a:prstGeom>
          <a:noFill/>
        </p:spPr>
        <p:txBody>
          <a:bodyPr wrap="none" rtlCol="0">
            <a:spAutoFit/>
          </a:bodyPr>
          <a:lstStyle/>
          <a:p>
            <a:r>
              <a:rPr lang="en-US" altLang="zh-CN" b="1" dirty="0">
                <a:solidFill>
                  <a:schemeClr val="bg1"/>
                </a:solidFill>
                <a:cs typeface="+mn-ea"/>
                <a:sym typeface="+mn-lt"/>
              </a:rPr>
              <a:t>20XX</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10" y="2546276"/>
            <a:ext cx="6284456" cy="892552"/>
          </a:xfrm>
          <a:prstGeom prst="rect">
            <a:avLst/>
          </a:prstGeom>
          <a:noFill/>
        </p:spPr>
        <p:txBody>
          <a:bodyPr wrap="square" rtlCol="0">
            <a:spAutoFit/>
          </a:bodyPr>
          <a:lstStyle/>
          <a:p>
            <a:pPr algn="dist"/>
            <a:r>
              <a:rPr lang="zh-CN" altLang="en-US" sz="5200" b="1" dirty="0">
                <a:solidFill>
                  <a:srgbClr val="526188"/>
                </a:solidFill>
                <a:cs typeface="+mn-ea"/>
                <a:sym typeface="+mn-lt"/>
              </a:rPr>
              <a:t>感谢欣赏 请您指正</a:t>
            </a:r>
          </a:p>
        </p:txBody>
      </p:sp>
      <p:sp>
        <p:nvSpPr>
          <p:cNvPr id="20" name="文本框 19"/>
          <p:cNvSpPr txBox="1"/>
          <p:nvPr/>
        </p:nvSpPr>
        <p:spPr>
          <a:xfrm>
            <a:off x="419645" y="3412457"/>
            <a:ext cx="5249782" cy="584775"/>
          </a:xfrm>
          <a:prstGeom prst="rect">
            <a:avLst/>
          </a:prstGeom>
          <a:noFill/>
        </p:spPr>
        <p:txBody>
          <a:bodyPr wrap="square" rtlCol="0">
            <a:spAutoFit/>
          </a:bodyPr>
          <a:lstStyle/>
          <a:p>
            <a:pPr algn="dist"/>
            <a:r>
              <a:rPr lang="en-US" altLang="zh-CN" sz="3200" dirty="0">
                <a:solidFill>
                  <a:schemeClr val="bg2">
                    <a:lumMod val="50000"/>
                  </a:schemeClr>
                </a:solidFill>
                <a:cs typeface="+mn-ea"/>
                <a:sym typeface="+mn-lt"/>
              </a:rPr>
              <a:t>THANK FOR WHATCHING</a:t>
            </a:r>
            <a:endParaRPr lang="zh-CN" altLang="en-US" sz="3200" dirty="0">
              <a:solidFill>
                <a:schemeClr val="bg2">
                  <a:lumMod val="50000"/>
                </a:schemeClr>
              </a:solidFill>
              <a:cs typeface="+mn-ea"/>
              <a:sym typeface="+mn-lt"/>
            </a:endParaRPr>
          </a:p>
        </p:txBody>
      </p:sp>
      <p:sp>
        <p:nvSpPr>
          <p:cNvPr id="21" name="文本框 20"/>
          <p:cNvSpPr txBox="1"/>
          <p:nvPr/>
        </p:nvSpPr>
        <p:spPr>
          <a:xfrm>
            <a:off x="457701" y="3945095"/>
            <a:ext cx="2952249" cy="1077218"/>
          </a:xfrm>
          <a:prstGeom prst="rect">
            <a:avLst/>
          </a:prstGeom>
          <a:noFill/>
        </p:spPr>
        <p:txBody>
          <a:bodyPr wrap="square" rtlCol="0">
            <a:spAutoFit/>
          </a:bodyPr>
          <a:lstStyle/>
          <a:p>
            <a:pPr algn="dist"/>
            <a:r>
              <a:rPr lang="en-US" altLang="zh-CN" sz="3200" dirty="0">
                <a:solidFill>
                  <a:schemeClr val="bg2">
                    <a:lumMod val="50000"/>
                  </a:schemeClr>
                </a:solidFill>
                <a:cs typeface="+mn-ea"/>
                <a:sym typeface="+mn-lt"/>
              </a:rPr>
              <a:t>WORK SCHELE</a:t>
            </a:r>
            <a:endParaRPr lang="zh-CN" altLang="en-US" sz="3200" dirty="0">
              <a:solidFill>
                <a:schemeClr val="bg2">
                  <a:lumMod val="50000"/>
                </a:schemeClr>
              </a:solidFill>
              <a:cs typeface="+mn-ea"/>
              <a:sym typeface="+mn-lt"/>
            </a:endParaRPr>
          </a:p>
        </p:txBody>
      </p:sp>
      <p:sp>
        <p:nvSpPr>
          <p:cNvPr id="22" name="文本框 21"/>
          <p:cNvSpPr txBox="1"/>
          <p:nvPr/>
        </p:nvSpPr>
        <p:spPr>
          <a:xfrm>
            <a:off x="457701" y="4652484"/>
            <a:ext cx="6201048" cy="553998"/>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sz="1500" dirty="0">
                <a:solidFill>
                  <a:schemeClr val="tx1">
                    <a:lumMod val="85000"/>
                    <a:lumOff val="15000"/>
                  </a:schemeClr>
                </a:solidFill>
                <a:latin typeface="+mn-lt"/>
                <a:ea typeface="+mn-ea"/>
                <a:cs typeface="+mn-ea"/>
                <a:sym typeface="+mn-lt"/>
              </a:rPr>
              <a:t>Distant Time by Rabindranath. I know not from what distant time .thou art ever coming nearer to meet me.</a:t>
            </a:r>
          </a:p>
        </p:txBody>
      </p:sp>
      <p:sp>
        <p:nvSpPr>
          <p:cNvPr id="23" name="文本框 22"/>
          <p:cNvSpPr txBox="1"/>
          <p:nvPr/>
        </p:nvSpPr>
        <p:spPr>
          <a:xfrm>
            <a:off x="483276" y="5370530"/>
            <a:ext cx="1807251" cy="338554"/>
          </a:xfrm>
          <a:prstGeom prst="rect">
            <a:avLst/>
          </a:prstGeom>
          <a:noFill/>
        </p:spPr>
        <p:txBody>
          <a:bodyPr wrap="square" rtlCol="0">
            <a:spAutoFit/>
          </a:bodyPr>
          <a:lstStyle/>
          <a:p>
            <a:pPr algn="dist"/>
            <a:r>
              <a:rPr lang="zh-CN" altLang="en-US" sz="1600" b="1" dirty="0">
                <a:solidFill>
                  <a:schemeClr val="bg2">
                    <a:lumMod val="50000"/>
                  </a:schemeClr>
                </a:solidFill>
                <a:cs typeface="+mn-ea"/>
                <a:sym typeface="+mn-lt"/>
              </a:rPr>
              <a:t>汇报人：第一</a:t>
            </a:r>
            <a:r>
              <a:rPr lang="en-US" altLang="zh-CN" sz="1600" b="1" dirty="0">
                <a:solidFill>
                  <a:schemeClr val="bg2">
                    <a:lumMod val="50000"/>
                  </a:schemeClr>
                </a:solidFill>
                <a:cs typeface="+mn-ea"/>
                <a:sym typeface="+mn-lt"/>
              </a:rPr>
              <a:t>PPT</a:t>
            </a:r>
            <a:endParaRPr lang="zh-CN" altLang="en-US" sz="1600" b="1" dirty="0">
              <a:solidFill>
                <a:schemeClr val="bg2">
                  <a:lumMod val="50000"/>
                </a:schemeClr>
              </a:solidFill>
              <a:cs typeface="+mn-ea"/>
              <a:sym typeface="+mn-lt"/>
            </a:endParaRPr>
          </a:p>
        </p:txBody>
      </p:sp>
      <p:cxnSp>
        <p:nvCxnSpPr>
          <p:cNvPr id="24" name="直接连接符 23"/>
          <p:cNvCxnSpPr/>
          <p:nvPr/>
        </p:nvCxnSpPr>
        <p:spPr>
          <a:xfrm>
            <a:off x="521376" y="4595127"/>
            <a:ext cx="2774274"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096000" y="2321004"/>
            <a:ext cx="6885992" cy="212365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6600" dirty="0">
                <a:effectLst>
                  <a:outerShdw blurRad="50800" dist="38100" dir="5400000" algn="t" rotWithShape="0">
                    <a:prstClr val="black">
                      <a:alpha val="40000"/>
                    </a:prstClr>
                  </a:outerShdw>
                </a:effectLst>
                <a:cs typeface="+mn-ea"/>
                <a:sym typeface="+mn-lt"/>
              </a:rPr>
              <a:t>What do we </a:t>
            </a:r>
            <a:r>
              <a:rPr lang="en-US" altLang="zh-CN" sz="6600" b="1" dirty="0">
                <a:solidFill>
                  <a:srgbClr val="526188"/>
                </a:solidFill>
                <a:effectLst>
                  <a:outerShdw blurRad="50800" dist="38100" dir="5400000" algn="t" rotWithShape="0">
                    <a:prstClr val="black">
                      <a:alpha val="40000"/>
                    </a:prstClr>
                  </a:outerShdw>
                </a:effectLst>
                <a:cs typeface="+mn-ea"/>
                <a:sym typeface="+mn-lt"/>
              </a:rPr>
              <a:t>believe</a:t>
            </a:r>
            <a:r>
              <a:rPr lang="en-US" altLang="zh-CN" sz="6600" dirty="0">
                <a:effectLst>
                  <a:outerShdw blurRad="50800" dist="38100" dir="5400000" algn="t" rotWithShape="0">
                    <a:prstClr val="black">
                      <a:alpha val="40000"/>
                    </a:prstClr>
                  </a:outerShdw>
                </a:effectLst>
                <a:cs typeface="+mn-ea"/>
                <a:sym typeface="+mn-lt"/>
              </a:rPr>
              <a:t>?</a:t>
            </a: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Q.1</a:t>
            </a:r>
            <a:endParaRPr lang="zh-CN" altLang="en-US" sz="5400" b="1" dirty="0">
              <a:solidFill>
                <a:srgbClr val="F2F2F2"/>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54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64699"/>
            <a:ext cx="3593616" cy="507162"/>
            <a:chOff x="384176" y="307549"/>
            <a:chExt cx="3593616"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797269" y="366007"/>
              <a:ext cx="3180523" cy="400110"/>
            </a:xfrm>
            <a:prstGeom prst="rect">
              <a:avLst/>
            </a:prstGeom>
            <a:noFill/>
          </p:spPr>
          <p:txBody>
            <a:bodyPr wrap="square" rtlCol="0">
              <a:spAutoFit/>
            </a:bodyPr>
            <a:lstStyle/>
            <a:p>
              <a:pPr algn="dist"/>
              <a:r>
                <a:rPr lang="en-US" altLang="zh-CN" sz="2000" b="1" dirty="0">
                  <a:solidFill>
                    <a:srgbClr val="526188"/>
                  </a:solidFill>
                  <a:cs typeface="+mn-ea"/>
                  <a:sym typeface="+mn-lt"/>
                </a:rPr>
                <a:t>What do we believe?</a:t>
              </a:r>
            </a:p>
          </p:txBody>
        </p:sp>
      </p:grpSp>
      <p:sp>
        <p:nvSpPr>
          <p:cNvPr id="12" name="任意多边形: 形状 11"/>
          <p:cNvSpPr/>
          <p:nvPr/>
        </p:nvSpPr>
        <p:spPr bwMode="auto">
          <a:xfrm flipH="1">
            <a:off x="-11813" y="5928727"/>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sp>
        <p:nvSpPr>
          <p:cNvPr id="17" name="矩形 16"/>
          <p:cNvSpPr/>
          <p:nvPr/>
        </p:nvSpPr>
        <p:spPr>
          <a:xfrm>
            <a:off x="4516977" y="1729622"/>
            <a:ext cx="960782" cy="1908313"/>
          </a:xfrm>
          <a:prstGeom prst="rect">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9778090" y="1729622"/>
            <a:ext cx="960782" cy="1908313"/>
          </a:xfrm>
          <a:prstGeom prst="rect">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9" name="图片 18" descr="图片包含 游戏机, 读, 电脑, 桌子&#10;&#10;描述已自动生成"/>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336455" y="1729623"/>
            <a:ext cx="3180523" cy="1908313"/>
          </a:xfrm>
          <a:custGeom>
            <a:avLst/>
            <a:gdLst>
              <a:gd name="connsiteX0" fmla="*/ 0 w 3180523"/>
              <a:gd name="connsiteY0" fmla="*/ 0 h 1908313"/>
              <a:gd name="connsiteX1" fmla="*/ 3180523 w 3180523"/>
              <a:gd name="connsiteY1" fmla="*/ 0 h 1908313"/>
              <a:gd name="connsiteX2" fmla="*/ 3180523 w 3180523"/>
              <a:gd name="connsiteY2" fmla="*/ 1908313 h 1908313"/>
              <a:gd name="connsiteX3" fmla="*/ 0 w 3180523"/>
              <a:gd name="connsiteY3" fmla="*/ 1908313 h 1908313"/>
            </a:gdLst>
            <a:ahLst/>
            <a:cxnLst>
              <a:cxn ang="0">
                <a:pos x="connsiteX0" y="connsiteY0"/>
              </a:cxn>
              <a:cxn ang="0">
                <a:pos x="connsiteX1" y="connsiteY1"/>
              </a:cxn>
              <a:cxn ang="0">
                <a:pos x="connsiteX2" y="connsiteY2"/>
              </a:cxn>
              <a:cxn ang="0">
                <a:pos x="connsiteX3" y="connsiteY3"/>
              </a:cxn>
            </a:cxnLst>
            <a:rect l="l" t="t" r="r" b="b"/>
            <a:pathLst>
              <a:path w="3180523" h="1908313">
                <a:moveTo>
                  <a:pt x="0" y="0"/>
                </a:moveTo>
                <a:lnTo>
                  <a:pt x="3180523" y="0"/>
                </a:lnTo>
                <a:lnTo>
                  <a:pt x="3180523" y="1908313"/>
                </a:lnTo>
                <a:lnTo>
                  <a:pt x="0" y="1908313"/>
                </a:lnTo>
                <a:close/>
              </a:path>
            </a:pathLst>
          </a:custGeom>
        </p:spPr>
      </p:pic>
      <p:pic>
        <p:nvPicPr>
          <p:cNvPr id="20" name="图片 19" descr="图片包含 人, 女人, 年轻, 桌子&#10;&#10;描述已自动生成"/>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6597568" y="1729622"/>
            <a:ext cx="3180523" cy="1908313"/>
          </a:xfrm>
          <a:custGeom>
            <a:avLst/>
            <a:gdLst>
              <a:gd name="connsiteX0" fmla="*/ 0 w 3180523"/>
              <a:gd name="connsiteY0" fmla="*/ 0 h 1908313"/>
              <a:gd name="connsiteX1" fmla="*/ 3180523 w 3180523"/>
              <a:gd name="connsiteY1" fmla="*/ 0 h 1908313"/>
              <a:gd name="connsiteX2" fmla="*/ 3180523 w 3180523"/>
              <a:gd name="connsiteY2" fmla="*/ 1908313 h 1908313"/>
              <a:gd name="connsiteX3" fmla="*/ 0 w 3180523"/>
              <a:gd name="connsiteY3" fmla="*/ 1908313 h 1908313"/>
            </a:gdLst>
            <a:ahLst/>
            <a:cxnLst>
              <a:cxn ang="0">
                <a:pos x="connsiteX0" y="connsiteY0"/>
              </a:cxn>
              <a:cxn ang="0">
                <a:pos x="connsiteX1" y="connsiteY1"/>
              </a:cxn>
              <a:cxn ang="0">
                <a:pos x="connsiteX2" y="connsiteY2"/>
              </a:cxn>
              <a:cxn ang="0">
                <a:pos x="connsiteX3" y="connsiteY3"/>
              </a:cxn>
            </a:cxnLst>
            <a:rect l="l" t="t" r="r" b="b"/>
            <a:pathLst>
              <a:path w="3180523" h="1908313">
                <a:moveTo>
                  <a:pt x="0" y="0"/>
                </a:moveTo>
                <a:lnTo>
                  <a:pt x="3180523" y="0"/>
                </a:lnTo>
                <a:lnTo>
                  <a:pt x="3180523" y="1908313"/>
                </a:lnTo>
                <a:lnTo>
                  <a:pt x="0" y="1908313"/>
                </a:lnTo>
                <a:close/>
              </a:path>
            </a:pathLst>
          </a:custGeom>
        </p:spPr>
      </p:pic>
      <p:grpSp>
        <p:nvGrpSpPr>
          <p:cNvPr id="22" name="组合 21"/>
          <p:cNvGrpSpPr/>
          <p:nvPr/>
        </p:nvGrpSpPr>
        <p:grpSpPr>
          <a:xfrm>
            <a:off x="4800666" y="2143779"/>
            <a:ext cx="396000" cy="360000"/>
            <a:chOff x="9816030" y="1103691"/>
            <a:chExt cx="382400" cy="382400"/>
          </a:xfrm>
          <a:solidFill>
            <a:schemeClr val="bg1"/>
          </a:solidFill>
        </p:grpSpPr>
        <p:sp>
          <p:nvSpPr>
            <p:cNvPr id="23"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4"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26"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grpSp>
        <p:nvGrpSpPr>
          <p:cNvPr id="27" name="组合 26"/>
          <p:cNvGrpSpPr/>
          <p:nvPr/>
        </p:nvGrpSpPr>
        <p:grpSpPr>
          <a:xfrm>
            <a:off x="10049657" y="2130527"/>
            <a:ext cx="382400" cy="369780"/>
            <a:chOff x="5231030" y="2639597"/>
            <a:chExt cx="382400" cy="369780"/>
          </a:xfrm>
          <a:solidFill>
            <a:schemeClr val="bg1"/>
          </a:solidFill>
        </p:grpSpPr>
        <p:sp>
          <p:nvSpPr>
            <p:cNvPr id="28"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1"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grpSp>
      <p:sp>
        <p:nvSpPr>
          <p:cNvPr id="8" name="文本框 7"/>
          <p:cNvSpPr txBox="1"/>
          <p:nvPr/>
        </p:nvSpPr>
        <p:spPr>
          <a:xfrm>
            <a:off x="4565277" y="2773468"/>
            <a:ext cx="823650" cy="369332"/>
          </a:xfrm>
          <a:prstGeom prst="rect">
            <a:avLst/>
          </a:prstGeom>
          <a:noFill/>
        </p:spPr>
        <p:txBody>
          <a:bodyPr wrap="square" rtlCol="0">
            <a:spAutoFit/>
          </a:bodyPr>
          <a:lstStyle/>
          <a:p>
            <a:pPr algn="dist"/>
            <a:r>
              <a:rPr lang="en-US" altLang="zh-CN" dirty="0">
                <a:solidFill>
                  <a:schemeClr val="bg1"/>
                </a:solidFill>
                <a:cs typeface="+mn-ea"/>
                <a:sym typeface="+mn-lt"/>
              </a:rPr>
              <a:t>1,572</a:t>
            </a:r>
            <a:endParaRPr lang="zh-CN" altLang="en-US" dirty="0">
              <a:solidFill>
                <a:schemeClr val="bg1"/>
              </a:solidFill>
              <a:cs typeface="+mn-ea"/>
              <a:sym typeface="+mn-lt"/>
            </a:endParaRPr>
          </a:p>
        </p:txBody>
      </p:sp>
      <p:sp>
        <p:nvSpPr>
          <p:cNvPr id="33" name="文本框 32"/>
          <p:cNvSpPr txBox="1"/>
          <p:nvPr/>
        </p:nvSpPr>
        <p:spPr>
          <a:xfrm>
            <a:off x="9829031" y="2782129"/>
            <a:ext cx="823650" cy="369332"/>
          </a:xfrm>
          <a:prstGeom prst="rect">
            <a:avLst/>
          </a:prstGeom>
          <a:noFill/>
        </p:spPr>
        <p:txBody>
          <a:bodyPr wrap="square" rtlCol="0">
            <a:spAutoFit/>
          </a:bodyPr>
          <a:lstStyle/>
          <a:p>
            <a:pPr algn="dist"/>
            <a:r>
              <a:rPr lang="en-US" altLang="zh-CN" dirty="0">
                <a:solidFill>
                  <a:schemeClr val="bg1"/>
                </a:solidFill>
                <a:cs typeface="+mn-ea"/>
                <a:sym typeface="+mn-lt"/>
              </a:rPr>
              <a:t>4,173</a:t>
            </a:r>
            <a:endParaRPr lang="zh-CN" altLang="en-US" dirty="0">
              <a:solidFill>
                <a:schemeClr val="bg1"/>
              </a:solidFill>
              <a:cs typeface="+mn-ea"/>
              <a:sym typeface="+mn-lt"/>
            </a:endParaRPr>
          </a:p>
        </p:txBody>
      </p:sp>
      <p:sp>
        <p:nvSpPr>
          <p:cNvPr id="9" name="椭圆 8"/>
          <p:cNvSpPr/>
          <p:nvPr/>
        </p:nvSpPr>
        <p:spPr>
          <a:xfrm>
            <a:off x="1275677" y="4052092"/>
            <a:ext cx="692186" cy="692186"/>
          </a:xfrm>
          <a:prstGeom prst="ellips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椭圆 33"/>
          <p:cNvSpPr/>
          <p:nvPr/>
        </p:nvSpPr>
        <p:spPr>
          <a:xfrm>
            <a:off x="1275677" y="5069624"/>
            <a:ext cx="692186" cy="692186"/>
          </a:xfrm>
          <a:prstGeom prst="ellips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椭圆 34"/>
          <p:cNvSpPr/>
          <p:nvPr/>
        </p:nvSpPr>
        <p:spPr>
          <a:xfrm>
            <a:off x="10142447" y="3952069"/>
            <a:ext cx="692186" cy="692186"/>
          </a:xfrm>
          <a:prstGeom prst="ellips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椭圆 35"/>
          <p:cNvSpPr/>
          <p:nvPr/>
        </p:nvSpPr>
        <p:spPr>
          <a:xfrm>
            <a:off x="10142447" y="4959948"/>
            <a:ext cx="692186" cy="692186"/>
          </a:xfrm>
          <a:prstGeom prst="ellips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Freeform 206"/>
          <p:cNvSpPr/>
          <p:nvPr/>
        </p:nvSpPr>
        <p:spPr>
          <a:xfrm>
            <a:off x="1559298" y="4206985"/>
            <a:ext cx="124943" cy="382400"/>
          </a:xfrm>
          <a:custGeom>
            <a:avLst/>
            <a:gdLst/>
            <a:ahLst/>
            <a:cxnLst>
              <a:cxn ang="0">
                <a:pos x="wd2" y="hd2"/>
              </a:cxn>
              <a:cxn ang="5400000">
                <a:pos x="wd2" y="hd2"/>
              </a:cxn>
              <a:cxn ang="10800000">
                <a:pos x="wd2" y="hd2"/>
              </a:cxn>
              <a:cxn ang="16200000">
                <a:pos x="wd2" y="hd2"/>
              </a:cxn>
            </a:cxnLst>
            <a:rect l="0" t="0" r="r" b="b"/>
            <a:pathLst>
              <a:path w="21600" h="21600" extrusionOk="0">
                <a:moveTo>
                  <a:pt x="21600" y="15019"/>
                </a:moveTo>
                <a:cubicBezTo>
                  <a:pt x="21600" y="14344"/>
                  <a:pt x="21086" y="13500"/>
                  <a:pt x="19029" y="12994"/>
                </a:cubicBezTo>
                <a:cubicBezTo>
                  <a:pt x="4114" y="8100"/>
                  <a:pt x="4114" y="8100"/>
                  <a:pt x="4114" y="8100"/>
                </a:cubicBezTo>
                <a:cubicBezTo>
                  <a:pt x="3086" y="7594"/>
                  <a:pt x="2057" y="7088"/>
                  <a:pt x="2057" y="6581"/>
                </a:cubicBezTo>
                <a:cubicBezTo>
                  <a:pt x="2057" y="5400"/>
                  <a:pt x="5143" y="4388"/>
                  <a:pt x="8743" y="4388"/>
                </a:cubicBezTo>
                <a:cubicBezTo>
                  <a:pt x="20571" y="4388"/>
                  <a:pt x="20571" y="4388"/>
                  <a:pt x="20571" y="4388"/>
                </a:cubicBezTo>
                <a:cubicBezTo>
                  <a:pt x="21086" y="4388"/>
                  <a:pt x="21600" y="4219"/>
                  <a:pt x="21600" y="4050"/>
                </a:cubicBezTo>
                <a:cubicBezTo>
                  <a:pt x="21600" y="3881"/>
                  <a:pt x="21086" y="3713"/>
                  <a:pt x="20571" y="3713"/>
                </a:cubicBezTo>
                <a:cubicBezTo>
                  <a:pt x="11829" y="3713"/>
                  <a:pt x="11829" y="3713"/>
                  <a:pt x="11829" y="3713"/>
                </a:cubicBezTo>
                <a:cubicBezTo>
                  <a:pt x="11829" y="338"/>
                  <a:pt x="11829" y="338"/>
                  <a:pt x="11829" y="338"/>
                </a:cubicBezTo>
                <a:cubicBezTo>
                  <a:pt x="11829" y="169"/>
                  <a:pt x="11314" y="0"/>
                  <a:pt x="10800" y="0"/>
                </a:cubicBezTo>
                <a:cubicBezTo>
                  <a:pt x="10286" y="0"/>
                  <a:pt x="9771" y="169"/>
                  <a:pt x="9771" y="338"/>
                </a:cubicBezTo>
                <a:cubicBezTo>
                  <a:pt x="9771" y="3713"/>
                  <a:pt x="9771" y="3713"/>
                  <a:pt x="9771" y="3713"/>
                </a:cubicBezTo>
                <a:cubicBezTo>
                  <a:pt x="8743" y="3713"/>
                  <a:pt x="8743" y="3713"/>
                  <a:pt x="8743" y="3713"/>
                </a:cubicBezTo>
                <a:cubicBezTo>
                  <a:pt x="3600" y="3713"/>
                  <a:pt x="0" y="4894"/>
                  <a:pt x="0" y="6581"/>
                </a:cubicBezTo>
                <a:cubicBezTo>
                  <a:pt x="0" y="7256"/>
                  <a:pt x="514" y="8100"/>
                  <a:pt x="2571" y="8606"/>
                </a:cubicBezTo>
                <a:cubicBezTo>
                  <a:pt x="17486" y="13500"/>
                  <a:pt x="17486" y="13500"/>
                  <a:pt x="17486" y="13500"/>
                </a:cubicBezTo>
                <a:cubicBezTo>
                  <a:pt x="18514" y="14006"/>
                  <a:pt x="19543" y="14512"/>
                  <a:pt x="19543" y="15019"/>
                </a:cubicBezTo>
                <a:cubicBezTo>
                  <a:pt x="19543" y="16200"/>
                  <a:pt x="16457" y="17212"/>
                  <a:pt x="12857" y="17212"/>
                </a:cubicBezTo>
                <a:cubicBezTo>
                  <a:pt x="1029" y="17212"/>
                  <a:pt x="1029" y="17212"/>
                  <a:pt x="1029" y="17212"/>
                </a:cubicBezTo>
                <a:cubicBezTo>
                  <a:pt x="514" y="17212"/>
                  <a:pt x="0" y="17381"/>
                  <a:pt x="0" y="17550"/>
                </a:cubicBezTo>
                <a:cubicBezTo>
                  <a:pt x="0" y="17719"/>
                  <a:pt x="514" y="17887"/>
                  <a:pt x="1029" y="17887"/>
                </a:cubicBezTo>
                <a:cubicBezTo>
                  <a:pt x="9771" y="17887"/>
                  <a:pt x="9771" y="17887"/>
                  <a:pt x="9771" y="17887"/>
                </a:cubicBezTo>
                <a:cubicBezTo>
                  <a:pt x="9771" y="21262"/>
                  <a:pt x="9771" y="21262"/>
                  <a:pt x="9771" y="21262"/>
                </a:cubicBezTo>
                <a:cubicBezTo>
                  <a:pt x="9771" y="21431"/>
                  <a:pt x="10286" y="21600"/>
                  <a:pt x="10800" y="21600"/>
                </a:cubicBezTo>
                <a:cubicBezTo>
                  <a:pt x="11314" y="21600"/>
                  <a:pt x="11829" y="21431"/>
                  <a:pt x="11829" y="21262"/>
                </a:cubicBezTo>
                <a:cubicBezTo>
                  <a:pt x="11829" y="17887"/>
                  <a:pt x="11829" y="17887"/>
                  <a:pt x="11829" y="17887"/>
                </a:cubicBezTo>
                <a:cubicBezTo>
                  <a:pt x="12857" y="17887"/>
                  <a:pt x="12857" y="17887"/>
                  <a:pt x="12857" y="17887"/>
                </a:cubicBezTo>
                <a:cubicBezTo>
                  <a:pt x="18000" y="17887"/>
                  <a:pt x="21600" y="16706"/>
                  <a:pt x="21600" y="15019"/>
                </a:cubicBez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8" name="Freeform 207"/>
          <p:cNvSpPr/>
          <p:nvPr/>
        </p:nvSpPr>
        <p:spPr>
          <a:xfrm>
            <a:off x="10322716" y="4136162"/>
            <a:ext cx="288000" cy="324000"/>
          </a:xfrm>
          <a:custGeom>
            <a:avLst/>
            <a:gdLst/>
            <a:ahLst/>
            <a:cxnLst>
              <a:cxn ang="0">
                <a:pos x="wd2" y="hd2"/>
              </a:cxn>
              <a:cxn ang="5400000">
                <a:pos x="wd2" y="hd2"/>
              </a:cxn>
              <a:cxn ang="10800000">
                <a:pos x="wd2" y="hd2"/>
              </a:cxn>
              <a:cxn ang="16200000">
                <a:pos x="wd2" y="hd2"/>
              </a:cxn>
            </a:cxnLst>
            <a:rect l="0" t="0" r="r" b="b"/>
            <a:pathLst>
              <a:path w="21600" h="21600" extrusionOk="0">
                <a:moveTo>
                  <a:pt x="360" y="13669"/>
                </a:moveTo>
                <a:cubicBezTo>
                  <a:pt x="3060" y="13669"/>
                  <a:pt x="3060" y="13669"/>
                  <a:pt x="3060" y="13669"/>
                </a:cubicBezTo>
                <a:cubicBezTo>
                  <a:pt x="3060" y="13837"/>
                  <a:pt x="3060" y="13837"/>
                  <a:pt x="3060" y="13837"/>
                </a:cubicBezTo>
                <a:cubicBezTo>
                  <a:pt x="4500" y="18394"/>
                  <a:pt x="9000" y="21600"/>
                  <a:pt x="14040" y="21600"/>
                </a:cubicBezTo>
                <a:cubicBezTo>
                  <a:pt x="16740" y="21600"/>
                  <a:pt x="19260" y="20756"/>
                  <a:pt x="21240" y="19237"/>
                </a:cubicBezTo>
                <a:cubicBezTo>
                  <a:pt x="21420" y="19069"/>
                  <a:pt x="21420" y="19069"/>
                  <a:pt x="21420" y="19069"/>
                </a:cubicBezTo>
                <a:cubicBezTo>
                  <a:pt x="21600" y="19069"/>
                  <a:pt x="21600" y="18900"/>
                  <a:pt x="21600" y="18731"/>
                </a:cubicBezTo>
                <a:cubicBezTo>
                  <a:pt x="21600" y="18562"/>
                  <a:pt x="21240" y="18225"/>
                  <a:pt x="21060" y="18562"/>
                </a:cubicBezTo>
                <a:cubicBezTo>
                  <a:pt x="21060" y="18562"/>
                  <a:pt x="21060" y="18562"/>
                  <a:pt x="21060" y="18562"/>
                </a:cubicBezTo>
                <a:cubicBezTo>
                  <a:pt x="20160" y="19237"/>
                  <a:pt x="19260" y="19744"/>
                  <a:pt x="18180" y="20081"/>
                </a:cubicBezTo>
                <a:cubicBezTo>
                  <a:pt x="15660" y="21094"/>
                  <a:pt x="12600" y="21094"/>
                  <a:pt x="9900" y="20081"/>
                </a:cubicBezTo>
                <a:cubicBezTo>
                  <a:pt x="8640" y="19575"/>
                  <a:pt x="7560" y="18900"/>
                  <a:pt x="6480" y="17887"/>
                </a:cubicBezTo>
                <a:cubicBezTo>
                  <a:pt x="5580" y="17044"/>
                  <a:pt x="4860" y="15862"/>
                  <a:pt x="4320" y="14681"/>
                </a:cubicBezTo>
                <a:cubicBezTo>
                  <a:pt x="4140" y="14512"/>
                  <a:pt x="3960" y="14344"/>
                  <a:pt x="3960" y="14006"/>
                </a:cubicBezTo>
                <a:cubicBezTo>
                  <a:pt x="3780" y="13669"/>
                  <a:pt x="3780" y="13669"/>
                  <a:pt x="3780" y="13669"/>
                </a:cubicBezTo>
                <a:cubicBezTo>
                  <a:pt x="16380" y="13669"/>
                  <a:pt x="16380" y="13669"/>
                  <a:pt x="16380" y="13669"/>
                </a:cubicBezTo>
                <a:cubicBezTo>
                  <a:pt x="16560" y="13669"/>
                  <a:pt x="16740" y="13500"/>
                  <a:pt x="16740" y="13331"/>
                </a:cubicBezTo>
                <a:cubicBezTo>
                  <a:pt x="16740" y="13162"/>
                  <a:pt x="16560" y="12994"/>
                  <a:pt x="16380" y="12994"/>
                </a:cubicBezTo>
                <a:cubicBezTo>
                  <a:pt x="3600" y="12994"/>
                  <a:pt x="3600" y="12994"/>
                  <a:pt x="3600" y="12994"/>
                </a:cubicBezTo>
                <a:cubicBezTo>
                  <a:pt x="3600" y="12825"/>
                  <a:pt x="3600" y="12825"/>
                  <a:pt x="3600" y="12825"/>
                </a:cubicBezTo>
                <a:cubicBezTo>
                  <a:pt x="3420" y="12150"/>
                  <a:pt x="3420" y="11475"/>
                  <a:pt x="3420" y="10800"/>
                </a:cubicBezTo>
                <a:cubicBezTo>
                  <a:pt x="3420" y="10631"/>
                  <a:pt x="3420" y="10462"/>
                  <a:pt x="3420" y="10125"/>
                </a:cubicBezTo>
                <a:cubicBezTo>
                  <a:pt x="3420" y="9956"/>
                  <a:pt x="3420" y="9956"/>
                  <a:pt x="3420" y="9956"/>
                </a:cubicBezTo>
                <a:cubicBezTo>
                  <a:pt x="17640" y="9956"/>
                  <a:pt x="17640" y="9956"/>
                  <a:pt x="17640" y="9956"/>
                </a:cubicBezTo>
                <a:cubicBezTo>
                  <a:pt x="17820" y="9956"/>
                  <a:pt x="18000" y="9787"/>
                  <a:pt x="18000" y="9619"/>
                </a:cubicBezTo>
                <a:cubicBezTo>
                  <a:pt x="18000" y="9450"/>
                  <a:pt x="17820" y="9281"/>
                  <a:pt x="17640" y="9281"/>
                </a:cubicBezTo>
                <a:cubicBezTo>
                  <a:pt x="3600" y="9281"/>
                  <a:pt x="3600" y="9281"/>
                  <a:pt x="3600" y="9281"/>
                </a:cubicBezTo>
                <a:cubicBezTo>
                  <a:pt x="3600" y="8944"/>
                  <a:pt x="3600" y="8944"/>
                  <a:pt x="3600" y="8944"/>
                </a:cubicBezTo>
                <a:cubicBezTo>
                  <a:pt x="3780" y="8269"/>
                  <a:pt x="3960" y="7594"/>
                  <a:pt x="4320" y="6919"/>
                </a:cubicBezTo>
                <a:cubicBezTo>
                  <a:pt x="4860" y="5737"/>
                  <a:pt x="5580" y="4725"/>
                  <a:pt x="6480" y="3713"/>
                </a:cubicBezTo>
                <a:cubicBezTo>
                  <a:pt x="7560" y="2869"/>
                  <a:pt x="8640" y="2025"/>
                  <a:pt x="9900" y="1519"/>
                </a:cubicBezTo>
                <a:cubicBezTo>
                  <a:pt x="12600" y="506"/>
                  <a:pt x="15660" y="506"/>
                  <a:pt x="18180" y="1519"/>
                </a:cubicBezTo>
                <a:cubicBezTo>
                  <a:pt x="19260" y="2025"/>
                  <a:pt x="20160" y="2531"/>
                  <a:pt x="20880" y="3206"/>
                </a:cubicBezTo>
                <a:cubicBezTo>
                  <a:pt x="21060" y="3206"/>
                  <a:pt x="21060" y="3206"/>
                  <a:pt x="21060" y="3206"/>
                </a:cubicBezTo>
                <a:cubicBezTo>
                  <a:pt x="21060" y="3206"/>
                  <a:pt x="21240" y="3206"/>
                  <a:pt x="21240" y="3206"/>
                </a:cubicBezTo>
                <a:cubicBezTo>
                  <a:pt x="21420" y="3206"/>
                  <a:pt x="21600" y="3038"/>
                  <a:pt x="21600" y="2869"/>
                </a:cubicBezTo>
                <a:cubicBezTo>
                  <a:pt x="21600" y="2700"/>
                  <a:pt x="21600" y="2700"/>
                  <a:pt x="21420" y="2531"/>
                </a:cubicBezTo>
                <a:cubicBezTo>
                  <a:pt x="21240" y="2363"/>
                  <a:pt x="21240" y="2363"/>
                  <a:pt x="21240" y="2363"/>
                </a:cubicBezTo>
                <a:cubicBezTo>
                  <a:pt x="19260" y="844"/>
                  <a:pt x="16740" y="0"/>
                  <a:pt x="14040" y="0"/>
                </a:cubicBezTo>
                <a:cubicBezTo>
                  <a:pt x="8460" y="0"/>
                  <a:pt x="3780" y="3881"/>
                  <a:pt x="2700" y="8944"/>
                </a:cubicBezTo>
                <a:cubicBezTo>
                  <a:pt x="2700" y="9281"/>
                  <a:pt x="2700" y="9281"/>
                  <a:pt x="2700" y="9281"/>
                </a:cubicBezTo>
                <a:cubicBezTo>
                  <a:pt x="360" y="9281"/>
                  <a:pt x="360" y="9281"/>
                  <a:pt x="360" y="9281"/>
                </a:cubicBezTo>
                <a:cubicBezTo>
                  <a:pt x="180" y="9281"/>
                  <a:pt x="0" y="9450"/>
                  <a:pt x="0" y="9619"/>
                </a:cubicBezTo>
                <a:cubicBezTo>
                  <a:pt x="0" y="9787"/>
                  <a:pt x="180" y="9956"/>
                  <a:pt x="360" y="9956"/>
                </a:cubicBezTo>
                <a:cubicBezTo>
                  <a:pt x="2700" y="9956"/>
                  <a:pt x="2700" y="9956"/>
                  <a:pt x="2700" y="9956"/>
                </a:cubicBezTo>
                <a:cubicBezTo>
                  <a:pt x="2520" y="10294"/>
                  <a:pt x="2520" y="10294"/>
                  <a:pt x="2520" y="10294"/>
                </a:cubicBezTo>
                <a:cubicBezTo>
                  <a:pt x="2520" y="10462"/>
                  <a:pt x="2520" y="10631"/>
                  <a:pt x="2520" y="10800"/>
                </a:cubicBezTo>
                <a:cubicBezTo>
                  <a:pt x="2520" y="11475"/>
                  <a:pt x="2700" y="12150"/>
                  <a:pt x="2700" y="12656"/>
                </a:cubicBezTo>
                <a:cubicBezTo>
                  <a:pt x="2880" y="12994"/>
                  <a:pt x="2880" y="12994"/>
                  <a:pt x="2880" y="12994"/>
                </a:cubicBezTo>
                <a:cubicBezTo>
                  <a:pt x="360" y="12994"/>
                  <a:pt x="360" y="12994"/>
                  <a:pt x="360" y="12994"/>
                </a:cubicBezTo>
                <a:cubicBezTo>
                  <a:pt x="180" y="12994"/>
                  <a:pt x="0" y="13162"/>
                  <a:pt x="0" y="13331"/>
                </a:cubicBezTo>
                <a:cubicBezTo>
                  <a:pt x="0" y="13500"/>
                  <a:pt x="180" y="13669"/>
                  <a:pt x="360" y="13669"/>
                </a:cubicBez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39" name="Freeform 208"/>
          <p:cNvSpPr/>
          <p:nvPr/>
        </p:nvSpPr>
        <p:spPr>
          <a:xfrm>
            <a:off x="1492283" y="5235717"/>
            <a:ext cx="252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6650" y="17381"/>
                </a:moveTo>
                <a:cubicBezTo>
                  <a:pt x="11250" y="17381"/>
                  <a:pt x="11250" y="17381"/>
                  <a:pt x="11250" y="17381"/>
                </a:cubicBezTo>
                <a:cubicBezTo>
                  <a:pt x="11250" y="14344"/>
                  <a:pt x="11250" y="14344"/>
                  <a:pt x="11250" y="14344"/>
                </a:cubicBezTo>
                <a:cubicBezTo>
                  <a:pt x="16650" y="14344"/>
                  <a:pt x="16650" y="14344"/>
                  <a:pt x="16650" y="14344"/>
                </a:cubicBezTo>
                <a:cubicBezTo>
                  <a:pt x="17100" y="14344"/>
                  <a:pt x="17325" y="14175"/>
                  <a:pt x="17325" y="14006"/>
                </a:cubicBezTo>
                <a:cubicBezTo>
                  <a:pt x="17325" y="13669"/>
                  <a:pt x="17100" y="13500"/>
                  <a:pt x="16650" y="13500"/>
                </a:cubicBezTo>
                <a:cubicBezTo>
                  <a:pt x="11475" y="13500"/>
                  <a:pt x="11475" y="13500"/>
                  <a:pt x="11475" y="13500"/>
                </a:cubicBezTo>
                <a:cubicBezTo>
                  <a:pt x="21600" y="675"/>
                  <a:pt x="21600" y="675"/>
                  <a:pt x="21600" y="675"/>
                </a:cubicBezTo>
                <a:cubicBezTo>
                  <a:pt x="21600" y="506"/>
                  <a:pt x="21600" y="506"/>
                  <a:pt x="21600" y="506"/>
                </a:cubicBezTo>
                <a:cubicBezTo>
                  <a:pt x="21600" y="169"/>
                  <a:pt x="21375" y="0"/>
                  <a:pt x="21150" y="0"/>
                </a:cubicBezTo>
                <a:cubicBezTo>
                  <a:pt x="20925" y="0"/>
                  <a:pt x="20700" y="169"/>
                  <a:pt x="20700" y="338"/>
                </a:cubicBezTo>
                <a:cubicBezTo>
                  <a:pt x="10800" y="12994"/>
                  <a:pt x="10800" y="12994"/>
                  <a:pt x="10800" y="12994"/>
                </a:cubicBezTo>
                <a:cubicBezTo>
                  <a:pt x="900" y="338"/>
                  <a:pt x="900" y="338"/>
                  <a:pt x="900" y="338"/>
                </a:cubicBezTo>
                <a:cubicBezTo>
                  <a:pt x="900" y="169"/>
                  <a:pt x="675" y="0"/>
                  <a:pt x="450" y="0"/>
                </a:cubicBezTo>
                <a:cubicBezTo>
                  <a:pt x="225" y="0"/>
                  <a:pt x="0" y="169"/>
                  <a:pt x="0" y="506"/>
                </a:cubicBezTo>
                <a:cubicBezTo>
                  <a:pt x="0" y="506"/>
                  <a:pt x="0" y="506"/>
                  <a:pt x="0" y="506"/>
                </a:cubicBezTo>
                <a:cubicBezTo>
                  <a:pt x="10125" y="13500"/>
                  <a:pt x="10125" y="13500"/>
                  <a:pt x="10125" y="13500"/>
                </a:cubicBezTo>
                <a:cubicBezTo>
                  <a:pt x="4950" y="13500"/>
                  <a:pt x="4950" y="13500"/>
                  <a:pt x="4950" y="13500"/>
                </a:cubicBezTo>
                <a:cubicBezTo>
                  <a:pt x="4500" y="13500"/>
                  <a:pt x="4275" y="13669"/>
                  <a:pt x="4275" y="14006"/>
                </a:cubicBezTo>
                <a:cubicBezTo>
                  <a:pt x="4275" y="14175"/>
                  <a:pt x="4500" y="14344"/>
                  <a:pt x="4950" y="14344"/>
                </a:cubicBezTo>
                <a:cubicBezTo>
                  <a:pt x="10350" y="14344"/>
                  <a:pt x="10350" y="14344"/>
                  <a:pt x="10350" y="14344"/>
                </a:cubicBezTo>
                <a:cubicBezTo>
                  <a:pt x="10350" y="17381"/>
                  <a:pt x="10350" y="17381"/>
                  <a:pt x="10350" y="17381"/>
                </a:cubicBezTo>
                <a:cubicBezTo>
                  <a:pt x="4950" y="17381"/>
                  <a:pt x="4950" y="17381"/>
                  <a:pt x="4950" y="17381"/>
                </a:cubicBezTo>
                <a:cubicBezTo>
                  <a:pt x="4500" y="17381"/>
                  <a:pt x="4275" y="17550"/>
                  <a:pt x="4275" y="17719"/>
                </a:cubicBezTo>
                <a:cubicBezTo>
                  <a:pt x="4275" y="18056"/>
                  <a:pt x="4500" y="18225"/>
                  <a:pt x="4950" y="18225"/>
                </a:cubicBezTo>
                <a:cubicBezTo>
                  <a:pt x="10350" y="18225"/>
                  <a:pt x="10350" y="18225"/>
                  <a:pt x="10350" y="18225"/>
                </a:cubicBezTo>
                <a:cubicBezTo>
                  <a:pt x="10350" y="21262"/>
                  <a:pt x="10350" y="21262"/>
                  <a:pt x="10350" y="21262"/>
                </a:cubicBezTo>
                <a:cubicBezTo>
                  <a:pt x="10350" y="21431"/>
                  <a:pt x="10575" y="21600"/>
                  <a:pt x="10800" y="21600"/>
                </a:cubicBezTo>
                <a:cubicBezTo>
                  <a:pt x="11025" y="21600"/>
                  <a:pt x="11250" y="21431"/>
                  <a:pt x="11250" y="21262"/>
                </a:cubicBezTo>
                <a:cubicBezTo>
                  <a:pt x="11250" y="18225"/>
                  <a:pt x="11250" y="18225"/>
                  <a:pt x="11250" y="18225"/>
                </a:cubicBezTo>
                <a:cubicBezTo>
                  <a:pt x="16650" y="18225"/>
                  <a:pt x="16650" y="18225"/>
                  <a:pt x="16650" y="18225"/>
                </a:cubicBezTo>
                <a:cubicBezTo>
                  <a:pt x="17100" y="18225"/>
                  <a:pt x="17325" y="18056"/>
                  <a:pt x="17325" y="17719"/>
                </a:cubicBezTo>
                <a:cubicBezTo>
                  <a:pt x="17325" y="17550"/>
                  <a:pt x="17100" y="17381"/>
                  <a:pt x="16650" y="17381"/>
                </a:cubicBez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40" name="Freeform 209"/>
          <p:cNvSpPr/>
          <p:nvPr/>
        </p:nvSpPr>
        <p:spPr>
          <a:xfrm>
            <a:off x="10377054" y="5145355"/>
            <a:ext cx="216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2409" y="0"/>
                </a:moveTo>
                <a:cubicBezTo>
                  <a:pt x="3906" y="0"/>
                  <a:pt x="3906" y="0"/>
                  <a:pt x="3906" y="0"/>
                </a:cubicBezTo>
                <a:cubicBezTo>
                  <a:pt x="3677" y="0"/>
                  <a:pt x="3447" y="169"/>
                  <a:pt x="3447" y="506"/>
                </a:cubicBezTo>
                <a:cubicBezTo>
                  <a:pt x="3447" y="12487"/>
                  <a:pt x="3447" y="12487"/>
                  <a:pt x="3447" y="12487"/>
                </a:cubicBezTo>
                <a:cubicBezTo>
                  <a:pt x="689" y="12487"/>
                  <a:pt x="689" y="12487"/>
                  <a:pt x="689" y="12487"/>
                </a:cubicBezTo>
                <a:cubicBezTo>
                  <a:pt x="230" y="12487"/>
                  <a:pt x="0" y="12656"/>
                  <a:pt x="0" y="12994"/>
                </a:cubicBezTo>
                <a:cubicBezTo>
                  <a:pt x="0" y="13162"/>
                  <a:pt x="230" y="13331"/>
                  <a:pt x="689" y="13331"/>
                </a:cubicBezTo>
                <a:cubicBezTo>
                  <a:pt x="3447" y="13331"/>
                  <a:pt x="3447" y="13331"/>
                  <a:pt x="3447" y="13331"/>
                </a:cubicBezTo>
                <a:cubicBezTo>
                  <a:pt x="3447" y="17381"/>
                  <a:pt x="3447" y="17381"/>
                  <a:pt x="3447" y="17381"/>
                </a:cubicBezTo>
                <a:cubicBezTo>
                  <a:pt x="689" y="17381"/>
                  <a:pt x="689" y="17381"/>
                  <a:pt x="689" y="17381"/>
                </a:cubicBezTo>
                <a:cubicBezTo>
                  <a:pt x="230" y="17381"/>
                  <a:pt x="0" y="17550"/>
                  <a:pt x="0" y="17719"/>
                </a:cubicBezTo>
                <a:cubicBezTo>
                  <a:pt x="0" y="17887"/>
                  <a:pt x="230" y="18056"/>
                  <a:pt x="689" y="18056"/>
                </a:cubicBezTo>
                <a:cubicBezTo>
                  <a:pt x="3447" y="18056"/>
                  <a:pt x="3447" y="18056"/>
                  <a:pt x="3447" y="18056"/>
                </a:cubicBezTo>
                <a:cubicBezTo>
                  <a:pt x="3447" y="21262"/>
                  <a:pt x="3447" y="21262"/>
                  <a:pt x="3447" y="21262"/>
                </a:cubicBezTo>
                <a:cubicBezTo>
                  <a:pt x="3447" y="21431"/>
                  <a:pt x="3677" y="21600"/>
                  <a:pt x="3906" y="21600"/>
                </a:cubicBezTo>
                <a:cubicBezTo>
                  <a:pt x="4366" y="21600"/>
                  <a:pt x="4596" y="21431"/>
                  <a:pt x="4596" y="21262"/>
                </a:cubicBezTo>
                <a:cubicBezTo>
                  <a:pt x="4596" y="18056"/>
                  <a:pt x="4596" y="18056"/>
                  <a:pt x="4596" y="18056"/>
                </a:cubicBezTo>
                <a:cubicBezTo>
                  <a:pt x="15855" y="18056"/>
                  <a:pt x="15855" y="18056"/>
                  <a:pt x="15855" y="18056"/>
                </a:cubicBezTo>
                <a:cubicBezTo>
                  <a:pt x="16085" y="18056"/>
                  <a:pt x="16545" y="17887"/>
                  <a:pt x="16545" y="17719"/>
                </a:cubicBezTo>
                <a:cubicBezTo>
                  <a:pt x="16545" y="17550"/>
                  <a:pt x="16085" y="17381"/>
                  <a:pt x="15855" y="17381"/>
                </a:cubicBezTo>
                <a:cubicBezTo>
                  <a:pt x="4596" y="17381"/>
                  <a:pt x="4596" y="17381"/>
                  <a:pt x="4596" y="17381"/>
                </a:cubicBezTo>
                <a:cubicBezTo>
                  <a:pt x="4596" y="13331"/>
                  <a:pt x="4596" y="13331"/>
                  <a:pt x="4596" y="13331"/>
                </a:cubicBezTo>
                <a:cubicBezTo>
                  <a:pt x="12409" y="13331"/>
                  <a:pt x="12409" y="13331"/>
                  <a:pt x="12409" y="13331"/>
                </a:cubicBezTo>
                <a:cubicBezTo>
                  <a:pt x="17464" y="13331"/>
                  <a:pt x="21600" y="10294"/>
                  <a:pt x="21600" y="6750"/>
                </a:cubicBezTo>
                <a:cubicBezTo>
                  <a:pt x="21600" y="3038"/>
                  <a:pt x="17464" y="0"/>
                  <a:pt x="12409" y="0"/>
                </a:cubicBezTo>
                <a:close/>
                <a:moveTo>
                  <a:pt x="18153" y="10800"/>
                </a:moveTo>
                <a:cubicBezTo>
                  <a:pt x="16545" y="11981"/>
                  <a:pt x="14706" y="12487"/>
                  <a:pt x="12409" y="12487"/>
                </a:cubicBezTo>
                <a:cubicBezTo>
                  <a:pt x="4596" y="12487"/>
                  <a:pt x="4596" y="12487"/>
                  <a:pt x="4596" y="12487"/>
                </a:cubicBezTo>
                <a:cubicBezTo>
                  <a:pt x="4596" y="844"/>
                  <a:pt x="4596" y="844"/>
                  <a:pt x="4596" y="844"/>
                </a:cubicBezTo>
                <a:cubicBezTo>
                  <a:pt x="12409" y="844"/>
                  <a:pt x="12409" y="844"/>
                  <a:pt x="12409" y="844"/>
                </a:cubicBezTo>
                <a:cubicBezTo>
                  <a:pt x="14706" y="844"/>
                  <a:pt x="16545" y="1350"/>
                  <a:pt x="18153" y="2531"/>
                </a:cubicBezTo>
                <a:cubicBezTo>
                  <a:pt x="19762" y="3713"/>
                  <a:pt x="20451" y="5063"/>
                  <a:pt x="20451" y="6750"/>
                </a:cubicBezTo>
                <a:cubicBezTo>
                  <a:pt x="20451" y="8269"/>
                  <a:pt x="19762" y="9787"/>
                  <a:pt x="18153" y="10800"/>
                </a:cubicBez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cs typeface="+mn-ea"/>
              <a:sym typeface="+mn-lt"/>
            </a:endParaRPr>
          </a:p>
        </p:txBody>
      </p:sp>
      <p:sp>
        <p:nvSpPr>
          <p:cNvPr id="42" name="文本框 41"/>
          <p:cNvSpPr txBox="1"/>
          <p:nvPr/>
        </p:nvSpPr>
        <p:spPr>
          <a:xfrm>
            <a:off x="2514362" y="3853248"/>
            <a:ext cx="7139650" cy="203132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dirty="0">
                <a:latin typeface="+mn-lt"/>
                <a:ea typeface="+mn-ea"/>
                <a:cs typeface="+mn-ea"/>
                <a:sym typeface="+mn-lt"/>
              </a:rPr>
              <a:t>     It depends on our education levels. When we lack education, we believe what we see.</a:t>
            </a:r>
          </a:p>
          <a:p>
            <a:pPr algn="l"/>
            <a:r>
              <a:rPr lang="en-US" altLang="zh-CN" dirty="0">
                <a:latin typeface="+mn-lt"/>
                <a:ea typeface="+mn-ea"/>
                <a:cs typeface="+mn-ea"/>
                <a:sym typeface="+mn-lt"/>
              </a:rPr>
              <a:t>    The prisoners believe what they see, and they think the shadows on the wall are real because this is all they have experienced. Education can lead to real knowledge and show us a path toward the reality. So we tend to believe what we pursue when we are well educated.</a:t>
            </a:r>
            <a:endParaRPr lang="zh-CN" altLang="en-US"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5947573" y="1146796"/>
            <a:ext cx="6399893" cy="424731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5400" dirty="0">
                <a:effectLst>
                  <a:outerShdw blurRad="50800" dist="38100" dir="5400000" algn="t" rotWithShape="0">
                    <a:prstClr val="black">
                      <a:alpha val="40000"/>
                    </a:prstClr>
                  </a:outerShdw>
                </a:effectLst>
                <a:cs typeface="+mn-ea"/>
                <a:sym typeface="+mn-lt"/>
              </a:rPr>
              <a:t>Since the pursuit of knowledge and wisdom is full of pains, why do we pursue?</a:t>
            </a: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Q.2</a:t>
            </a:r>
            <a:endParaRPr lang="zh-CN" altLang="en-US" sz="5400" b="1" dirty="0">
              <a:solidFill>
                <a:srgbClr val="F2F2F2"/>
              </a:solidFill>
              <a:cs typeface="+mn-ea"/>
              <a:sym typeface="+mn-lt"/>
            </a:endParaRPr>
          </a:p>
        </p:txBody>
      </p:sp>
    </p:spTree>
    <p:extLst>
      <p:ext uri="{BB962C8B-B14F-4D97-AF65-F5344CB8AC3E}">
        <p14:creationId xmlns:p14="http://schemas.microsoft.com/office/powerpoint/2010/main" val="61655637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346076" y="261956"/>
            <a:ext cx="5749924" cy="707886"/>
            <a:chOff x="384176" y="204806"/>
            <a:chExt cx="5749924" cy="707886"/>
          </a:xfrm>
        </p:grpSpPr>
        <p:grpSp>
          <p:nvGrpSpPr>
            <p:cNvPr id="69" name="组合 68"/>
            <p:cNvGrpSpPr/>
            <p:nvPr/>
          </p:nvGrpSpPr>
          <p:grpSpPr>
            <a:xfrm>
              <a:off x="384176" y="307549"/>
              <a:ext cx="377371" cy="507162"/>
              <a:chOff x="899886" y="361978"/>
              <a:chExt cx="377371" cy="507162"/>
            </a:xfrm>
          </p:grpSpPr>
          <p:sp>
            <p:nvSpPr>
              <p:cNvPr id="73" name="等腰三角形 72"/>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等腰三角形 73"/>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1" name="文本框 28"/>
            <p:cNvSpPr txBox="1"/>
            <p:nvPr/>
          </p:nvSpPr>
          <p:spPr>
            <a:xfrm>
              <a:off x="825047" y="204806"/>
              <a:ext cx="5309053" cy="707886"/>
            </a:xfrm>
            <a:prstGeom prst="rect">
              <a:avLst/>
            </a:prstGeom>
            <a:noFill/>
          </p:spPr>
          <p:txBody>
            <a:bodyPr wrap="square" rtlCol="0">
              <a:spAutoFit/>
            </a:bodyPr>
            <a:lstStyle/>
            <a:p>
              <a:r>
                <a:rPr lang="en-US" altLang="zh-CN" sz="2000" b="1" dirty="0">
                  <a:solidFill>
                    <a:srgbClr val="526188"/>
                  </a:solidFill>
                  <a:cs typeface="+mn-ea"/>
                  <a:sym typeface="+mn-lt"/>
                </a:rPr>
                <a:t>Since the pursuit of knowledge and wisdom is full of pains, why do we pursue?</a:t>
              </a:r>
            </a:p>
          </p:txBody>
        </p:sp>
      </p:grpSp>
      <p:sp>
        <p:nvSpPr>
          <p:cNvPr id="75" name="文本框 74">
            <a:extLst>
              <a:ext uri="{FF2B5EF4-FFF2-40B4-BE49-F238E27FC236}">
                <a16:creationId xmlns:a16="http://schemas.microsoft.com/office/drawing/2014/main" id="{D3115367-C698-425B-BBC2-3A74D373C481}"/>
              </a:ext>
            </a:extLst>
          </p:cNvPr>
          <p:cNvSpPr txBox="1"/>
          <p:nvPr/>
        </p:nvSpPr>
        <p:spPr>
          <a:xfrm>
            <a:off x="653143" y="969842"/>
            <a:ext cx="11078546" cy="5013039"/>
          </a:xfrm>
          <a:prstGeom prst="rect">
            <a:avLst/>
          </a:prstGeom>
          <a:noFill/>
        </p:spPr>
        <p:txBody>
          <a:bodyPr wrap="square">
            <a:spAutoFit/>
          </a:bodyPr>
          <a:lstStyle/>
          <a:p>
            <a:pPr>
              <a:lnSpc>
                <a:spcPct val="150000"/>
              </a:lnSpc>
            </a:pPr>
            <a:r>
              <a:rPr lang="en-US" altLang="zh-CN" sz="2400" dirty="0">
                <a:latin typeface="+mn-ea"/>
              </a:rPr>
              <a:t>    In order to break away from our own given blindness, we must seek proper education and pursue knowledge that will enable us to </a:t>
            </a:r>
            <a:r>
              <a:rPr lang="en-US" altLang="zh-CN" sz="2400" b="1" dirty="0">
                <a:solidFill>
                  <a:srgbClr val="526188"/>
                </a:solidFill>
                <a:effectLst>
                  <a:outerShdw blurRad="38100" dist="38100" dir="2700000" algn="tl">
                    <a:srgbClr val="000000">
                      <a:alpha val="43137"/>
                    </a:srgbClr>
                  </a:outerShdw>
                </a:effectLst>
                <a:latin typeface="+mn-ea"/>
              </a:rPr>
              <a:t>comprehend</a:t>
            </a:r>
            <a:r>
              <a:rPr lang="en-US" altLang="zh-CN" sz="2400" dirty="0">
                <a:latin typeface="+mn-ea"/>
              </a:rPr>
              <a:t> the true forms of things that make up the world. </a:t>
            </a:r>
            <a:r>
              <a:rPr lang="en-US" altLang="zh-CN" sz="2400" dirty="0">
                <a:solidFill>
                  <a:schemeClr val="bg1">
                    <a:lumMod val="65000"/>
                  </a:schemeClr>
                </a:solidFill>
                <a:effectLst>
                  <a:outerShdw blurRad="38100" dist="38100" dir="2700000" algn="tl">
                    <a:srgbClr val="000000">
                      <a:alpha val="43137"/>
                    </a:srgbClr>
                  </a:outerShdw>
                </a:effectLst>
                <a:latin typeface="+mn-ea"/>
              </a:rPr>
              <a:t>Until then, we are no better than the prisoners in the cave.</a:t>
            </a:r>
          </a:p>
          <a:p>
            <a:pPr>
              <a:lnSpc>
                <a:spcPct val="150000"/>
              </a:lnSpc>
            </a:pPr>
            <a:r>
              <a:rPr lang="en-US" altLang="zh-CN" sz="2400" dirty="0">
                <a:latin typeface="+mn-ea"/>
              </a:rPr>
              <a:t>    Like the prisoners, people are chained to a cave, imprisoned by their five senses and their mind. It is only through philosophical thinking and proper knowledge in which you will able to see the world in many forms. This would facilitate the process of obtaining a higher understanding of truth which should be </a:t>
            </a:r>
            <a:r>
              <a:rPr lang="en-US" altLang="zh-CN" sz="2400" b="1" dirty="0">
                <a:solidFill>
                  <a:srgbClr val="526188"/>
                </a:solidFill>
                <a:effectLst>
                  <a:outerShdw blurRad="38100" dist="38100" dir="2700000" algn="tl">
                    <a:srgbClr val="000000">
                      <a:alpha val="43137"/>
                    </a:srgbClr>
                  </a:outerShdw>
                </a:effectLst>
                <a:latin typeface="+mn-ea"/>
              </a:rPr>
              <a:t>one’s ultimate goal.</a:t>
            </a:r>
            <a:endParaRPr lang="zh-CN" altLang="en-US" sz="2400" b="1" dirty="0">
              <a:solidFill>
                <a:srgbClr val="526188"/>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692159364"/>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5950857" y="1375692"/>
            <a:ext cx="6399893" cy="3416320"/>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altLang="zh-CN" sz="5400" dirty="0">
                <a:effectLst>
                  <a:outerShdw blurRad="50800" dist="38100" dir="5400000" algn="t" rotWithShape="0">
                    <a:prstClr val="black">
                      <a:alpha val="40000"/>
                    </a:prstClr>
                  </a:outerShdw>
                </a:effectLst>
                <a:cs typeface="+mn-ea"/>
                <a:sym typeface="+mn-lt"/>
              </a:rPr>
              <a:t>Are the educated men happier than the uneducated men?</a:t>
            </a: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cs typeface="+mn-ea"/>
                <a:sym typeface="+mn-lt"/>
              </a:rPr>
              <a:t>Q.3</a:t>
            </a:r>
            <a:endParaRPr lang="zh-CN" altLang="en-US" sz="5400" b="1" dirty="0">
              <a:solidFill>
                <a:srgbClr val="F2F2F2"/>
              </a:solidFill>
              <a:cs typeface="+mn-ea"/>
              <a:sym typeface="+mn-lt"/>
            </a:endParaRPr>
          </a:p>
        </p:txBody>
      </p:sp>
    </p:spTree>
    <p:extLst>
      <p:ext uri="{BB962C8B-B14F-4D97-AF65-F5344CB8AC3E}">
        <p14:creationId xmlns:p14="http://schemas.microsoft.com/office/powerpoint/2010/main" val="329458457"/>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4690843" cy="707886"/>
            <a:chOff x="384176" y="265897"/>
            <a:chExt cx="4690843"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825047" y="265897"/>
              <a:ext cx="4249972" cy="707886"/>
            </a:xfrm>
            <a:prstGeom prst="rect">
              <a:avLst/>
            </a:prstGeom>
            <a:noFill/>
          </p:spPr>
          <p:txBody>
            <a:bodyPr wrap="square" rtlCol="0">
              <a:spAutoFit/>
            </a:bodyPr>
            <a:lstStyle/>
            <a:p>
              <a:r>
                <a:rPr lang="en-US" altLang="zh-CN" sz="2000" b="1" dirty="0">
                  <a:solidFill>
                    <a:srgbClr val="526188"/>
                  </a:solidFill>
                  <a:cs typeface="+mn-ea"/>
                  <a:sym typeface="+mn-lt"/>
                </a:rPr>
                <a:t>Are the educated men happier than the uneducated men?</a:t>
              </a:r>
              <a:endParaRPr lang="zh-CN" altLang="en-US" sz="2000" b="1" dirty="0">
                <a:solidFill>
                  <a:srgbClr val="526188"/>
                </a:solidFill>
                <a:cs typeface="+mn-ea"/>
                <a:sym typeface="+mn-lt"/>
              </a:endParaRPr>
            </a:p>
          </p:txBody>
        </p:sp>
      </p:grpSp>
      <p:sp>
        <p:nvSpPr>
          <p:cNvPr id="47" name="文本框 46">
            <a:extLst>
              <a:ext uri="{FF2B5EF4-FFF2-40B4-BE49-F238E27FC236}">
                <a16:creationId xmlns:a16="http://schemas.microsoft.com/office/drawing/2014/main" id="{5C23065B-8F13-4060-A19D-2BA02DB45F7C}"/>
              </a:ext>
            </a:extLst>
          </p:cNvPr>
          <p:cNvSpPr txBox="1"/>
          <p:nvPr/>
        </p:nvSpPr>
        <p:spPr>
          <a:xfrm>
            <a:off x="1561355" y="2767495"/>
            <a:ext cx="9069289" cy="830997"/>
          </a:xfrm>
          <a:prstGeom prst="rect">
            <a:avLst/>
          </a:prstGeom>
          <a:noFill/>
        </p:spPr>
        <p:txBody>
          <a:bodyPr wrap="square">
            <a:spAutoFit/>
          </a:bodyPr>
          <a:lstStyle/>
          <a:p>
            <a:pPr algn="ctr"/>
            <a:r>
              <a:rPr lang="en-US" altLang="zh-CN" sz="4800" kern="100" dirty="0">
                <a:solidFill>
                  <a:srgbClr val="E7C7A0"/>
                </a:solidFill>
                <a:effectLst>
                  <a:outerShdw blurRad="38100" dist="38100" dir="2700000" algn="tl">
                    <a:srgbClr val="000000">
                      <a:alpha val="43137"/>
                    </a:srgbClr>
                  </a:outerShdw>
                </a:effectLst>
                <a:latin typeface="+mn-ea"/>
                <a:cs typeface="Times New Roman" panose="02020603050405020304" pitchFamily="18" charset="0"/>
              </a:rPr>
              <a:t>I want to tell you a story……</a:t>
            </a:r>
            <a:endParaRPr lang="zh-CN" altLang="zh-CN" sz="4800" kern="100" dirty="0">
              <a:solidFill>
                <a:srgbClr val="E7C7A0"/>
              </a:solidFill>
              <a:effectLst>
                <a:outerShdw blurRad="38100" dist="38100" dir="2700000" algn="tl">
                  <a:srgbClr val="000000">
                    <a:alpha val="43137"/>
                  </a:srgbClr>
                </a:outerShdw>
              </a:effectLst>
              <a:latin typeface="+mn-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cs typeface="+mn-ea"/>
              <a:sym typeface="+mn-lt"/>
            </a:endParaRPr>
          </a:p>
        </p:txBody>
      </p:sp>
      <p:grpSp>
        <p:nvGrpSpPr>
          <p:cNvPr id="32" name="组合 31"/>
          <p:cNvGrpSpPr/>
          <p:nvPr/>
        </p:nvGrpSpPr>
        <p:grpSpPr>
          <a:xfrm>
            <a:off x="346076" y="323047"/>
            <a:ext cx="4690843" cy="707886"/>
            <a:chOff x="384176" y="265897"/>
            <a:chExt cx="4690843"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825047" y="265897"/>
              <a:ext cx="4249972" cy="707886"/>
            </a:xfrm>
            <a:prstGeom prst="rect">
              <a:avLst/>
            </a:prstGeom>
            <a:noFill/>
          </p:spPr>
          <p:txBody>
            <a:bodyPr wrap="square" rtlCol="0">
              <a:spAutoFit/>
            </a:bodyPr>
            <a:lstStyle/>
            <a:p>
              <a:r>
                <a:rPr lang="en-US" altLang="zh-CN" sz="2000" b="1" dirty="0">
                  <a:solidFill>
                    <a:srgbClr val="526188"/>
                  </a:solidFill>
                  <a:cs typeface="+mn-ea"/>
                  <a:sym typeface="+mn-lt"/>
                </a:rPr>
                <a:t>Are the educated men happier than the uneducated men?</a:t>
              </a:r>
              <a:endParaRPr lang="zh-CN" altLang="en-US" sz="2000" b="1" dirty="0">
                <a:solidFill>
                  <a:srgbClr val="526188"/>
                </a:solidFill>
                <a:cs typeface="+mn-ea"/>
                <a:sym typeface="+mn-lt"/>
              </a:endParaRPr>
            </a:p>
          </p:txBody>
        </p:sp>
      </p:grpSp>
      <p:sp>
        <p:nvSpPr>
          <p:cNvPr id="2" name="文本框 1">
            <a:extLst>
              <a:ext uri="{FF2B5EF4-FFF2-40B4-BE49-F238E27FC236}">
                <a16:creationId xmlns:a16="http://schemas.microsoft.com/office/drawing/2014/main" id="{30C9C252-CA41-45AC-A25F-193A43DB2BEA}"/>
              </a:ext>
            </a:extLst>
          </p:cNvPr>
          <p:cNvSpPr txBox="1"/>
          <p:nvPr/>
        </p:nvSpPr>
        <p:spPr>
          <a:xfrm>
            <a:off x="1222310" y="1480456"/>
            <a:ext cx="9747379" cy="4248407"/>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rPr>
              <a:t>   There was a little girl who </a:t>
            </a:r>
            <a:r>
              <a:rPr lang="en-US" altLang="zh-CN" sz="2400" b="1" dirty="0">
                <a:solidFill>
                  <a:srgbClr val="526188"/>
                </a:solidFill>
              </a:rPr>
              <a:t>lost her sight</a:t>
            </a:r>
            <a:r>
              <a:rPr lang="en-US" altLang="zh-CN" sz="2400" dirty="0">
                <a:solidFill>
                  <a:schemeClr val="tx1">
                    <a:lumMod val="75000"/>
                    <a:lumOff val="25000"/>
                  </a:schemeClr>
                </a:solidFill>
              </a:rPr>
              <a:t> at the age of one. When she was seven, her family </a:t>
            </a:r>
            <a:r>
              <a:rPr lang="en-US" altLang="zh-CN" sz="2400" b="1" dirty="0">
                <a:solidFill>
                  <a:srgbClr val="526188"/>
                </a:solidFill>
              </a:rPr>
              <a:t>hired a governess for her</a:t>
            </a:r>
            <a:r>
              <a:rPr lang="en-US" altLang="zh-CN" sz="2400" dirty="0">
                <a:solidFill>
                  <a:schemeClr val="tx1">
                    <a:lumMod val="75000"/>
                    <a:lumOff val="25000"/>
                  </a:schemeClr>
                </a:solidFill>
              </a:rPr>
              <a:t>. With her teacher’s guidance, she overcame deafness and blindness to </a:t>
            </a:r>
            <a:r>
              <a:rPr lang="en-US" altLang="zh-CN" sz="2400" b="1" dirty="0">
                <a:solidFill>
                  <a:srgbClr val="526188"/>
                </a:solidFill>
              </a:rPr>
              <a:t>complete her college course</a:t>
            </a:r>
            <a:r>
              <a:rPr lang="en-US" altLang="zh-CN" sz="2400" dirty="0">
                <a:solidFill>
                  <a:schemeClr val="tx1">
                    <a:lumMod val="75000"/>
                    <a:lumOff val="25000"/>
                  </a:schemeClr>
                </a:solidFill>
              </a:rPr>
              <a:t>. Eventually she </a:t>
            </a:r>
            <a:r>
              <a:rPr lang="en-US" altLang="zh-CN" sz="2400" b="1" dirty="0">
                <a:solidFill>
                  <a:srgbClr val="526188"/>
                </a:solidFill>
              </a:rPr>
              <a:t>became a writer </a:t>
            </a:r>
            <a:r>
              <a:rPr lang="en-US" altLang="zh-CN" sz="2400" dirty="0">
                <a:solidFill>
                  <a:schemeClr val="tx1">
                    <a:lumMod val="75000"/>
                    <a:lumOff val="25000"/>
                  </a:schemeClr>
                </a:solidFill>
              </a:rPr>
              <a:t>and wrote many excellent works. Her story touched countless people, and she became </a:t>
            </a:r>
            <a:r>
              <a:rPr lang="en-US" altLang="zh-CN" sz="3200" b="1" dirty="0">
                <a:solidFill>
                  <a:srgbClr val="E7C7A0"/>
                </a:solidFill>
                <a:effectLst>
                  <a:outerShdw blurRad="38100" dist="38100" dir="2700000" algn="tl">
                    <a:srgbClr val="000000">
                      <a:alpha val="43137"/>
                    </a:srgbClr>
                  </a:outerShdw>
                </a:effectLst>
              </a:rPr>
              <a:t>one of the top 10 American ICONS of the 20th century. </a:t>
            </a:r>
            <a:endParaRPr lang="zh-CN" altLang="en-US" sz="2400" b="1" dirty="0">
              <a:solidFill>
                <a:srgbClr val="E7C7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07223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qjmjn0g">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2631</Words>
  <Application>Microsoft Office PowerPoint</Application>
  <PresentationFormat>宽屏</PresentationFormat>
  <Paragraphs>278</Paragraphs>
  <Slides>30</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等线</vt:lpstr>
      <vt:lpstr>方正细谭黑简体</vt:lpstr>
      <vt:lpstr>微软雅黑</vt:lpstr>
      <vt:lpstr>Agency FB</vt:lpstr>
      <vt:lpstr>Arial</vt:lpstr>
      <vt:lpstr>Calibri</vt:lpstr>
      <vt:lpstr>Franklin Gothic Book</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蓝黄商务</dc:title>
  <dc:creator>第一PPT</dc:creator>
  <cp:keywords>www.1ppt.com</cp:keywords>
  <dc:description>www.1ppt.com</dc:description>
  <cp:lastModifiedBy>潘 雨然</cp:lastModifiedBy>
  <cp:revision>62</cp:revision>
  <dcterms:created xsi:type="dcterms:W3CDTF">2020-03-11T02:21:00Z</dcterms:created>
  <dcterms:modified xsi:type="dcterms:W3CDTF">2022-04-18T14:08:55Z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