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FF32-304A-4039-9C41-61D324F5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765F2-93FE-4615-8D9E-FF7924230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EAB2-F6C0-4445-A920-C97EBAD91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12C5-08C3-4E7B-BE83-466CFB943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3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F31D-05AB-4712-A22F-569664B52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4B895-D64A-4F77-B86F-3A07EA10E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8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2EEA2-8BD7-4C84-81AD-5921A4558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6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37B5-4710-4D63-A920-0FCB3C70A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7971D-F59A-4ED3-8BDC-6F46B9CAA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F0B2F-1655-4614-960B-5E8D7AF39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5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5C54-2D50-485E-A043-917F561A5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13B75-301A-401C-95A2-4338BE522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117212"/>
            <a:ext cx="85693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实 验 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三</a:t>
            </a:r>
            <a:endParaRPr lang="en-US" altLang="zh-CN" sz="40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利用基数排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序算法对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以成绩为关键字的学生记录进行排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序，学生记录存放在顺序表中；要求学生信息由用户输入。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65372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Company>CCNU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wangjinghua</dc:creator>
  <cp:lastModifiedBy>Administrator</cp:lastModifiedBy>
  <cp:revision>42</cp:revision>
  <dcterms:created xsi:type="dcterms:W3CDTF">2006-03-09T05:26:50Z</dcterms:created>
  <dcterms:modified xsi:type="dcterms:W3CDTF">2021-10-20T15:19:27Z</dcterms:modified>
</cp:coreProperties>
</file>