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86" r:id="rId9"/>
    <p:sldId id="275" r:id="rId10"/>
    <p:sldId id="284" r:id="rId11"/>
    <p:sldId id="28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1FA5-B159-4536-9D0B-C5314D3F2392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4A4D-1EAF-4256-AAA2-7A01DDBDB7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1FA5-B159-4536-9D0B-C5314D3F2392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4A4D-1EAF-4256-AAA2-7A01DDBDB7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1FA5-B159-4536-9D0B-C5314D3F2392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4A4D-1EAF-4256-AAA2-7A01DDBDB7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1FA5-B159-4536-9D0B-C5314D3F2392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4A4D-1EAF-4256-AAA2-7A01DDBDB7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1FA5-B159-4536-9D0B-C5314D3F2392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4A4D-1EAF-4256-AAA2-7A01DDBDB7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1FA5-B159-4536-9D0B-C5314D3F2392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4A4D-1EAF-4256-AAA2-7A01DDBDB7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1FA5-B159-4536-9D0B-C5314D3F2392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4A4D-1EAF-4256-AAA2-7A01DDBDB7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1FA5-B159-4536-9D0B-C5314D3F2392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4A4D-1EAF-4256-AAA2-7A01DDBDB7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1FA5-B159-4536-9D0B-C5314D3F2392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4A4D-1EAF-4256-AAA2-7A01DDBDB7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1FA5-B159-4536-9D0B-C5314D3F2392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4A4D-1EAF-4256-AAA2-7A01DDBDB7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1FA5-B159-4536-9D0B-C5314D3F2392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4A4D-1EAF-4256-AAA2-7A01DDBDB7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75B1FA5-B159-4536-9D0B-C5314D3F2392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BC14A4D-1EAF-4256-AAA2-7A01DDBDB7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20072" y="4293096"/>
            <a:ext cx="5330453" cy="20488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:A1025503</a:t>
            </a:r>
            <a:r>
              <a:rPr lang="zh-TW" altLang="en-US" dirty="0" smtClean="0"/>
              <a:t> 陳居盟</a:t>
            </a:r>
            <a:endParaRPr lang="en-US" altLang="zh-TW" dirty="0" smtClean="0"/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A1025517</a:t>
            </a:r>
            <a:r>
              <a:rPr lang="zh-TW" altLang="en-US" dirty="0" smtClean="0"/>
              <a:t> 蘇政華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A1035508</a:t>
            </a:r>
            <a:r>
              <a:rPr lang="zh-TW" altLang="en-US" dirty="0" smtClean="0"/>
              <a:t> </a:t>
            </a:r>
            <a:r>
              <a:rPr lang="zh-TW" altLang="en-US" dirty="0"/>
              <a:t>張淙</a:t>
            </a:r>
            <a:r>
              <a:rPr lang="zh-TW" altLang="en-US" dirty="0" smtClean="0"/>
              <a:t>垣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A1035537</a:t>
            </a:r>
            <a:r>
              <a:rPr lang="zh-TW" altLang="en-US" dirty="0" smtClean="0"/>
              <a:t> 賴微醺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zh-TW" altLang="en-US" dirty="0"/>
              <a:t>影像處理</a:t>
            </a:r>
          </a:p>
        </p:txBody>
      </p:sp>
    </p:spTree>
    <p:extLst>
      <p:ext uri="{BB962C8B-B14F-4D97-AF65-F5344CB8AC3E}">
        <p14:creationId xmlns:p14="http://schemas.microsoft.com/office/powerpoint/2010/main" val="26203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 descr="C:\Users\user\Desktop\19204919_1386733658088375_1071723761_o.png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08"/>
          <a:stretch/>
        </p:blipFill>
        <p:spPr bwMode="auto">
          <a:xfrm>
            <a:off x="323528" y="836712"/>
            <a:ext cx="8660051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C:\Users\user\Desktop\19141663_1386734494754958_834933090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9737839" cy="225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20880" cy="1296144"/>
          </a:xfrm>
        </p:spPr>
        <p:txBody>
          <a:bodyPr/>
          <a:lstStyle/>
          <a:p>
            <a:pPr algn="l"/>
            <a:endParaRPr lang="zh-TW" altLang="en-US" sz="5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44824"/>
            <a:ext cx="6912768" cy="4523395"/>
          </a:xfrm>
        </p:spPr>
      </p:pic>
    </p:spTree>
    <p:extLst>
      <p:ext uri="{BB962C8B-B14F-4D97-AF65-F5344CB8AC3E}">
        <p14:creationId xmlns:p14="http://schemas.microsoft.com/office/powerpoint/2010/main" val="34713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04856" cy="1440160"/>
          </a:xfrm>
        </p:spPr>
        <p:txBody>
          <a:bodyPr/>
          <a:lstStyle/>
          <a:p>
            <a:pPr algn="l"/>
            <a:r>
              <a:rPr lang="zh-TW" altLang="en-US" sz="5400" dirty="0" smtClean="0"/>
              <a:t>暖色</a:t>
            </a:r>
            <a:endParaRPr lang="zh-TW" altLang="en-US" sz="5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80928"/>
            <a:ext cx="5801579" cy="3816424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202" y="188640"/>
            <a:ext cx="33528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776864" cy="1368152"/>
          </a:xfrm>
        </p:spPr>
        <p:txBody>
          <a:bodyPr/>
          <a:lstStyle/>
          <a:p>
            <a:pPr algn="l"/>
            <a:r>
              <a:rPr lang="zh-TW" altLang="en-US" sz="5400" dirty="0" smtClean="0"/>
              <a:t>冷色</a:t>
            </a:r>
            <a:endParaRPr lang="zh-TW" altLang="en-US" sz="5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24944"/>
            <a:ext cx="5616624" cy="3684982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60648"/>
            <a:ext cx="33623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064896" cy="1512168"/>
          </a:xfrm>
        </p:spPr>
        <p:txBody>
          <a:bodyPr/>
          <a:lstStyle/>
          <a:p>
            <a:pPr marL="0" indent="0" algn="l">
              <a:buNone/>
            </a:pPr>
            <a:r>
              <a:rPr lang="zh-TW" altLang="en-US" sz="5400" dirty="0"/>
              <a:t>旋轉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7138973" cy="4680520"/>
          </a:xfrm>
        </p:spPr>
      </p:pic>
    </p:spTree>
    <p:extLst>
      <p:ext uri="{BB962C8B-B14F-4D97-AF65-F5344CB8AC3E}">
        <p14:creationId xmlns:p14="http://schemas.microsoft.com/office/powerpoint/2010/main" val="34713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776864" cy="1584176"/>
          </a:xfrm>
        </p:spPr>
        <p:txBody>
          <a:bodyPr/>
          <a:lstStyle/>
          <a:p>
            <a:pPr algn="l"/>
            <a:r>
              <a:rPr lang="zh-TW" altLang="en-US" sz="5400" dirty="0" smtClean="0"/>
              <a:t>調亮</a:t>
            </a:r>
            <a:endParaRPr lang="zh-TW" altLang="en-US" sz="5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80927"/>
            <a:ext cx="6408712" cy="4044093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786" y="1052736"/>
            <a:ext cx="6341760" cy="16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848872" cy="1368152"/>
          </a:xfrm>
        </p:spPr>
        <p:txBody>
          <a:bodyPr/>
          <a:lstStyle/>
          <a:p>
            <a:pPr algn="l"/>
            <a:r>
              <a:rPr lang="zh-TW" altLang="en-US" sz="5400" dirty="0" smtClean="0"/>
              <a:t>調暗</a:t>
            </a:r>
            <a:endParaRPr lang="zh-TW" altLang="en-US" sz="54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7167936" cy="4680520"/>
          </a:xfrm>
        </p:spPr>
      </p:pic>
    </p:spTree>
    <p:extLst>
      <p:ext uri="{BB962C8B-B14F-4D97-AF65-F5344CB8AC3E}">
        <p14:creationId xmlns:p14="http://schemas.microsoft.com/office/powerpoint/2010/main" val="34713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920880" cy="1512168"/>
          </a:xfrm>
        </p:spPr>
        <p:txBody>
          <a:bodyPr/>
          <a:lstStyle/>
          <a:p>
            <a:pPr algn="l"/>
            <a:r>
              <a:rPr lang="zh-TW" altLang="en-US" sz="5400" dirty="0" smtClean="0"/>
              <a:t>輸出</a:t>
            </a:r>
            <a:endParaRPr lang="zh-TW" altLang="en-US" sz="5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4824"/>
            <a:ext cx="6696744" cy="4583457"/>
          </a:xfrm>
        </p:spPr>
      </p:pic>
    </p:spTree>
    <p:extLst>
      <p:ext uri="{BB962C8B-B14F-4D97-AF65-F5344CB8AC3E}">
        <p14:creationId xmlns:p14="http://schemas.microsoft.com/office/powerpoint/2010/main" val="41073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73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799" y="188640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程式介面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" y="1772816"/>
            <a:ext cx="71913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選取圖片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44226"/>
            <a:ext cx="7200800" cy="461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880" cy="1296144"/>
          </a:xfrm>
        </p:spPr>
        <p:txBody>
          <a:bodyPr/>
          <a:lstStyle/>
          <a:p>
            <a:pPr algn="l"/>
            <a:r>
              <a:rPr lang="zh-TW" altLang="en-US" sz="5400" dirty="0" smtClean="0"/>
              <a:t>灰階</a:t>
            </a:r>
            <a:endParaRPr lang="zh-TW" altLang="en-US" sz="5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4904"/>
            <a:ext cx="6085933" cy="393083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588971"/>
            <a:ext cx="4573910" cy="181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20880" cy="1368152"/>
          </a:xfrm>
        </p:spPr>
        <p:txBody>
          <a:bodyPr/>
          <a:lstStyle/>
          <a:p>
            <a:pPr algn="l"/>
            <a:r>
              <a:rPr lang="zh-TW" altLang="en-US" sz="5400" dirty="0" smtClean="0"/>
              <a:t>負片</a:t>
            </a:r>
            <a:endParaRPr lang="zh-TW" altLang="en-US" sz="5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80928"/>
            <a:ext cx="5705558" cy="3670021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790929"/>
            <a:ext cx="38862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04856" cy="1296144"/>
          </a:xfrm>
        </p:spPr>
        <p:txBody>
          <a:bodyPr/>
          <a:lstStyle/>
          <a:p>
            <a:pPr algn="l"/>
            <a:r>
              <a:rPr lang="zh-TW" altLang="en-US" sz="5400" dirty="0" smtClean="0"/>
              <a:t>浮雕</a:t>
            </a:r>
            <a:endParaRPr lang="zh-TW" altLang="en-US" sz="5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0848"/>
            <a:ext cx="5832648" cy="4320480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16632"/>
            <a:ext cx="2915816" cy="448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992888" cy="1368152"/>
          </a:xfrm>
        </p:spPr>
        <p:txBody>
          <a:bodyPr/>
          <a:lstStyle/>
          <a:p>
            <a:pPr algn="l"/>
            <a:r>
              <a:rPr lang="zh-TW" altLang="en-US" sz="5400" dirty="0" smtClean="0"/>
              <a:t>魚眼</a:t>
            </a:r>
            <a:endParaRPr lang="zh-TW" altLang="en-US" sz="5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6912"/>
            <a:ext cx="5544616" cy="3871055"/>
          </a:xfrm>
        </p:spPr>
      </p:pic>
    </p:spTree>
    <p:extLst>
      <p:ext uri="{BB962C8B-B14F-4D97-AF65-F5344CB8AC3E}">
        <p14:creationId xmlns:p14="http://schemas.microsoft.com/office/powerpoint/2010/main" val="34713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魚眼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46348" y="1537445"/>
                <a:ext cx="8229600" cy="4572000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en-US" altLang="zh-TW" sz="2400" b="0" dirty="0" smtClean="0">
                    <a:latin typeface="Cambria Math"/>
                  </a:rPr>
                  <a:t>R</a:t>
                </a:r>
                <a:r>
                  <a:rPr lang="zh-TW" altLang="en-US" sz="2400" b="0" dirty="0" smtClean="0">
                    <a:latin typeface="Cambria Math"/>
                  </a:rPr>
                  <a:t>為任意</a:t>
                </a:r>
                <a:r>
                  <a:rPr lang="en-US" altLang="zh-TW" sz="2400" b="0" dirty="0" smtClean="0">
                    <a:latin typeface="Cambria Math"/>
                  </a:rPr>
                  <a:t>pixel</a:t>
                </a:r>
                <a:r>
                  <a:rPr lang="zh-TW" altLang="en-US" sz="2400" dirty="0">
                    <a:latin typeface="Cambria Math"/>
                  </a:rPr>
                  <a:t>與</a:t>
                </a:r>
                <a:r>
                  <a:rPr lang="zh-TW" altLang="en-US" sz="2400" b="0" dirty="0" smtClean="0">
                    <a:latin typeface="Cambria Math"/>
                  </a:rPr>
                  <a:t>圓心的距離</a:t>
                </a:r>
                <a:endParaRPr lang="en-US" altLang="zh-TW" sz="2400" b="0" dirty="0" smtClean="0">
                  <a:latin typeface="Cambria Math"/>
                </a:endParaRPr>
              </a:p>
              <a:p>
                <a:r>
                  <a:rPr lang="en-US" altLang="zh-TW" sz="2400" dirty="0" smtClean="0">
                    <a:latin typeface="Cambria Math"/>
                  </a:rPr>
                  <a:t>M</a:t>
                </a:r>
                <a:r>
                  <a:rPr lang="zh-TW" altLang="en-US" sz="2400" dirty="0" smtClean="0">
                    <a:latin typeface="Cambria Math"/>
                  </a:rPr>
                  <a:t>為半徑</a:t>
                </a:r>
                <a:endParaRPr lang="en-US" altLang="zh-TW" sz="2400" b="0" dirty="0" smtClean="0">
                  <a:latin typeface="Cambria Math"/>
                </a:endParaRPr>
              </a:p>
              <a:p>
                <a:r>
                  <a:rPr lang="en-US" altLang="zh-TW" sz="2400" dirty="0" smtClean="0">
                    <a:latin typeface="Cambria Math"/>
                  </a:rPr>
                  <a:t>R</a:t>
                </a:r>
                <a:r>
                  <a:rPr lang="zh-TW" altLang="en-US" sz="2400" dirty="0">
                    <a:latin typeface="Cambria Math"/>
                  </a:rPr>
                  <a:t>舊</a:t>
                </a:r>
                <a:r>
                  <a:rPr lang="zh-TW" altLang="en-US" sz="2400" dirty="0" smtClean="0">
                    <a:latin typeface="Cambria Math"/>
                  </a:rPr>
                  <a:t>距離，</a:t>
                </a:r>
                <a:r>
                  <a:rPr lang="en-US" altLang="zh-TW" sz="2400" dirty="0" smtClean="0">
                    <a:latin typeface="Cambria Math"/>
                  </a:rPr>
                  <a:t>r=R/m</a:t>
                </a:r>
              </a:p>
              <a:p>
                <a:r>
                  <a:rPr lang="en-US" altLang="zh-TW" sz="2400" dirty="0" smtClean="0">
                    <a:latin typeface="Cambria Math"/>
                  </a:rPr>
                  <a:t>R’</a:t>
                </a:r>
                <a:r>
                  <a:rPr lang="zh-TW" altLang="en-US" sz="2400" dirty="0" smtClean="0">
                    <a:latin typeface="Cambria Math"/>
                  </a:rPr>
                  <a:t>為新距離，</a:t>
                </a:r>
                <a:r>
                  <a:rPr lang="en-US" altLang="zh-TW" sz="2400" dirty="0" smtClean="0">
                    <a:latin typeface="Cambria Math"/>
                  </a:rPr>
                  <a:t>r’=R/m</a:t>
                </a:r>
              </a:p>
              <a:p>
                <a:r>
                  <a:rPr lang="en-US" altLang="zh-TW" sz="2400" b="0" dirty="0" smtClean="0"/>
                  <a:t>r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/>
                      </a:rPr>
                      <m:t>1−</m:t>
                    </m:r>
                    <m:rad>
                      <m:radPr>
                        <m:degHide m:val="on"/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i="1" dirty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p>
                            <m:r>
                              <a:rPr lang="en-US" altLang="zh-TW" sz="24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TW" sz="2400" dirty="0" smtClean="0"/>
                  <a:t> </a:t>
                </a:r>
                <a:r>
                  <a:rPr lang="zh-TW" altLang="en-US" sz="2400" dirty="0"/>
                  <a:t>輕</a:t>
                </a:r>
                <a:r>
                  <a:rPr lang="zh-TW" altLang="en-US" sz="2400" dirty="0" smtClean="0"/>
                  <a:t>度</a:t>
                </a:r>
                <a:endParaRPr lang="en-US" altLang="zh-TW" sz="2400" dirty="0" smtClean="0"/>
              </a:p>
              <a:p>
                <a:r>
                  <a:rPr lang="en-US" altLang="zh-TW" sz="2400" dirty="0" smtClean="0"/>
                  <a:t>r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/>
                      </a:rPr>
                      <m:t>1−</m:t>
                    </m:r>
                    <m:rad>
                      <m:radPr>
                        <m:degHide m:val="on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i="1" dirty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altLang="zh-TW" sz="2400" i="1" dirty="0">
                                <a:latin typeface="Cambria Math"/>
                              </a:rPr>
                              <m:t>′</m:t>
                            </m:r>
                          </m:e>
                          <m:sup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TW" dirty="0"/>
                  <a:t> </a:t>
                </a:r>
                <a:r>
                  <a:rPr lang="zh-TW" altLang="en-US" sz="2400" dirty="0" smtClean="0"/>
                  <a:t>強度</a:t>
                </a:r>
                <a:endParaRPr lang="en-US" altLang="zh-TW" sz="2400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348" y="1537445"/>
                <a:ext cx="8229600" cy="4572000"/>
              </a:xfrm>
              <a:blipFill rotWithShape="1">
                <a:blip r:embed="rId2" cstate="print"/>
                <a:stretch>
                  <a:fillRect t="-10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內容版面配置區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682099"/>
            <a:ext cx="1933200" cy="193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05" y="4682099"/>
            <a:ext cx="1933664" cy="1933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76672"/>
            <a:ext cx="1933200" cy="193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群組 7"/>
          <p:cNvGrpSpPr/>
          <p:nvPr/>
        </p:nvGrpSpPr>
        <p:grpSpPr>
          <a:xfrm>
            <a:off x="4701877" y="2679877"/>
            <a:ext cx="4706110" cy="3943191"/>
            <a:chOff x="4519792" y="2570424"/>
            <a:chExt cx="4948752" cy="414649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9" t="17741" r="20314" b="6251"/>
            <a:stretch/>
          </p:blipFill>
          <p:spPr bwMode="auto">
            <a:xfrm>
              <a:off x="4519792" y="2570424"/>
              <a:ext cx="4560682" cy="406472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7" name="群組 6"/>
            <p:cNvGrpSpPr/>
            <p:nvPr/>
          </p:nvGrpSpPr>
          <p:grpSpPr>
            <a:xfrm>
              <a:off x="4652510" y="2570424"/>
              <a:ext cx="4816034" cy="4146498"/>
              <a:chOff x="217264" y="1747313"/>
              <a:chExt cx="4816034" cy="4146498"/>
            </a:xfrm>
          </p:grpSpPr>
          <p:sp>
            <p:nvSpPr>
              <p:cNvPr id="6" name="文字方塊 5"/>
              <p:cNvSpPr txBox="1"/>
              <p:nvPr/>
            </p:nvSpPr>
            <p:spPr>
              <a:xfrm>
                <a:off x="217264" y="1747313"/>
                <a:ext cx="9361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r</a:t>
                </a:r>
                <a:r>
                  <a:rPr lang="en-US" altLang="zh-TW" sz="20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’</a:t>
                </a:r>
                <a:endParaRPr lang="zh-TW" altLang="en-US" sz="20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4097194" y="5493701"/>
                <a:ext cx="9361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r</a:t>
                </a:r>
                <a:endParaRPr lang="zh-TW" altLang="en-US" sz="20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78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632848" cy="1440160"/>
          </a:xfrm>
        </p:spPr>
        <p:txBody>
          <a:bodyPr/>
          <a:lstStyle/>
          <a:p>
            <a:pPr algn="l"/>
            <a:r>
              <a:rPr lang="zh-TW" altLang="en-US" sz="5400" dirty="0" smtClean="0"/>
              <a:t>馬賽克</a:t>
            </a:r>
            <a:endParaRPr lang="zh-TW" altLang="en-US" sz="5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7128792" cy="4698952"/>
          </a:xfrm>
        </p:spPr>
      </p:pic>
    </p:spTree>
    <p:extLst>
      <p:ext uri="{BB962C8B-B14F-4D97-AF65-F5344CB8AC3E}">
        <p14:creationId xmlns:p14="http://schemas.microsoft.com/office/powerpoint/2010/main" val="34713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氣流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氣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氣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172</TotalTime>
  <Words>72</Words>
  <Application>Microsoft Office PowerPoint</Application>
  <PresentationFormat>如螢幕大小 (4:3)</PresentationFormat>
  <Paragraphs>28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微軟正黑體</vt:lpstr>
      <vt:lpstr>Cambria Math</vt:lpstr>
      <vt:lpstr>Georgia</vt:lpstr>
      <vt:lpstr>Trebuchet MS</vt:lpstr>
      <vt:lpstr>氣流</vt:lpstr>
      <vt:lpstr>影像處理</vt:lpstr>
      <vt:lpstr>程式介面</vt:lpstr>
      <vt:lpstr>選取圖片</vt:lpstr>
      <vt:lpstr>灰階</vt:lpstr>
      <vt:lpstr>負片</vt:lpstr>
      <vt:lpstr>浮雕</vt:lpstr>
      <vt:lpstr>魚眼</vt:lpstr>
      <vt:lpstr>魚眼</vt:lpstr>
      <vt:lpstr>馬賽克</vt:lpstr>
      <vt:lpstr>PowerPoint 簡報</vt:lpstr>
      <vt:lpstr>PowerPoint 簡報</vt:lpstr>
      <vt:lpstr>PowerPoint 簡報</vt:lpstr>
      <vt:lpstr>暖色</vt:lpstr>
      <vt:lpstr>冷色</vt:lpstr>
      <vt:lpstr>旋轉</vt:lpstr>
      <vt:lpstr>調亮</vt:lpstr>
      <vt:lpstr>調暗</vt:lpstr>
      <vt:lpstr>輸出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張淙垣</cp:lastModifiedBy>
  <cp:revision>7</cp:revision>
  <dcterms:created xsi:type="dcterms:W3CDTF">2017-06-13T06:59:52Z</dcterms:created>
  <dcterms:modified xsi:type="dcterms:W3CDTF">2017-06-14T01:34:45Z</dcterms:modified>
</cp:coreProperties>
</file>