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15BE-9634-634A-90A7-B23B0454F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0CB6-1E0F-0147-AB8B-656E272EA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B6BD-9B51-B444-8C13-0B3637B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040E-D447-0346-A08D-D284A3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C4C2-8EC5-2847-B12B-F0FBE1A4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F99A-61FD-B04D-A7C6-6F2EA7B0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29D13-BDAD-2341-AF58-3421410A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817D-4E02-6B46-B0B5-EC846BF5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7AB4-1E0B-3E40-9AF0-DFC0B52C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F054-826F-4943-A46E-295607B6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EEEB6-4E24-374E-AE97-5862C283F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9501-2DF6-E049-B2E5-7E2462256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ADF0-1F2F-2145-9A60-62148683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64F2-E14A-3A41-A680-FC85D65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69E1-3DE8-DC45-915E-61600244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C947-5301-474B-890D-8C8AAF93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7847-7C29-464E-B13C-AC00F474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7855-F706-C24F-A6BE-05B23AE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B99F-51F4-414A-B89F-C2E7D0A2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171-D907-474C-B80F-9E75D6BC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F86E-7788-5C4F-BC1A-857FCDC5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B30B-882D-EC48-8D23-2F7AC38E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4EB3-C40B-024B-99C4-72F238C4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9EE7-43B9-9B48-B4F5-AEB31AA6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8187-8DD0-E74B-96AE-F66DFD8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D8F0-C4C7-B940-8264-6C1D030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1AD5-9752-A24F-A2E0-748CBE95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0F98C-D19E-2046-864E-E1F90341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3B887-BE7F-DD4D-8893-9B99AB3F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8DA1-3868-9B49-B9F3-61BF32CD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7C05-467E-D841-B2A5-DBC2932C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642B-16AF-3C4B-846F-DD462CDB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F790-57D3-A945-B9FF-C9A31AED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6A8B-DAEB-F041-9AAA-A525C8EE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FAC8A-EB7F-854C-88DD-60B1B248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9ABC2-7A1C-3B44-8C1F-9319B19F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810C0-D7F6-5A47-A9FF-E0FC021B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383F6-9D3F-BF40-B1A4-BCB80DD1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0689B-566C-C44D-86D5-544DBE6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4FDB-4554-B744-B634-6E9B3068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9E3F-A233-9E4B-B5C3-9840BF7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75DC7-AF9F-5149-89A0-9AA0E19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675A8-DCFB-3043-85F6-ACBD56B1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7230C-9565-5545-9AC8-4EE2360F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1025F-292E-4B4B-8870-1E9B509D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8B638-28A8-604B-9A72-8BE14BE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E972-794E-6741-95D6-1A5BDBD0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8B77-85EB-A048-BE0D-79E002ED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3234C-999A-094E-8208-9A3B25C5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45FE-BFC7-0B4C-98C8-864BC39D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8C92-7410-934F-8FC5-4AD2C862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44EB-5289-2E4A-A07C-BB1FC86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745-1542-104F-AB69-65A1B110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D6E03-ED69-864F-8218-099609DF9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5D551-7095-C14D-99E3-6725AA1A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63A0-2814-B04A-8ED6-01473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C20C-29E8-8244-8199-9AC8614A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8276E-0D9E-D147-8695-A8191B0C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FA42B-A885-D441-BF7C-148B6CC2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4C25-D101-6740-9B69-21FD7327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C40C0-D84C-884B-BD8B-3F3665FD7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5AAB-FE68-F242-ABDF-F8FBA5BF202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57ED-FD2C-3542-BA32-B0F3BB667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5E2-9B31-F847-82E8-13A3B0046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36BB-4050-1549-A9C0-BF87A593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48BF-4A8B-7C40-9AB0-0253AF55A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GB" sz="4400" b="1"/>
              <a:t>Estimation Of Business Project</a:t>
            </a:r>
            <a:endParaRPr lang="en-US" sz="4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BFC1-A7B5-954E-832E-CA90513B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7658"/>
            <a:ext cx="9144000" cy="1655762"/>
          </a:xfrm>
        </p:spPr>
        <p:txBody>
          <a:bodyPr>
            <a:normAutofit/>
          </a:bodyPr>
          <a:lstStyle/>
          <a:p>
            <a:r>
              <a:rPr lang="en-GB" sz="4400"/>
              <a:t>Performance &amp;Final Submission Phase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5305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D525-5346-134E-BC86-4D0C839F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Documentations(Include Process, Design, Schedule&amp;Report..Etc..: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764D-0931-6F4B-8ED2-34A1E443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048" y="1825625"/>
            <a:ext cx="8708571" cy="4351338"/>
          </a:xfrm>
        </p:spPr>
        <p:txBody>
          <a:bodyPr/>
          <a:lstStyle/>
          <a:p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Project documentation consists of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 collection of documents that the project manager creates during the project's development process</a:t>
            </a: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. The project team is expected to follow certain procedures, specifications, and guidelines for such documents, including a project plan, schedule, and budget.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AE35-1572-534A-840C-20CFFC63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Schedule: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18F75D-963B-AA47-97E8-22FB9B31F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2" y="1967706"/>
            <a:ext cx="8611809" cy="4067175"/>
          </a:xfrm>
        </p:spPr>
      </p:pic>
    </p:spTree>
    <p:extLst>
      <p:ext uri="{BB962C8B-B14F-4D97-AF65-F5344CB8AC3E}">
        <p14:creationId xmlns:p14="http://schemas.microsoft.com/office/powerpoint/2010/main" val="26601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0586-8558-C249-A0EC-41CD2B13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Product Documentation: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32A4-76B5-5C47-A930-3EE6890C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048" y="1825625"/>
            <a:ext cx="8926285" cy="4351338"/>
          </a:xfrm>
        </p:spPr>
        <p:txBody>
          <a:bodyPr/>
          <a:lstStyle/>
          <a:p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An estimate is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 document that you give to a customer, showing how much you expect to charge them for goods or services you're going to supply</a:t>
            </a:r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. If you give an estimate to a customer, you're still allowed to charge them more (or less) on the invoice when you actually come to supply the goods or services.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3514-3E17-674F-9A93-A343498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Demo Planning: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958FE2-6BD7-124B-97B6-8AA49CBDD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1" y="1825625"/>
            <a:ext cx="7958667" cy="4351338"/>
          </a:xfrm>
        </p:spPr>
      </p:pic>
    </p:spTree>
    <p:extLst>
      <p:ext uri="{BB962C8B-B14F-4D97-AF65-F5344CB8AC3E}">
        <p14:creationId xmlns:p14="http://schemas.microsoft.com/office/powerpoint/2010/main" val="15033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3200-3AFB-7843-954E-E9273AF5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Communication: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C6E6-B733-FE42-AB58-9487A754E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4" y="1825625"/>
            <a:ext cx="9612085" cy="4351338"/>
          </a:xfrm>
        </p:spPr>
        <p:txBody>
          <a:bodyPr/>
          <a:lstStyle/>
          <a:p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The best way to provide the estimate is actually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as a table, showing the probability that the project we'll finish on a time interval</a:t>
            </a:r>
            <a:r>
              <a:rPr lang="en-GB" b="0" i="0">
                <a:solidFill>
                  <a:srgbClr val="1F1F1F"/>
                </a:solidFill>
                <a:effectLst/>
                <a:latin typeface="Google Sans"/>
              </a:rPr>
              <a:t>. As the time interval narrows, the probability is decreasing, as are less sure the project will be completed in that time frame.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F68E-F617-834C-8A3A-E6C9C6FD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 of Proposed Feature: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B4AD-1FE1-CC4E-BC1E-5C75A458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810" y="1825625"/>
            <a:ext cx="8781142" cy="4351338"/>
          </a:xfrm>
        </p:spPr>
        <p:txBody>
          <a:bodyPr/>
          <a:lstStyle/>
          <a:p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Project estimation is the process of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forecasting the time, cost, and resources needed to deliver a project</a:t>
            </a:r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. It typically happens during project initiation and/or planning and takes the project's scope, deadlines, and potential risks into account.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D75-400B-354B-B9AA-91B15EFE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Team Involvement In Demonstration: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3AF6-CB40-C947-93AC-5720AB96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048" y="1825625"/>
            <a:ext cx="8490857" cy="4351338"/>
          </a:xfrm>
        </p:spPr>
        <p:txBody>
          <a:bodyPr/>
          <a:lstStyle/>
          <a:p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Identify the effort required to complete each activity</a:t>
            </a:r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. Identify the resource estimate to complete each task or activity. Identify the dependencies to complete each activity. Identify the possible risks and assumptions.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C516-6CFF-F144-9893-54D7ABF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Scalability &amp; Future plan: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6961-96BE-8942-8CA5-4A109626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618" y="1825625"/>
            <a:ext cx="8442477" cy="4351338"/>
          </a:xfrm>
        </p:spPr>
        <p:txBody>
          <a:bodyPr/>
          <a:lstStyle/>
          <a:p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Scalability, whether in a financial context or within the context of business strategy, refers to </a:t>
            </a:r>
            <a:r>
              <a:rPr lang="en-GB" b="0" i="0">
                <a:solidFill>
                  <a:srgbClr val="040C28"/>
                </a:solidFill>
                <a:effectLst/>
                <a:latin typeface="Google Sans"/>
              </a:rPr>
              <a:t>an organization's ability to grow without being hampered by its structure or available resources when faced with increased production</a:t>
            </a:r>
            <a:r>
              <a:rPr lang="en-GB" b="0" i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Estimation Of Business Project</vt:lpstr>
      <vt:lpstr>Project Documentations(Include Process, Design, Schedule&amp;Report..Etc..:</vt:lpstr>
      <vt:lpstr>Schedule:</vt:lpstr>
      <vt:lpstr>Product Documentation:</vt:lpstr>
      <vt:lpstr>Project Demo Planning:</vt:lpstr>
      <vt:lpstr>Communication:</vt:lpstr>
      <vt:lpstr>Demonstration of Proposed Feature:</vt:lpstr>
      <vt:lpstr>Team Involvement In Demonstration:</vt:lpstr>
      <vt:lpstr>Scalability &amp; Future plan: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Business Project</dc:title>
  <dc:creator>SATHYA S</dc:creator>
  <cp:lastModifiedBy>SATHYA S</cp:lastModifiedBy>
  <cp:revision>3</cp:revision>
  <dcterms:created xsi:type="dcterms:W3CDTF">2023-11-25T09:06:06Z</dcterms:created>
  <dcterms:modified xsi:type="dcterms:W3CDTF">2023-11-25T12:29:29Z</dcterms:modified>
</cp:coreProperties>
</file>